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88" r:id="rId2"/>
    <p:sldId id="264" r:id="rId3"/>
    <p:sldId id="394" r:id="rId4"/>
    <p:sldId id="424" r:id="rId5"/>
    <p:sldId id="400" r:id="rId6"/>
    <p:sldId id="401" r:id="rId7"/>
    <p:sldId id="427" r:id="rId8"/>
    <p:sldId id="425" r:id="rId9"/>
    <p:sldId id="271" r:id="rId10"/>
    <p:sldId id="403" r:id="rId11"/>
    <p:sldId id="428" r:id="rId12"/>
    <p:sldId id="399" r:id="rId13"/>
    <p:sldId id="402" r:id="rId14"/>
    <p:sldId id="404" r:id="rId15"/>
    <p:sldId id="405" r:id="rId16"/>
    <p:sldId id="406" r:id="rId17"/>
    <p:sldId id="408" r:id="rId18"/>
    <p:sldId id="407" r:id="rId19"/>
    <p:sldId id="410" r:id="rId20"/>
    <p:sldId id="414" r:id="rId21"/>
    <p:sldId id="421" r:id="rId22"/>
    <p:sldId id="390" r:id="rId23"/>
    <p:sldId id="422" r:id="rId24"/>
    <p:sldId id="429" r:id="rId25"/>
    <p:sldId id="440" r:id="rId26"/>
    <p:sldId id="278" r:id="rId27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2CD79FB-07FC-4FB7-B776-A80C9247BB56}">
          <p14:sldIdLst>
            <p14:sldId id="388"/>
            <p14:sldId id="264"/>
            <p14:sldId id="394"/>
            <p14:sldId id="424"/>
            <p14:sldId id="400"/>
            <p14:sldId id="401"/>
            <p14:sldId id="427"/>
            <p14:sldId id="425"/>
            <p14:sldId id="271"/>
            <p14:sldId id="403"/>
            <p14:sldId id="428"/>
            <p14:sldId id="399"/>
            <p14:sldId id="402"/>
            <p14:sldId id="404"/>
            <p14:sldId id="405"/>
            <p14:sldId id="406"/>
            <p14:sldId id="408"/>
            <p14:sldId id="407"/>
            <p14:sldId id="410"/>
            <p14:sldId id="414"/>
            <p14:sldId id="421"/>
            <p14:sldId id="390"/>
            <p14:sldId id="422"/>
            <p14:sldId id="429"/>
            <p14:sldId id="44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8EF"/>
    <a:srgbClr val="B1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EF379-7206-49DE-9C2C-4D91DD6F330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2C22BA-2017-4C60-BEA2-91F6A642E825}">
      <dgm:prSet phldrT="[Текст]" custT="1"/>
      <dgm:spPr>
        <a:ln w="254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>
              <a:latin typeface="+mn-lt"/>
              <a:cs typeface="Times New Roman" panose="02020603050405020304" pitchFamily="18" charset="0"/>
            </a:rPr>
            <a:t>Математическое и компьютерное моделирование</a:t>
          </a:r>
        </a:p>
      </dgm:t>
    </dgm:pt>
    <dgm:pt modelId="{73E309C1-74A7-41B1-B63F-ADE639FBE544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sz="2400" dirty="0">
              <a:solidFill>
                <a:schemeClr val="bg1"/>
              </a:solidFill>
            </a:rPr>
            <a:t>Математика и компьютерные науки</a:t>
          </a:r>
        </a:p>
      </dgm:t>
    </dgm:pt>
    <dgm:pt modelId="{AE578710-F97B-4C89-98BE-F407933C57F6}" type="sibTrans" cxnId="{C04AE54E-5258-4E4E-B0F4-4A784CEE4680}">
      <dgm:prSet/>
      <dgm:spPr/>
      <dgm:t>
        <a:bodyPr/>
        <a:lstStyle/>
        <a:p>
          <a:endParaRPr lang="ru-RU"/>
        </a:p>
      </dgm:t>
    </dgm:pt>
    <dgm:pt modelId="{8D80A5EF-2D06-4792-9DD4-59E6D65DC3CA}" type="parTrans" cxnId="{C04AE54E-5258-4E4E-B0F4-4A784CEE4680}">
      <dgm:prSet/>
      <dgm:spPr/>
      <dgm:t>
        <a:bodyPr/>
        <a:lstStyle/>
        <a:p>
          <a:endParaRPr lang="ru-RU"/>
        </a:p>
      </dgm:t>
    </dgm:pt>
    <dgm:pt modelId="{6BFCFD4C-86E8-425A-A829-4296BACFD6FC}" type="sibTrans" cxnId="{1A13A840-8920-419A-93AD-946844A0FC5B}">
      <dgm:prSet/>
      <dgm:spPr/>
      <dgm:t>
        <a:bodyPr/>
        <a:lstStyle/>
        <a:p>
          <a:endParaRPr lang="ru-RU"/>
        </a:p>
      </dgm:t>
    </dgm:pt>
    <dgm:pt modelId="{EDBE218F-DDAB-4C2B-B168-C740734EC896}" type="parTrans" cxnId="{1A13A840-8920-419A-93AD-946844A0FC5B}">
      <dgm:prSet/>
      <dgm:spPr>
        <a:ln w="254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B568405D-0376-4A44-A3A7-DAD7A8883929}">
      <dgm:prSet phldrT="[Текст]" custT="1"/>
      <dgm:spPr>
        <a:ln w="254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>
              <a:latin typeface="+mn-lt"/>
              <a:cs typeface="Times New Roman" panose="02020603050405020304" pitchFamily="18" charset="0"/>
            </a:rPr>
            <a:t>Преподавание математики и информатики</a:t>
          </a:r>
        </a:p>
      </dgm:t>
    </dgm:pt>
    <dgm:pt modelId="{D4490682-0D27-400D-82BA-8151626675F6}">
      <dgm:prSet phldrT="[Текст]" custT="1"/>
      <dgm:spPr>
        <a:ln w="254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>
              <a:latin typeface="+mn-lt"/>
              <a:cs typeface="Times New Roman" panose="02020603050405020304" pitchFamily="18" charset="0"/>
            </a:rPr>
            <a:t>Алгебраические методы защиты информации </a:t>
          </a:r>
        </a:p>
      </dgm:t>
    </dgm:pt>
    <dgm:pt modelId="{B8260CF9-EE38-4224-BB24-1C2649CFF6CE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sz="2400" dirty="0">
              <a:solidFill>
                <a:schemeClr val="bg1"/>
              </a:solidFill>
            </a:rPr>
            <a:t>Математика   </a:t>
          </a:r>
        </a:p>
      </dgm:t>
    </dgm:pt>
    <dgm:pt modelId="{A57235DA-1609-41A5-84B2-BBB314A5B4FE}" type="sibTrans" cxnId="{F56726D2-3D89-4FFF-BE71-55EC664F1F95}">
      <dgm:prSet/>
      <dgm:spPr/>
      <dgm:t>
        <a:bodyPr/>
        <a:lstStyle/>
        <a:p>
          <a:endParaRPr lang="ru-RU"/>
        </a:p>
      </dgm:t>
    </dgm:pt>
    <dgm:pt modelId="{EE25CB1A-1041-4869-BD3E-0144296F7B36}" type="parTrans" cxnId="{F56726D2-3D89-4FFF-BE71-55EC664F1F95}">
      <dgm:prSet/>
      <dgm:spPr/>
      <dgm:t>
        <a:bodyPr/>
        <a:lstStyle/>
        <a:p>
          <a:endParaRPr lang="ru-RU"/>
        </a:p>
      </dgm:t>
    </dgm:pt>
    <dgm:pt modelId="{B73401DA-597A-4D49-8E38-DA1EA956D22A}" type="sibTrans" cxnId="{9E9C9125-293A-4A97-AE06-ECD2B0256D4B}">
      <dgm:prSet/>
      <dgm:spPr/>
      <dgm:t>
        <a:bodyPr/>
        <a:lstStyle/>
        <a:p>
          <a:endParaRPr lang="ru-RU"/>
        </a:p>
      </dgm:t>
    </dgm:pt>
    <dgm:pt modelId="{CCA5AC7F-5735-4C60-BBC5-886981CFD9CA}" type="parTrans" cxnId="{9E9C9125-293A-4A97-AE06-ECD2B0256D4B}">
      <dgm:prSet/>
      <dgm:spPr>
        <a:ln w="254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0135706F-08EB-4813-84E3-CAE40B12E48D}" type="sibTrans" cxnId="{ECE699B3-9180-49D4-B202-B34CF4A3C61F}">
      <dgm:prSet/>
      <dgm:spPr/>
      <dgm:t>
        <a:bodyPr/>
        <a:lstStyle/>
        <a:p>
          <a:endParaRPr lang="ru-RU"/>
        </a:p>
      </dgm:t>
    </dgm:pt>
    <dgm:pt modelId="{3B104FB7-978E-4457-B8BC-CCFB4E32EEA6}" type="parTrans" cxnId="{ECE699B3-9180-49D4-B202-B34CF4A3C61F}">
      <dgm:prSet/>
      <dgm:spPr>
        <a:ln w="254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21986010-98DE-4950-A975-B6A9EAB5A3CE}">
      <dgm:prSet phldrT="[Текст]" custT="1"/>
      <dgm:spPr>
        <a:ln w="254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>
              <a:latin typeface="+mn-lt"/>
            </a:rPr>
            <a:t>Вычислительная математика</a:t>
          </a:r>
          <a:endParaRPr lang="ru-RU" sz="2000" dirty="0">
            <a:latin typeface="+mn-lt"/>
          </a:endParaRPr>
        </a:p>
      </dgm:t>
    </dgm:pt>
    <dgm:pt modelId="{00A0815E-4D6E-470E-BEE0-B9530CB0917F}" type="parTrans" cxnId="{23BA5951-125A-4CBA-B4CE-7B362A2CD6E0}">
      <dgm:prSet/>
      <dgm:spPr>
        <a:ln w="254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687DD319-97AD-4DB1-8523-71AD196D28F7}" type="sibTrans" cxnId="{23BA5951-125A-4CBA-B4CE-7B362A2CD6E0}">
      <dgm:prSet/>
      <dgm:spPr/>
      <dgm:t>
        <a:bodyPr/>
        <a:lstStyle/>
        <a:p>
          <a:endParaRPr lang="ru-RU"/>
        </a:p>
      </dgm:t>
    </dgm:pt>
    <dgm:pt modelId="{654992A6-253F-431D-AB8D-D612698D0742}" type="pres">
      <dgm:prSet presAssocID="{104EF379-7206-49DE-9C2C-4D91DD6F33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D8DC8C-37BF-4660-A4E7-D051026893E9}" type="pres">
      <dgm:prSet presAssocID="{B8260CF9-EE38-4224-BB24-1C2649CFF6CE}" presName="root" presStyleCnt="0"/>
      <dgm:spPr/>
    </dgm:pt>
    <dgm:pt modelId="{96770805-1425-40F0-9144-14AD931F0BF6}" type="pres">
      <dgm:prSet presAssocID="{B8260CF9-EE38-4224-BB24-1C2649CFF6CE}" presName="rootComposite" presStyleCnt="0"/>
      <dgm:spPr/>
    </dgm:pt>
    <dgm:pt modelId="{7E27DFF1-B45A-400A-AC3B-1903F0605ED9}" type="pres">
      <dgm:prSet presAssocID="{B8260CF9-EE38-4224-BB24-1C2649CFF6CE}" presName="rootText" presStyleLbl="node1" presStyleIdx="0" presStyleCnt="2" custScaleX="231813"/>
      <dgm:spPr/>
    </dgm:pt>
    <dgm:pt modelId="{61CF7E69-6F3A-4FE6-AB39-1B6ED4286E1C}" type="pres">
      <dgm:prSet presAssocID="{B8260CF9-EE38-4224-BB24-1C2649CFF6CE}" presName="rootConnector" presStyleLbl="node1" presStyleIdx="0" presStyleCnt="2"/>
      <dgm:spPr/>
    </dgm:pt>
    <dgm:pt modelId="{E38E380F-6411-4885-B645-11FB8E409E91}" type="pres">
      <dgm:prSet presAssocID="{B8260CF9-EE38-4224-BB24-1C2649CFF6CE}" presName="childShape" presStyleCnt="0"/>
      <dgm:spPr/>
    </dgm:pt>
    <dgm:pt modelId="{ABE608B2-DC81-481F-B159-BE1AF78A8246}" type="pres">
      <dgm:prSet presAssocID="{3B104FB7-978E-4457-B8BC-CCFB4E32EEA6}" presName="Name13" presStyleLbl="parChTrans1D2" presStyleIdx="0" presStyleCnt="4" custSzX="322246"/>
      <dgm:spPr/>
    </dgm:pt>
    <dgm:pt modelId="{75DFDAAA-DB3E-4A92-917E-DA210EB1ABED}" type="pres">
      <dgm:prSet presAssocID="{D4490682-0D27-400D-82BA-8151626675F6}" presName="childText" presStyleLbl="bgAcc1" presStyleIdx="0" presStyleCnt="4" custScaleX="224080" custScaleY="106768" custLinFactNeighborX="8160" custLinFactNeighborY="4372">
        <dgm:presLayoutVars>
          <dgm:bulletEnabled val="1"/>
        </dgm:presLayoutVars>
      </dgm:prSet>
      <dgm:spPr/>
    </dgm:pt>
    <dgm:pt modelId="{3B3776D1-05F3-4D8A-A64F-839BEEADE8C4}" type="pres">
      <dgm:prSet presAssocID="{CCA5AC7F-5735-4C60-BBC5-886981CFD9CA}" presName="Name13" presStyleLbl="parChTrans1D2" presStyleIdx="1" presStyleCnt="4" custSzX="322246"/>
      <dgm:spPr/>
    </dgm:pt>
    <dgm:pt modelId="{6D81DA40-8679-42A0-AEC4-043B0CD8E719}" type="pres">
      <dgm:prSet presAssocID="{B568405D-0376-4A44-A3A7-DAD7A8883929}" presName="childText" presStyleLbl="bgAcc1" presStyleIdx="1" presStyleCnt="4" custScaleX="224080" custLinFactNeighborX="8160" custLinFactNeighborY="369">
        <dgm:presLayoutVars>
          <dgm:bulletEnabled val="1"/>
        </dgm:presLayoutVars>
      </dgm:prSet>
      <dgm:spPr/>
    </dgm:pt>
    <dgm:pt modelId="{CA819E55-0DE4-43A3-8112-5E835908784D}" type="pres">
      <dgm:prSet presAssocID="{73E309C1-74A7-41B1-B63F-ADE639FBE544}" presName="root" presStyleCnt="0"/>
      <dgm:spPr/>
    </dgm:pt>
    <dgm:pt modelId="{DA1A63AD-55A3-4B08-B73D-D961CC7E6382}" type="pres">
      <dgm:prSet presAssocID="{73E309C1-74A7-41B1-B63F-ADE639FBE544}" presName="rootComposite" presStyleCnt="0"/>
      <dgm:spPr/>
    </dgm:pt>
    <dgm:pt modelId="{165302CC-9093-4F9C-AE2B-424CDBFDFC96}" type="pres">
      <dgm:prSet presAssocID="{73E309C1-74A7-41B1-B63F-ADE639FBE544}" presName="rootText" presStyleLbl="node1" presStyleIdx="1" presStyleCnt="2" custScaleX="300100"/>
      <dgm:spPr/>
    </dgm:pt>
    <dgm:pt modelId="{B601F0AB-0777-4383-9940-FCFF507886CD}" type="pres">
      <dgm:prSet presAssocID="{73E309C1-74A7-41B1-B63F-ADE639FBE544}" presName="rootConnector" presStyleLbl="node1" presStyleIdx="1" presStyleCnt="2"/>
      <dgm:spPr/>
    </dgm:pt>
    <dgm:pt modelId="{A531F4B3-37CE-412D-8436-1FA85B445AB6}" type="pres">
      <dgm:prSet presAssocID="{73E309C1-74A7-41B1-B63F-ADE639FBE544}" presName="childShape" presStyleCnt="0"/>
      <dgm:spPr/>
    </dgm:pt>
    <dgm:pt modelId="{08A3859D-848C-4B33-850C-7EE8F096B384}" type="pres">
      <dgm:prSet presAssocID="{EDBE218F-DDAB-4C2B-B168-C740734EC896}" presName="Name13" presStyleLbl="parChTrans1D2" presStyleIdx="2" presStyleCnt="4" custSzX="417173"/>
      <dgm:spPr/>
    </dgm:pt>
    <dgm:pt modelId="{711ECE1B-F7D7-4C2A-B307-6936A2A5E24E}" type="pres">
      <dgm:prSet presAssocID="{FA2C22BA-2017-4C60-BEA2-91F6A642E825}" presName="childText" presStyleLbl="bgAcc1" presStyleIdx="2" presStyleCnt="4" custScaleX="216663" custLinFactNeighborX="20147" custLinFactNeighborY="0">
        <dgm:presLayoutVars>
          <dgm:bulletEnabled val="1"/>
        </dgm:presLayoutVars>
      </dgm:prSet>
      <dgm:spPr/>
    </dgm:pt>
    <dgm:pt modelId="{79518A65-E488-49CB-B115-4B907204C2C7}" type="pres">
      <dgm:prSet presAssocID="{00A0815E-4D6E-470E-BEE0-B9530CB0917F}" presName="Name13" presStyleLbl="parChTrans1D2" presStyleIdx="3" presStyleCnt="4" custSzX="417173"/>
      <dgm:spPr/>
    </dgm:pt>
    <dgm:pt modelId="{9B71943B-01EE-48C8-9B2E-87516FDD77E6}" type="pres">
      <dgm:prSet presAssocID="{21986010-98DE-4950-A975-B6A9EAB5A3CE}" presName="childText" presStyleLbl="bgAcc1" presStyleIdx="3" presStyleCnt="4" custScaleX="216663" custLinFactNeighborX="20147" custLinFactNeighborY="0">
        <dgm:presLayoutVars>
          <dgm:bulletEnabled val="1"/>
        </dgm:presLayoutVars>
      </dgm:prSet>
      <dgm:spPr/>
    </dgm:pt>
  </dgm:ptLst>
  <dgm:cxnLst>
    <dgm:cxn modelId="{D4DB010A-064B-43C1-B8AE-F65922D5A599}" type="presOf" srcId="{D4490682-0D27-400D-82BA-8151626675F6}" destId="{75DFDAAA-DB3E-4A92-917E-DA210EB1ABED}" srcOrd="0" destOrd="0" presId="urn:microsoft.com/office/officeart/2005/8/layout/hierarchy3"/>
    <dgm:cxn modelId="{E8F0E513-BB00-4D85-8C53-611AEB9C9938}" type="presOf" srcId="{B8260CF9-EE38-4224-BB24-1C2649CFF6CE}" destId="{7E27DFF1-B45A-400A-AC3B-1903F0605ED9}" srcOrd="0" destOrd="0" presId="urn:microsoft.com/office/officeart/2005/8/layout/hierarchy3"/>
    <dgm:cxn modelId="{AFDDE818-53C7-4E2D-89E2-3DC33FF680F9}" type="presOf" srcId="{EDBE218F-DDAB-4C2B-B168-C740734EC896}" destId="{08A3859D-848C-4B33-850C-7EE8F096B384}" srcOrd="0" destOrd="0" presId="urn:microsoft.com/office/officeart/2005/8/layout/hierarchy3"/>
    <dgm:cxn modelId="{9E9C9125-293A-4A97-AE06-ECD2B0256D4B}" srcId="{B8260CF9-EE38-4224-BB24-1C2649CFF6CE}" destId="{B568405D-0376-4A44-A3A7-DAD7A8883929}" srcOrd="1" destOrd="0" parTransId="{CCA5AC7F-5735-4C60-BBC5-886981CFD9CA}" sibTransId="{B73401DA-597A-4D49-8E38-DA1EA956D22A}"/>
    <dgm:cxn modelId="{2B664A2A-ED1C-42E0-94CB-0B354BED41F2}" type="presOf" srcId="{73E309C1-74A7-41B1-B63F-ADE639FBE544}" destId="{B601F0AB-0777-4383-9940-FCFF507886CD}" srcOrd="1" destOrd="0" presId="urn:microsoft.com/office/officeart/2005/8/layout/hierarchy3"/>
    <dgm:cxn modelId="{F24B933B-34F8-4355-9794-67952EEF1A9B}" type="presOf" srcId="{B568405D-0376-4A44-A3A7-DAD7A8883929}" destId="{6D81DA40-8679-42A0-AEC4-043B0CD8E719}" srcOrd="0" destOrd="0" presId="urn:microsoft.com/office/officeart/2005/8/layout/hierarchy3"/>
    <dgm:cxn modelId="{1A13A840-8920-419A-93AD-946844A0FC5B}" srcId="{73E309C1-74A7-41B1-B63F-ADE639FBE544}" destId="{FA2C22BA-2017-4C60-BEA2-91F6A642E825}" srcOrd="0" destOrd="0" parTransId="{EDBE218F-DDAB-4C2B-B168-C740734EC896}" sibTransId="{6BFCFD4C-86E8-425A-A829-4296BACFD6FC}"/>
    <dgm:cxn modelId="{55051044-9ECA-4851-8EB9-089740C86784}" type="presOf" srcId="{00A0815E-4D6E-470E-BEE0-B9530CB0917F}" destId="{79518A65-E488-49CB-B115-4B907204C2C7}" srcOrd="0" destOrd="0" presId="urn:microsoft.com/office/officeart/2005/8/layout/hierarchy3"/>
    <dgm:cxn modelId="{C04AE54E-5258-4E4E-B0F4-4A784CEE4680}" srcId="{104EF379-7206-49DE-9C2C-4D91DD6F3309}" destId="{73E309C1-74A7-41B1-B63F-ADE639FBE544}" srcOrd="1" destOrd="0" parTransId="{8D80A5EF-2D06-4792-9DD4-59E6D65DC3CA}" sibTransId="{AE578710-F97B-4C89-98BE-F407933C57F6}"/>
    <dgm:cxn modelId="{23BA5951-125A-4CBA-B4CE-7B362A2CD6E0}" srcId="{73E309C1-74A7-41B1-B63F-ADE639FBE544}" destId="{21986010-98DE-4950-A975-B6A9EAB5A3CE}" srcOrd="1" destOrd="0" parTransId="{00A0815E-4D6E-470E-BEE0-B9530CB0917F}" sibTransId="{687DD319-97AD-4DB1-8523-71AD196D28F7}"/>
    <dgm:cxn modelId="{D75FA976-DA90-49BB-933A-6D0229D3E344}" type="presOf" srcId="{3B104FB7-978E-4457-B8BC-CCFB4E32EEA6}" destId="{ABE608B2-DC81-481F-B159-BE1AF78A8246}" srcOrd="0" destOrd="0" presId="urn:microsoft.com/office/officeart/2005/8/layout/hierarchy3"/>
    <dgm:cxn modelId="{19CFEB8B-C6DF-46A1-98E6-D70A0BF46AEE}" type="presOf" srcId="{104EF379-7206-49DE-9C2C-4D91DD6F3309}" destId="{654992A6-253F-431D-AB8D-D612698D0742}" srcOrd="0" destOrd="0" presId="urn:microsoft.com/office/officeart/2005/8/layout/hierarchy3"/>
    <dgm:cxn modelId="{ECE699B3-9180-49D4-B202-B34CF4A3C61F}" srcId="{B8260CF9-EE38-4224-BB24-1C2649CFF6CE}" destId="{D4490682-0D27-400D-82BA-8151626675F6}" srcOrd="0" destOrd="0" parTransId="{3B104FB7-978E-4457-B8BC-CCFB4E32EEA6}" sibTransId="{0135706F-08EB-4813-84E3-CAE40B12E48D}"/>
    <dgm:cxn modelId="{FF6839CF-C696-49A7-8256-AFD89266A269}" type="presOf" srcId="{CCA5AC7F-5735-4C60-BBC5-886981CFD9CA}" destId="{3B3776D1-05F3-4D8A-A64F-839BEEADE8C4}" srcOrd="0" destOrd="0" presId="urn:microsoft.com/office/officeart/2005/8/layout/hierarchy3"/>
    <dgm:cxn modelId="{F56726D2-3D89-4FFF-BE71-55EC664F1F95}" srcId="{104EF379-7206-49DE-9C2C-4D91DD6F3309}" destId="{B8260CF9-EE38-4224-BB24-1C2649CFF6CE}" srcOrd="0" destOrd="0" parTransId="{EE25CB1A-1041-4869-BD3E-0144296F7B36}" sibTransId="{A57235DA-1609-41A5-84B2-BBB314A5B4FE}"/>
    <dgm:cxn modelId="{7E2C75D9-39C7-4D0E-A7FB-9CCF3A4954BE}" type="presOf" srcId="{B8260CF9-EE38-4224-BB24-1C2649CFF6CE}" destId="{61CF7E69-6F3A-4FE6-AB39-1B6ED4286E1C}" srcOrd="1" destOrd="0" presId="urn:microsoft.com/office/officeart/2005/8/layout/hierarchy3"/>
    <dgm:cxn modelId="{CD2EE5DD-B8AE-41C5-AA61-4AB477FD463E}" type="presOf" srcId="{FA2C22BA-2017-4C60-BEA2-91F6A642E825}" destId="{711ECE1B-F7D7-4C2A-B307-6936A2A5E24E}" srcOrd="0" destOrd="0" presId="urn:microsoft.com/office/officeart/2005/8/layout/hierarchy3"/>
    <dgm:cxn modelId="{1393FDE6-8A49-4136-9918-17FB3DA61BE7}" type="presOf" srcId="{73E309C1-74A7-41B1-B63F-ADE639FBE544}" destId="{165302CC-9093-4F9C-AE2B-424CDBFDFC96}" srcOrd="0" destOrd="0" presId="urn:microsoft.com/office/officeart/2005/8/layout/hierarchy3"/>
    <dgm:cxn modelId="{CEF6F4FF-52DF-41D9-B310-4A721AE83A3E}" type="presOf" srcId="{21986010-98DE-4950-A975-B6A9EAB5A3CE}" destId="{9B71943B-01EE-48C8-9B2E-87516FDD77E6}" srcOrd="0" destOrd="0" presId="urn:microsoft.com/office/officeart/2005/8/layout/hierarchy3"/>
    <dgm:cxn modelId="{7F25357C-4A87-40C7-A9BB-EC0109C78E41}" type="presParOf" srcId="{654992A6-253F-431D-AB8D-D612698D0742}" destId="{B2D8DC8C-37BF-4660-A4E7-D051026893E9}" srcOrd="0" destOrd="0" presId="urn:microsoft.com/office/officeart/2005/8/layout/hierarchy3"/>
    <dgm:cxn modelId="{7CE77764-616D-4769-A2C1-AD247FD3773D}" type="presParOf" srcId="{B2D8DC8C-37BF-4660-A4E7-D051026893E9}" destId="{96770805-1425-40F0-9144-14AD931F0BF6}" srcOrd="0" destOrd="0" presId="urn:microsoft.com/office/officeart/2005/8/layout/hierarchy3"/>
    <dgm:cxn modelId="{50BD102A-78B2-4667-A48C-ED5ADF66EF8F}" type="presParOf" srcId="{96770805-1425-40F0-9144-14AD931F0BF6}" destId="{7E27DFF1-B45A-400A-AC3B-1903F0605ED9}" srcOrd="0" destOrd="0" presId="urn:microsoft.com/office/officeart/2005/8/layout/hierarchy3"/>
    <dgm:cxn modelId="{0C97C0BB-0841-47AA-9AF8-BCA884070C7B}" type="presParOf" srcId="{96770805-1425-40F0-9144-14AD931F0BF6}" destId="{61CF7E69-6F3A-4FE6-AB39-1B6ED4286E1C}" srcOrd="1" destOrd="0" presId="urn:microsoft.com/office/officeart/2005/8/layout/hierarchy3"/>
    <dgm:cxn modelId="{437186DC-9D22-49C7-8B55-ED2EAA1EC5F4}" type="presParOf" srcId="{B2D8DC8C-37BF-4660-A4E7-D051026893E9}" destId="{E38E380F-6411-4885-B645-11FB8E409E91}" srcOrd="1" destOrd="0" presId="urn:microsoft.com/office/officeart/2005/8/layout/hierarchy3"/>
    <dgm:cxn modelId="{47700953-665C-46D7-AC7D-3E7281618222}" type="presParOf" srcId="{E38E380F-6411-4885-B645-11FB8E409E91}" destId="{ABE608B2-DC81-481F-B159-BE1AF78A8246}" srcOrd="0" destOrd="0" presId="urn:microsoft.com/office/officeart/2005/8/layout/hierarchy3"/>
    <dgm:cxn modelId="{39EC2337-E2D2-40E3-ABE7-D0D90E4476A2}" type="presParOf" srcId="{E38E380F-6411-4885-B645-11FB8E409E91}" destId="{75DFDAAA-DB3E-4A92-917E-DA210EB1ABED}" srcOrd="1" destOrd="0" presId="urn:microsoft.com/office/officeart/2005/8/layout/hierarchy3"/>
    <dgm:cxn modelId="{4415B3D4-1FC8-4C72-B80A-90E76E70F069}" type="presParOf" srcId="{E38E380F-6411-4885-B645-11FB8E409E91}" destId="{3B3776D1-05F3-4D8A-A64F-839BEEADE8C4}" srcOrd="2" destOrd="0" presId="urn:microsoft.com/office/officeart/2005/8/layout/hierarchy3"/>
    <dgm:cxn modelId="{2274C929-CD86-4D65-AF05-1EED769CD28E}" type="presParOf" srcId="{E38E380F-6411-4885-B645-11FB8E409E91}" destId="{6D81DA40-8679-42A0-AEC4-043B0CD8E719}" srcOrd="3" destOrd="0" presId="urn:microsoft.com/office/officeart/2005/8/layout/hierarchy3"/>
    <dgm:cxn modelId="{262EE1A4-DA85-49E8-BCB7-D0DC8085CDAE}" type="presParOf" srcId="{654992A6-253F-431D-AB8D-D612698D0742}" destId="{CA819E55-0DE4-43A3-8112-5E835908784D}" srcOrd="1" destOrd="0" presId="urn:microsoft.com/office/officeart/2005/8/layout/hierarchy3"/>
    <dgm:cxn modelId="{B8F97BC5-A57E-4DAF-A731-868B8C2E371C}" type="presParOf" srcId="{CA819E55-0DE4-43A3-8112-5E835908784D}" destId="{DA1A63AD-55A3-4B08-B73D-D961CC7E6382}" srcOrd="0" destOrd="0" presId="urn:microsoft.com/office/officeart/2005/8/layout/hierarchy3"/>
    <dgm:cxn modelId="{1EAD545D-4A80-4D1F-8DC1-97708C71DD4A}" type="presParOf" srcId="{DA1A63AD-55A3-4B08-B73D-D961CC7E6382}" destId="{165302CC-9093-4F9C-AE2B-424CDBFDFC96}" srcOrd="0" destOrd="0" presId="urn:microsoft.com/office/officeart/2005/8/layout/hierarchy3"/>
    <dgm:cxn modelId="{214B5C85-CFEA-4B9B-AA5D-32A55CBC7482}" type="presParOf" srcId="{DA1A63AD-55A3-4B08-B73D-D961CC7E6382}" destId="{B601F0AB-0777-4383-9940-FCFF507886CD}" srcOrd="1" destOrd="0" presId="urn:microsoft.com/office/officeart/2005/8/layout/hierarchy3"/>
    <dgm:cxn modelId="{72E08271-1BF2-42A4-AD79-B5F478753EF0}" type="presParOf" srcId="{CA819E55-0DE4-43A3-8112-5E835908784D}" destId="{A531F4B3-37CE-412D-8436-1FA85B445AB6}" srcOrd="1" destOrd="0" presId="urn:microsoft.com/office/officeart/2005/8/layout/hierarchy3"/>
    <dgm:cxn modelId="{37497FED-59B6-461F-B317-C05FE2391952}" type="presParOf" srcId="{A531F4B3-37CE-412D-8436-1FA85B445AB6}" destId="{08A3859D-848C-4B33-850C-7EE8F096B384}" srcOrd="0" destOrd="0" presId="urn:microsoft.com/office/officeart/2005/8/layout/hierarchy3"/>
    <dgm:cxn modelId="{BBEFEF74-3B9E-41C7-81A3-1457F5BD59A0}" type="presParOf" srcId="{A531F4B3-37CE-412D-8436-1FA85B445AB6}" destId="{711ECE1B-F7D7-4C2A-B307-6936A2A5E24E}" srcOrd="1" destOrd="0" presId="urn:microsoft.com/office/officeart/2005/8/layout/hierarchy3"/>
    <dgm:cxn modelId="{02B7D6BC-4CB3-4006-BD1F-8ACEFEBFF29A}" type="presParOf" srcId="{A531F4B3-37CE-412D-8436-1FA85B445AB6}" destId="{79518A65-E488-49CB-B115-4B907204C2C7}" srcOrd="2" destOrd="0" presId="urn:microsoft.com/office/officeart/2005/8/layout/hierarchy3"/>
    <dgm:cxn modelId="{CD2F2DA5-5A6A-4354-B4F6-FAE0316AFF91}" type="presParOf" srcId="{A531F4B3-37CE-412D-8436-1FA85B445AB6}" destId="{9B71943B-01EE-48C8-9B2E-87516FDD77E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00434C-89EE-49DB-B7CF-A94AA92D8A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B13275-FD19-4E80-B450-19A0CEAFECC5}">
      <dgm:prSet phldrT="[Текст]" custT="1"/>
      <dgm:spPr>
        <a:solidFill>
          <a:schemeClr val="bg1"/>
        </a:solidFill>
        <a:effectLst/>
      </dgm:spPr>
      <dgm:t>
        <a:bodyPr/>
        <a:lstStyle/>
        <a:p>
          <a:r>
            <a:rPr lang="ru-RU" sz="1050" dirty="0"/>
            <a:t>Структура Малого </a:t>
          </a:r>
          <a:r>
            <a:rPr lang="ru-RU" sz="1050" dirty="0" err="1"/>
            <a:t>Матфака</a:t>
          </a:r>
          <a:endParaRPr lang="ru-RU" sz="1050" dirty="0"/>
        </a:p>
      </dgm:t>
    </dgm:pt>
    <dgm:pt modelId="{5E01F0FC-BE28-4ABA-9417-7CA1F96EE1A7}" type="parTrans" cxnId="{F25C3F5A-135B-4A39-869F-F9BF0CB9FEBE}">
      <dgm:prSet/>
      <dgm:spPr/>
      <dgm:t>
        <a:bodyPr/>
        <a:lstStyle/>
        <a:p>
          <a:endParaRPr lang="ru-RU" sz="2400"/>
        </a:p>
      </dgm:t>
    </dgm:pt>
    <dgm:pt modelId="{5940322B-999D-4140-9757-280180F6BE4B}" type="sibTrans" cxnId="{F25C3F5A-135B-4A39-869F-F9BF0CB9FEBE}">
      <dgm:prSet/>
      <dgm:spPr/>
      <dgm:t>
        <a:bodyPr/>
        <a:lstStyle/>
        <a:p>
          <a:endParaRPr lang="ru-RU" sz="2400"/>
        </a:p>
      </dgm:t>
    </dgm:pt>
    <dgm:pt modelId="{3984AB17-FAC2-45BA-B106-5282A3870D92}">
      <dgm:prSet phldrT="[Текст]" custT="1"/>
      <dgm:spPr>
        <a:solidFill>
          <a:schemeClr val="bg1"/>
        </a:solidFill>
        <a:effectLst/>
      </dgm:spPr>
      <dgm:t>
        <a:bodyPr/>
        <a:lstStyle/>
        <a:p>
          <a:r>
            <a:rPr lang="ru-RU" sz="1050" dirty="0"/>
            <a:t>Малый </a:t>
          </a:r>
          <a:r>
            <a:rPr lang="ru-RU" sz="1050" dirty="0" err="1"/>
            <a:t>Матфак</a:t>
          </a:r>
          <a:r>
            <a:rPr lang="ru-RU" sz="1050" dirty="0"/>
            <a:t> (профильный уровень)</a:t>
          </a:r>
        </a:p>
      </dgm:t>
    </dgm:pt>
    <dgm:pt modelId="{7641FF40-6264-4AD2-BE18-0CD8EA6ACE51}" type="parTrans" cxnId="{2DD0811C-8F8F-4D26-86DF-4725183063D3}">
      <dgm:prSet/>
      <dgm:spPr/>
      <dgm:t>
        <a:bodyPr/>
        <a:lstStyle/>
        <a:p>
          <a:endParaRPr lang="ru-RU" sz="2400"/>
        </a:p>
      </dgm:t>
    </dgm:pt>
    <dgm:pt modelId="{79D39B9C-15C5-4B3B-9F77-57AB60C8E3B2}" type="sibTrans" cxnId="{2DD0811C-8F8F-4D26-86DF-4725183063D3}">
      <dgm:prSet/>
      <dgm:spPr/>
      <dgm:t>
        <a:bodyPr/>
        <a:lstStyle/>
        <a:p>
          <a:endParaRPr lang="ru-RU" sz="2400"/>
        </a:p>
      </dgm:t>
    </dgm:pt>
    <dgm:pt modelId="{96B2BF2B-C629-435B-8E4A-9B4A8DE3D93A}">
      <dgm:prSet phldrT="[Текст]" custT="1"/>
      <dgm:spPr>
        <a:solidFill>
          <a:schemeClr val="bg1"/>
        </a:solidFill>
        <a:effectLst/>
      </dgm:spPr>
      <dgm:t>
        <a:bodyPr/>
        <a:lstStyle/>
        <a:p>
          <a:r>
            <a:rPr lang="ru-RU" sz="1050" dirty="0"/>
            <a:t>Очная форма обучения</a:t>
          </a:r>
        </a:p>
      </dgm:t>
    </dgm:pt>
    <dgm:pt modelId="{1EAE1080-71C8-4E9C-A6B4-7BC21820E52C}" type="parTrans" cxnId="{1340B60E-FD02-41B0-9E2C-76EB7849BCA5}">
      <dgm:prSet/>
      <dgm:spPr/>
      <dgm:t>
        <a:bodyPr/>
        <a:lstStyle/>
        <a:p>
          <a:endParaRPr lang="ru-RU" sz="2400"/>
        </a:p>
      </dgm:t>
    </dgm:pt>
    <dgm:pt modelId="{17F2E868-737A-4D3E-9DD5-99121701932B}" type="sibTrans" cxnId="{1340B60E-FD02-41B0-9E2C-76EB7849BCA5}">
      <dgm:prSet/>
      <dgm:spPr/>
      <dgm:t>
        <a:bodyPr/>
        <a:lstStyle/>
        <a:p>
          <a:endParaRPr lang="ru-RU" sz="2400"/>
        </a:p>
      </dgm:t>
    </dgm:pt>
    <dgm:pt modelId="{0D5F157A-C475-4C33-A8C0-09CAAD8DC5AE}">
      <dgm:prSet phldrT="[Текст]" custT="1"/>
      <dgm:spPr>
        <a:solidFill>
          <a:schemeClr val="bg1"/>
        </a:solidFill>
        <a:effectLst/>
      </dgm:spPr>
      <dgm:t>
        <a:bodyPr/>
        <a:lstStyle/>
        <a:p>
          <a:r>
            <a:rPr lang="ru-RU" sz="1050" dirty="0">
              <a:solidFill>
                <a:schemeClr val="tx2"/>
              </a:solidFill>
            </a:rPr>
            <a:t>Дистанционное консультирование</a:t>
          </a:r>
        </a:p>
      </dgm:t>
    </dgm:pt>
    <dgm:pt modelId="{B1A78198-4EFB-4EA5-8603-083AAD583694}" type="parTrans" cxnId="{2D4255A5-5556-4422-AEEB-EB7FDBD085D2}">
      <dgm:prSet/>
      <dgm:spPr/>
      <dgm:t>
        <a:bodyPr/>
        <a:lstStyle/>
        <a:p>
          <a:endParaRPr lang="ru-RU" sz="2400"/>
        </a:p>
      </dgm:t>
    </dgm:pt>
    <dgm:pt modelId="{C15E5B2F-D07D-400F-8161-3FC08A51D532}" type="sibTrans" cxnId="{2D4255A5-5556-4422-AEEB-EB7FDBD085D2}">
      <dgm:prSet/>
      <dgm:spPr/>
      <dgm:t>
        <a:bodyPr/>
        <a:lstStyle/>
        <a:p>
          <a:endParaRPr lang="ru-RU" sz="2400"/>
        </a:p>
      </dgm:t>
    </dgm:pt>
    <dgm:pt modelId="{5232D0FA-FAF6-4C56-8A69-62ABB7E114CA}">
      <dgm:prSet phldrT="[Текст]" custT="1"/>
      <dgm:spPr>
        <a:solidFill>
          <a:schemeClr val="bg1"/>
        </a:solidFill>
        <a:effectLst/>
      </dgm:spPr>
      <dgm:t>
        <a:bodyPr/>
        <a:lstStyle/>
        <a:p>
          <a:r>
            <a:rPr lang="ru-RU" sz="1050" dirty="0"/>
            <a:t>Малый </a:t>
          </a:r>
          <a:r>
            <a:rPr lang="ru-RU" sz="1050" dirty="0" err="1"/>
            <a:t>Матфак</a:t>
          </a:r>
          <a:r>
            <a:rPr lang="ru-RU" sz="1050" dirty="0"/>
            <a:t> для исследователей</a:t>
          </a:r>
        </a:p>
      </dgm:t>
    </dgm:pt>
    <dgm:pt modelId="{8A40FEDA-4E68-42A1-B15D-39E723E027D8}" type="parTrans" cxnId="{65CDC1F2-42F5-4101-AFCD-CB17DE826AD9}">
      <dgm:prSet/>
      <dgm:spPr/>
      <dgm:t>
        <a:bodyPr/>
        <a:lstStyle/>
        <a:p>
          <a:endParaRPr lang="ru-RU" sz="2400"/>
        </a:p>
      </dgm:t>
    </dgm:pt>
    <dgm:pt modelId="{9660F151-DD6A-4B17-825A-D7044986BD68}" type="sibTrans" cxnId="{65CDC1F2-42F5-4101-AFCD-CB17DE826AD9}">
      <dgm:prSet/>
      <dgm:spPr/>
      <dgm:t>
        <a:bodyPr/>
        <a:lstStyle/>
        <a:p>
          <a:endParaRPr lang="ru-RU" sz="2400"/>
        </a:p>
      </dgm:t>
    </dgm:pt>
    <dgm:pt modelId="{5547AF4E-B2C6-48BD-96ED-C62104541D8B}">
      <dgm:prSet phldrT="[Текст]" custT="1"/>
      <dgm:spPr>
        <a:solidFill>
          <a:schemeClr val="bg1"/>
        </a:solidFill>
        <a:effectLst/>
      </dgm:spPr>
      <dgm:t>
        <a:bodyPr/>
        <a:lstStyle/>
        <a:p>
          <a:r>
            <a:rPr lang="ru-RU" sz="1050" dirty="0"/>
            <a:t>Разбор олимпиадных задач</a:t>
          </a:r>
        </a:p>
      </dgm:t>
    </dgm:pt>
    <dgm:pt modelId="{06A12236-BFEB-41B8-A13D-F86C48D68249}" type="parTrans" cxnId="{123F1833-D65D-4BF9-8AF1-CB05BF25BBEE}">
      <dgm:prSet/>
      <dgm:spPr/>
      <dgm:t>
        <a:bodyPr/>
        <a:lstStyle/>
        <a:p>
          <a:endParaRPr lang="ru-RU" sz="2400"/>
        </a:p>
      </dgm:t>
    </dgm:pt>
    <dgm:pt modelId="{58B63FD4-2159-4D03-94A0-86516F816B3B}" type="sibTrans" cxnId="{123F1833-D65D-4BF9-8AF1-CB05BF25BBEE}">
      <dgm:prSet/>
      <dgm:spPr/>
      <dgm:t>
        <a:bodyPr/>
        <a:lstStyle/>
        <a:p>
          <a:endParaRPr lang="ru-RU" sz="2400"/>
        </a:p>
      </dgm:t>
    </dgm:pt>
    <dgm:pt modelId="{2C4061A5-869D-4867-8181-6D3253D393D2}">
      <dgm:prSet custT="1"/>
      <dgm:spPr>
        <a:solidFill>
          <a:schemeClr val="bg1"/>
        </a:solidFill>
        <a:effectLst/>
      </dgm:spPr>
      <dgm:t>
        <a:bodyPr/>
        <a:lstStyle/>
        <a:p>
          <a:r>
            <a:rPr lang="ru-RU" sz="1050" dirty="0"/>
            <a:t>Поддержка руководителей кружков в школах</a:t>
          </a:r>
        </a:p>
      </dgm:t>
    </dgm:pt>
    <dgm:pt modelId="{789475C5-1025-4F83-8AAC-0DBCCF6B514C}" type="parTrans" cxnId="{8AEAD862-20B2-4B67-B6EA-5497ECFCFC7E}">
      <dgm:prSet/>
      <dgm:spPr/>
      <dgm:t>
        <a:bodyPr/>
        <a:lstStyle/>
        <a:p>
          <a:endParaRPr lang="ru-RU" sz="2400"/>
        </a:p>
      </dgm:t>
    </dgm:pt>
    <dgm:pt modelId="{4D86F3FF-AEDB-4038-84A0-FA7B2FC81E54}" type="sibTrans" cxnId="{8AEAD862-20B2-4B67-B6EA-5497ECFCFC7E}">
      <dgm:prSet/>
      <dgm:spPr/>
      <dgm:t>
        <a:bodyPr/>
        <a:lstStyle/>
        <a:p>
          <a:endParaRPr lang="ru-RU" sz="2400"/>
        </a:p>
      </dgm:t>
    </dgm:pt>
    <dgm:pt modelId="{85327361-86BC-48A0-B1EE-93D5AE590FB8}">
      <dgm:prSet custT="1"/>
      <dgm:spPr>
        <a:solidFill>
          <a:schemeClr val="bg1"/>
        </a:solidFill>
      </dgm:spPr>
      <dgm:t>
        <a:bodyPr/>
        <a:lstStyle/>
        <a:p>
          <a:r>
            <a:rPr lang="ru-RU" sz="1050" dirty="0"/>
            <a:t>Кружковая работа</a:t>
          </a:r>
        </a:p>
      </dgm:t>
    </dgm:pt>
    <dgm:pt modelId="{BDF29DF2-E346-4639-AD6F-B559085177E1}" type="parTrans" cxnId="{CFDB5C55-261A-4EC7-9EED-8BD95DB52644}">
      <dgm:prSet/>
      <dgm:spPr/>
      <dgm:t>
        <a:bodyPr/>
        <a:lstStyle/>
        <a:p>
          <a:endParaRPr lang="ru-RU" sz="2400"/>
        </a:p>
      </dgm:t>
    </dgm:pt>
    <dgm:pt modelId="{69F7139A-04B6-409F-AB3B-8B4C8C7253BB}" type="sibTrans" cxnId="{CFDB5C55-261A-4EC7-9EED-8BD95DB52644}">
      <dgm:prSet/>
      <dgm:spPr/>
      <dgm:t>
        <a:bodyPr/>
        <a:lstStyle/>
        <a:p>
          <a:endParaRPr lang="ru-RU" sz="2400"/>
        </a:p>
      </dgm:t>
    </dgm:pt>
    <dgm:pt modelId="{93346472-DC71-411B-BA9E-7DFF0A7B4B14}">
      <dgm:prSet custT="1"/>
      <dgm:spPr>
        <a:solidFill>
          <a:schemeClr val="bg1"/>
        </a:solidFill>
        <a:effectLst/>
      </dgm:spPr>
      <dgm:t>
        <a:bodyPr/>
        <a:lstStyle/>
        <a:p>
          <a:r>
            <a:rPr lang="ru-RU" sz="1050" dirty="0"/>
            <a:t>Заочная школа математиков</a:t>
          </a:r>
        </a:p>
      </dgm:t>
    </dgm:pt>
    <dgm:pt modelId="{4B69BC1F-FA54-43AB-B171-11806C373051}" type="parTrans" cxnId="{72135FC8-C571-4D28-8C74-5E0C3EDCB94C}">
      <dgm:prSet/>
      <dgm:spPr/>
      <dgm:t>
        <a:bodyPr/>
        <a:lstStyle/>
        <a:p>
          <a:endParaRPr lang="ru-RU" sz="2400"/>
        </a:p>
      </dgm:t>
    </dgm:pt>
    <dgm:pt modelId="{ABD6495F-95A8-4524-9B65-8F6452D1E751}" type="sibTrans" cxnId="{72135FC8-C571-4D28-8C74-5E0C3EDCB94C}">
      <dgm:prSet/>
      <dgm:spPr/>
      <dgm:t>
        <a:bodyPr/>
        <a:lstStyle/>
        <a:p>
          <a:endParaRPr lang="ru-RU" sz="2400"/>
        </a:p>
      </dgm:t>
    </dgm:pt>
    <dgm:pt modelId="{4F3AE51C-A580-415B-8912-DF90F19D828E}">
      <dgm:prSet custT="1"/>
      <dgm:spPr>
        <a:solidFill>
          <a:schemeClr val="bg1"/>
        </a:solidFill>
        <a:effectLst/>
      </dgm:spPr>
      <dgm:t>
        <a:bodyPr/>
        <a:lstStyle/>
        <a:p>
          <a:r>
            <a:rPr lang="ru-RU" sz="1050" dirty="0"/>
            <a:t>Работа с замкнутым и дистанционными ресурсами</a:t>
          </a:r>
        </a:p>
      </dgm:t>
    </dgm:pt>
    <dgm:pt modelId="{CAD6BBC6-841B-4553-8CD1-CF2736E30454}" type="parTrans" cxnId="{96A6E78C-C7DF-4C25-B18C-9D60C50B9EF3}">
      <dgm:prSet/>
      <dgm:spPr/>
      <dgm:t>
        <a:bodyPr/>
        <a:lstStyle/>
        <a:p>
          <a:endParaRPr lang="ru-RU" sz="2400"/>
        </a:p>
      </dgm:t>
    </dgm:pt>
    <dgm:pt modelId="{D9C14F63-A2D4-45BF-B657-19E6C58D9FBF}" type="sibTrans" cxnId="{96A6E78C-C7DF-4C25-B18C-9D60C50B9EF3}">
      <dgm:prSet/>
      <dgm:spPr/>
      <dgm:t>
        <a:bodyPr/>
        <a:lstStyle/>
        <a:p>
          <a:endParaRPr lang="ru-RU" sz="2400"/>
        </a:p>
      </dgm:t>
    </dgm:pt>
    <dgm:pt modelId="{BD75CF0A-C85A-4698-91CE-EF907B0F84B8}" type="pres">
      <dgm:prSet presAssocID="{AA00434C-89EE-49DB-B7CF-A94AA92D8A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874CD0-F34B-4092-B906-66EC700935BB}" type="pres">
      <dgm:prSet presAssocID="{39B13275-FD19-4E80-B450-19A0CEAFECC5}" presName="hierRoot1" presStyleCnt="0"/>
      <dgm:spPr/>
    </dgm:pt>
    <dgm:pt modelId="{CB642BB7-BE63-4D5F-89AE-29B4DD74F71A}" type="pres">
      <dgm:prSet presAssocID="{39B13275-FD19-4E80-B450-19A0CEAFECC5}" presName="composite" presStyleCnt="0"/>
      <dgm:spPr/>
    </dgm:pt>
    <dgm:pt modelId="{8CC4BE02-89F1-459C-A839-B24FD6607857}" type="pres">
      <dgm:prSet presAssocID="{39B13275-FD19-4E80-B450-19A0CEAFECC5}" presName="background" presStyleLbl="node0" presStyleIdx="0" presStyleCnt="1"/>
      <dgm:spPr/>
    </dgm:pt>
    <dgm:pt modelId="{ED3F81D1-FB6C-4570-8BBE-44EE8335C15B}" type="pres">
      <dgm:prSet presAssocID="{39B13275-FD19-4E80-B450-19A0CEAFECC5}" presName="text" presStyleLbl="fgAcc0" presStyleIdx="0" presStyleCnt="1" custLinFactNeighborX="-2529" custLinFactNeighborY="-5308">
        <dgm:presLayoutVars>
          <dgm:chPref val="3"/>
        </dgm:presLayoutVars>
      </dgm:prSet>
      <dgm:spPr/>
    </dgm:pt>
    <dgm:pt modelId="{19E48165-8D42-40F2-8C03-934DFA443493}" type="pres">
      <dgm:prSet presAssocID="{39B13275-FD19-4E80-B450-19A0CEAFECC5}" presName="hierChild2" presStyleCnt="0"/>
      <dgm:spPr/>
    </dgm:pt>
    <dgm:pt modelId="{9610FE11-F257-4070-8473-4CE670DCC8E1}" type="pres">
      <dgm:prSet presAssocID="{7641FF40-6264-4AD2-BE18-0CD8EA6ACE51}" presName="Name10" presStyleLbl="parChTrans1D2" presStyleIdx="0" presStyleCnt="2"/>
      <dgm:spPr/>
    </dgm:pt>
    <dgm:pt modelId="{E54E164E-0077-4361-9C53-0FDD9C6F750A}" type="pres">
      <dgm:prSet presAssocID="{3984AB17-FAC2-45BA-B106-5282A3870D92}" presName="hierRoot2" presStyleCnt="0"/>
      <dgm:spPr/>
    </dgm:pt>
    <dgm:pt modelId="{7ECB85D7-CD10-42B0-A825-EBC91CB03574}" type="pres">
      <dgm:prSet presAssocID="{3984AB17-FAC2-45BA-B106-5282A3870D92}" presName="composite2" presStyleCnt="0"/>
      <dgm:spPr/>
    </dgm:pt>
    <dgm:pt modelId="{A6368C44-69C6-4507-82B1-735BD9355405}" type="pres">
      <dgm:prSet presAssocID="{3984AB17-FAC2-45BA-B106-5282A3870D92}" presName="background2" presStyleLbl="node2" presStyleIdx="0" presStyleCnt="2"/>
      <dgm:spPr/>
    </dgm:pt>
    <dgm:pt modelId="{8DB57927-5A06-46CF-97AC-4058DD1485C8}" type="pres">
      <dgm:prSet presAssocID="{3984AB17-FAC2-45BA-B106-5282A3870D92}" presName="text2" presStyleLbl="fgAcc2" presStyleIdx="0" presStyleCnt="2">
        <dgm:presLayoutVars>
          <dgm:chPref val="3"/>
        </dgm:presLayoutVars>
      </dgm:prSet>
      <dgm:spPr/>
    </dgm:pt>
    <dgm:pt modelId="{B6DD40CE-D0E5-4C19-8EEE-168B63D36F7E}" type="pres">
      <dgm:prSet presAssocID="{3984AB17-FAC2-45BA-B106-5282A3870D92}" presName="hierChild3" presStyleCnt="0"/>
      <dgm:spPr/>
    </dgm:pt>
    <dgm:pt modelId="{730DAD46-2127-4EE4-A5CE-7B61D8FE33AE}" type="pres">
      <dgm:prSet presAssocID="{1EAE1080-71C8-4E9C-A6B4-7BC21820E52C}" presName="Name17" presStyleLbl="parChTrans1D3" presStyleIdx="0" presStyleCnt="5"/>
      <dgm:spPr/>
    </dgm:pt>
    <dgm:pt modelId="{057AD2A1-8A29-4797-A52E-0B3B46E8E273}" type="pres">
      <dgm:prSet presAssocID="{96B2BF2B-C629-435B-8E4A-9B4A8DE3D93A}" presName="hierRoot3" presStyleCnt="0"/>
      <dgm:spPr/>
    </dgm:pt>
    <dgm:pt modelId="{23BC3085-C706-4FCC-BEC1-440253638A29}" type="pres">
      <dgm:prSet presAssocID="{96B2BF2B-C629-435B-8E4A-9B4A8DE3D93A}" presName="composite3" presStyleCnt="0"/>
      <dgm:spPr/>
    </dgm:pt>
    <dgm:pt modelId="{FF0097CC-278A-4A48-B995-AE572B498A8E}" type="pres">
      <dgm:prSet presAssocID="{96B2BF2B-C629-435B-8E4A-9B4A8DE3D93A}" presName="background3" presStyleLbl="node3" presStyleIdx="0" presStyleCnt="5"/>
      <dgm:spPr/>
    </dgm:pt>
    <dgm:pt modelId="{795630C2-3476-4AD7-B68C-A27BB2D73BD8}" type="pres">
      <dgm:prSet presAssocID="{96B2BF2B-C629-435B-8E4A-9B4A8DE3D93A}" presName="text3" presStyleLbl="fgAcc3" presStyleIdx="0" presStyleCnt="5" custLinFactNeighborX="-9861">
        <dgm:presLayoutVars>
          <dgm:chPref val="3"/>
        </dgm:presLayoutVars>
      </dgm:prSet>
      <dgm:spPr/>
    </dgm:pt>
    <dgm:pt modelId="{110F2BBA-4CCE-4C7A-833E-ECF806C47E33}" type="pres">
      <dgm:prSet presAssocID="{96B2BF2B-C629-435B-8E4A-9B4A8DE3D93A}" presName="hierChild4" presStyleCnt="0"/>
      <dgm:spPr/>
    </dgm:pt>
    <dgm:pt modelId="{350E7789-8208-4732-A8BC-1A36C8166504}" type="pres">
      <dgm:prSet presAssocID="{CAD6BBC6-841B-4553-8CD1-CF2736E30454}" presName="Name17" presStyleLbl="parChTrans1D3" presStyleIdx="1" presStyleCnt="5"/>
      <dgm:spPr/>
    </dgm:pt>
    <dgm:pt modelId="{6120DF46-214C-441B-926F-D5DB430310F9}" type="pres">
      <dgm:prSet presAssocID="{4F3AE51C-A580-415B-8912-DF90F19D828E}" presName="hierRoot3" presStyleCnt="0"/>
      <dgm:spPr/>
    </dgm:pt>
    <dgm:pt modelId="{2D8D88A0-4A44-4AC2-ADAD-9E1DB501FFF5}" type="pres">
      <dgm:prSet presAssocID="{4F3AE51C-A580-415B-8912-DF90F19D828E}" presName="composite3" presStyleCnt="0"/>
      <dgm:spPr/>
    </dgm:pt>
    <dgm:pt modelId="{7008A2CE-928F-4A1F-94B5-FA58C79A8F40}" type="pres">
      <dgm:prSet presAssocID="{4F3AE51C-A580-415B-8912-DF90F19D828E}" presName="background3" presStyleLbl="node3" presStyleIdx="1" presStyleCnt="5"/>
      <dgm:spPr/>
    </dgm:pt>
    <dgm:pt modelId="{625F5A19-5F55-46BB-9C1B-2D6A585820D2}" type="pres">
      <dgm:prSet presAssocID="{4F3AE51C-A580-415B-8912-DF90F19D828E}" presName="text3" presStyleLbl="fgAcc3" presStyleIdx="1" presStyleCnt="5" custScaleX="122482" custLinFactNeighborX="-4340">
        <dgm:presLayoutVars>
          <dgm:chPref val="3"/>
        </dgm:presLayoutVars>
      </dgm:prSet>
      <dgm:spPr/>
    </dgm:pt>
    <dgm:pt modelId="{5AFCAD96-3B1E-4AAA-A2C0-4E6EC16119C6}" type="pres">
      <dgm:prSet presAssocID="{4F3AE51C-A580-415B-8912-DF90F19D828E}" presName="hierChild4" presStyleCnt="0"/>
      <dgm:spPr/>
    </dgm:pt>
    <dgm:pt modelId="{BBECC5D2-0692-4ED8-8C6A-ADB795547AEA}" type="pres">
      <dgm:prSet presAssocID="{B1A78198-4EFB-4EA5-8603-083AAD583694}" presName="Name17" presStyleLbl="parChTrans1D3" presStyleIdx="2" presStyleCnt="5"/>
      <dgm:spPr/>
    </dgm:pt>
    <dgm:pt modelId="{D7F193AF-FEC4-46C6-A6CD-2BC97AF2889B}" type="pres">
      <dgm:prSet presAssocID="{0D5F157A-C475-4C33-A8C0-09CAAD8DC5AE}" presName="hierRoot3" presStyleCnt="0"/>
      <dgm:spPr/>
    </dgm:pt>
    <dgm:pt modelId="{613D87F3-1D76-4594-B1FC-1DC1BA11F4E5}" type="pres">
      <dgm:prSet presAssocID="{0D5F157A-C475-4C33-A8C0-09CAAD8DC5AE}" presName="composite3" presStyleCnt="0"/>
      <dgm:spPr/>
    </dgm:pt>
    <dgm:pt modelId="{B7B6C963-FA9A-411C-B498-F4A1D5235762}" type="pres">
      <dgm:prSet presAssocID="{0D5F157A-C475-4C33-A8C0-09CAAD8DC5AE}" presName="background3" presStyleLbl="node3" presStyleIdx="2" presStyleCnt="5"/>
      <dgm:spPr/>
    </dgm:pt>
    <dgm:pt modelId="{EE511C2B-5297-43D2-BA21-53CD73CDA999}" type="pres">
      <dgm:prSet presAssocID="{0D5F157A-C475-4C33-A8C0-09CAAD8DC5AE}" presName="text3" presStyleLbl="fgAcc3" presStyleIdx="2" presStyleCnt="5" custScaleX="123442">
        <dgm:presLayoutVars>
          <dgm:chPref val="3"/>
        </dgm:presLayoutVars>
      </dgm:prSet>
      <dgm:spPr/>
    </dgm:pt>
    <dgm:pt modelId="{1FE03B4D-3170-4011-85E0-0FD60CE7FE0E}" type="pres">
      <dgm:prSet presAssocID="{0D5F157A-C475-4C33-A8C0-09CAAD8DC5AE}" presName="hierChild4" presStyleCnt="0"/>
      <dgm:spPr/>
    </dgm:pt>
    <dgm:pt modelId="{AA3A75D8-0AC7-4470-819B-1A616ED7F481}" type="pres">
      <dgm:prSet presAssocID="{8A40FEDA-4E68-42A1-B15D-39E723E027D8}" presName="Name10" presStyleLbl="parChTrans1D2" presStyleIdx="1" presStyleCnt="2"/>
      <dgm:spPr/>
    </dgm:pt>
    <dgm:pt modelId="{C47B6FFF-1184-4D0B-AD5C-7AA3AC0776EC}" type="pres">
      <dgm:prSet presAssocID="{5232D0FA-FAF6-4C56-8A69-62ABB7E114CA}" presName="hierRoot2" presStyleCnt="0"/>
      <dgm:spPr/>
    </dgm:pt>
    <dgm:pt modelId="{DCFF8FEA-5CB5-4E2D-AB0C-FDCCF71BDB5E}" type="pres">
      <dgm:prSet presAssocID="{5232D0FA-FAF6-4C56-8A69-62ABB7E114CA}" presName="composite2" presStyleCnt="0"/>
      <dgm:spPr/>
    </dgm:pt>
    <dgm:pt modelId="{4D20B994-BB7A-4B61-89E6-1AF425CD7E96}" type="pres">
      <dgm:prSet presAssocID="{5232D0FA-FAF6-4C56-8A69-62ABB7E114CA}" presName="background2" presStyleLbl="node2" presStyleIdx="1" presStyleCnt="2"/>
      <dgm:spPr/>
    </dgm:pt>
    <dgm:pt modelId="{695314B3-7C98-4E49-A70C-F577CDCA7A13}" type="pres">
      <dgm:prSet presAssocID="{5232D0FA-FAF6-4C56-8A69-62ABB7E114CA}" presName="text2" presStyleLbl="fgAcc2" presStyleIdx="1" presStyleCnt="2" custScaleX="160252">
        <dgm:presLayoutVars>
          <dgm:chPref val="3"/>
        </dgm:presLayoutVars>
      </dgm:prSet>
      <dgm:spPr/>
    </dgm:pt>
    <dgm:pt modelId="{62D3A6AC-F108-4F98-960E-A0717A177C4E}" type="pres">
      <dgm:prSet presAssocID="{5232D0FA-FAF6-4C56-8A69-62ABB7E114CA}" presName="hierChild3" presStyleCnt="0"/>
      <dgm:spPr/>
    </dgm:pt>
    <dgm:pt modelId="{8205C30F-AC32-41CC-896D-2C0A81E07378}" type="pres">
      <dgm:prSet presAssocID="{BDF29DF2-E346-4639-AD6F-B559085177E1}" presName="Name17" presStyleLbl="parChTrans1D3" presStyleIdx="3" presStyleCnt="5"/>
      <dgm:spPr/>
    </dgm:pt>
    <dgm:pt modelId="{58E75CAE-90F7-4DB1-99A8-D45C3E147E0C}" type="pres">
      <dgm:prSet presAssocID="{85327361-86BC-48A0-B1EE-93D5AE590FB8}" presName="hierRoot3" presStyleCnt="0"/>
      <dgm:spPr/>
    </dgm:pt>
    <dgm:pt modelId="{0793137A-F238-4109-B475-B61886846A0F}" type="pres">
      <dgm:prSet presAssocID="{85327361-86BC-48A0-B1EE-93D5AE590FB8}" presName="composite3" presStyleCnt="0"/>
      <dgm:spPr/>
    </dgm:pt>
    <dgm:pt modelId="{B8DE4F25-79BD-45FE-BE3A-43566FC0B463}" type="pres">
      <dgm:prSet presAssocID="{85327361-86BC-48A0-B1EE-93D5AE590FB8}" presName="background3" presStyleLbl="node3" presStyleIdx="3" presStyleCnt="5"/>
      <dgm:spPr/>
    </dgm:pt>
    <dgm:pt modelId="{E96BA731-060A-4BA6-A613-FF17B238F69E}" type="pres">
      <dgm:prSet presAssocID="{85327361-86BC-48A0-B1EE-93D5AE590FB8}" presName="text3" presStyleLbl="fgAcc3" presStyleIdx="3" presStyleCnt="5">
        <dgm:presLayoutVars>
          <dgm:chPref val="3"/>
        </dgm:presLayoutVars>
      </dgm:prSet>
      <dgm:spPr/>
    </dgm:pt>
    <dgm:pt modelId="{E15F0610-D1BC-4D56-B8E4-3084F01824B4}" type="pres">
      <dgm:prSet presAssocID="{85327361-86BC-48A0-B1EE-93D5AE590FB8}" presName="hierChild4" presStyleCnt="0"/>
      <dgm:spPr/>
    </dgm:pt>
    <dgm:pt modelId="{CBED704A-AD03-458D-B045-C25DABDEE49C}" type="pres">
      <dgm:prSet presAssocID="{4B69BC1F-FA54-43AB-B171-11806C373051}" presName="Name23" presStyleLbl="parChTrans1D4" presStyleIdx="0" presStyleCnt="2"/>
      <dgm:spPr/>
    </dgm:pt>
    <dgm:pt modelId="{8B34744B-67FF-4410-92F9-4CB1E612AF7E}" type="pres">
      <dgm:prSet presAssocID="{93346472-DC71-411B-BA9E-7DFF0A7B4B14}" presName="hierRoot4" presStyleCnt="0"/>
      <dgm:spPr/>
    </dgm:pt>
    <dgm:pt modelId="{B4F92B0E-5C4B-49CF-8A34-3B7C3187B680}" type="pres">
      <dgm:prSet presAssocID="{93346472-DC71-411B-BA9E-7DFF0A7B4B14}" presName="composite4" presStyleCnt="0"/>
      <dgm:spPr/>
    </dgm:pt>
    <dgm:pt modelId="{4B26021D-0A9D-4C77-8933-B9EFDE7C1F29}" type="pres">
      <dgm:prSet presAssocID="{93346472-DC71-411B-BA9E-7DFF0A7B4B14}" presName="background4" presStyleLbl="node4" presStyleIdx="0" presStyleCnt="2"/>
      <dgm:spPr/>
    </dgm:pt>
    <dgm:pt modelId="{BB706DF3-9D7D-432D-BF36-6AF231C316A5}" type="pres">
      <dgm:prSet presAssocID="{93346472-DC71-411B-BA9E-7DFF0A7B4B14}" presName="text4" presStyleLbl="fgAcc4" presStyleIdx="0" presStyleCnt="2">
        <dgm:presLayoutVars>
          <dgm:chPref val="3"/>
        </dgm:presLayoutVars>
      </dgm:prSet>
      <dgm:spPr/>
    </dgm:pt>
    <dgm:pt modelId="{127BF3C9-3ECB-4761-99DF-0B20D866AE8B}" type="pres">
      <dgm:prSet presAssocID="{93346472-DC71-411B-BA9E-7DFF0A7B4B14}" presName="hierChild5" presStyleCnt="0"/>
      <dgm:spPr/>
    </dgm:pt>
    <dgm:pt modelId="{D10AE582-651E-43C8-990E-6534D65069D0}" type="pres">
      <dgm:prSet presAssocID="{06A12236-BFEB-41B8-A13D-F86C48D68249}" presName="Name17" presStyleLbl="parChTrans1D3" presStyleIdx="4" presStyleCnt="5"/>
      <dgm:spPr/>
    </dgm:pt>
    <dgm:pt modelId="{86A43DDB-D7D5-4095-AE7E-1E2EE180639D}" type="pres">
      <dgm:prSet presAssocID="{5547AF4E-B2C6-48BD-96ED-C62104541D8B}" presName="hierRoot3" presStyleCnt="0"/>
      <dgm:spPr/>
    </dgm:pt>
    <dgm:pt modelId="{42C0DCB8-E944-4328-BCA6-D17A00B5C76F}" type="pres">
      <dgm:prSet presAssocID="{5547AF4E-B2C6-48BD-96ED-C62104541D8B}" presName="composite3" presStyleCnt="0"/>
      <dgm:spPr/>
    </dgm:pt>
    <dgm:pt modelId="{77E3DC72-1CDC-489E-A158-37EB682DE817}" type="pres">
      <dgm:prSet presAssocID="{5547AF4E-B2C6-48BD-96ED-C62104541D8B}" presName="background3" presStyleLbl="node3" presStyleIdx="4" presStyleCnt="5"/>
      <dgm:spPr/>
    </dgm:pt>
    <dgm:pt modelId="{BFA8EE6F-6C5D-4A13-B6DE-0696ED62698B}" type="pres">
      <dgm:prSet presAssocID="{5547AF4E-B2C6-48BD-96ED-C62104541D8B}" presName="text3" presStyleLbl="fgAcc3" presStyleIdx="4" presStyleCnt="5" custLinFactNeighborX="1139" custLinFactNeighborY="-231">
        <dgm:presLayoutVars>
          <dgm:chPref val="3"/>
        </dgm:presLayoutVars>
      </dgm:prSet>
      <dgm:spPr/>
    </dgm:pt>
    <dgm:pt modelId="{6EE2E891-D135-4384-B46D-3FD23320F863}" type="pres">
      <dgm:prSet presAssocID="{5547AF4E-B2C6-48BD-96ED-C62104541D8B}" presName="hierChild4" presStyleCnt="0"/>
      <dgm:spPr/>
    </dgm:pt>
    <dgm:pt modelId="{8F20D827-53AB-49FD-852F-88074DE02B28}" type="pres">
      <dgm:prSet presAssocID="{789475C5-1025-4F83-8AAC-0DBCCF6B514C}" presName="Name23" presStyleLbl="parChTrans1D4" presStyleIdx="1" presStyleCnt="2"/>
      <dgm:spPr/>
    </dgm:pt>
    <dgm:pt modelId="{68017388-7626-4F83-BD78-180A4A1FE2BD}" type="pres">
      <dgm:prSet presAssocID="{2C4061A5-869D-4867-8181-6D3253D393D2}" presName="hierRoot4" presStyleCnt="0"/>
      <dgm:spPr/>
    </dgm:pt>
    <dgm:pt modelId="{DDEA89E9-4168-410C-A4F1-588365FCF635}" type="pres">
      <dgm:prSet presAssocID="{2C4061A5-869D-4867-8181-6D3253D393D2}" presName="composite4" presStyleCnt="0"/>
      <dgm:spPr/>
    </dgm:pt>
    <dgm:pt modelId="{EAE7B13D-852F-422F-8C35-78B958C0821A}" type="pres">
      <dgm:prSet presAssocID="{2C4061A5-869D-4867-8181-6D3253D393D2}" presName="background4" presStyleLbl="node4" presStyleIdx="1" presStyleCnt="2"/>
      <dgm:spPr/>
    </dgm:pt>
    <dgm:pt modelId="{813C80EE-1149-4658-82E4-CC94B73EE992}" type="pres">
      <dgm:prSet presAssocID="{2C4061A5-869D-4867-8181-6D3253D393D2}" presName="text4" presStyleLbl="fgAcc4" presStyleIdx="1" presStyleCnt="2">
        <dgm:presLayoutVars>
          <dgm:chPref val="3"/>
        </dgm:presLayoutVars>
      </dgm:prSet>
      <dgm:spPr/>
    </dgm:pt>
    <dgm:pt modelId="{0846CAA5-68EC-49BB-A35E-C29D3D376A15}" type="pres">
      <dgm:prSet presAssocID="{2C4061A5-869D-4867-8181-6D3253D393D2}" presName="hierChild5" presStyleCnt="0"/>
      <dgm:spPr/>
    </dgm:pt>
  </dgm:ptLst>
  <dgm:cxnLst>
    <dgm:cxn modelId="{4D477005-0F52-4451-9CEE-E063B3578B5A}" type="presOf" srcId="{4F3AE51C-A580-415B-8912-DF90F19D828E}" destId="{625F5A19-5F55-46BB-9C1B-2D6A585820D2}" srcOrd="0" destOrd="0" presId="urn:microsoft.com/office/officeart/2005/8/layout/hierarchy1"/>
    <dgm:cxn modelId="{1340B60E-FD02-41B0-9E2C-76EB7849BCA5}" srcId="{3984AB17-FAC2-45BA-B106-5282A3870D92}" destId="{96B2BF2B-C629-435B-8E4A-9B4A8DE3D93A}" srcOrd="0" destOrd="0" parTransId="{1EAE1080-71C8-4E9C-A6B4-7BC21820E52C}" sibTransId="{17F2E868-737A-4D3E-9DD5-99121701932B}"/>
    <dgm:cxn modelId="{A33EBB15-2FBF-4DC9-BE8F-55E8804234A1}" type="presOf" srcId="{BDF29DF2-E346-4639-AD6F-B559085177E1}" destId="{8205C30F-AC32-41CC-896D-2C0A81E07378}" srcOrd="0" destOrd="0" presId="urn:microsoft.com/office/officeart/2005/8/layout/hierarchy1"/>
    <dgm:cxn modelId="{2DD0811C-8F8F-4D26-86DF-4725183063D3}" srcId="{39B13275-FD19-4E80-B450-19A0CEAFECC5}" destId="{3984AB17-FAC2-45BA-B106-5282A3870D92}" srcOrd="0" destOrd="0" parTransId="{7641FF40-6264-4AD2-BE18-0CD8EA6ACE51}" sibTransId="{79D39B9C-15C5-4B3B-9F77-57AB60C8E3B2}"/>
    <dgm:cxn modelId="{911A072E-3EB6-4540-98EE-78DBA31A6A26}" type="presOf" srcId="{CAD6BBC6-841B-4553-8CD1-CF2736E30454}" destId="{350E7789-8208-4732-A8BC-1A36C8166504}" srcOrd="0" destOrd="0" presId="urn:microsoft.com/office/officeart/2005/8/layout/hierarchy1"/>
    <dgm:cxn modelId="{24CFCE31-DB6E-4B16-9C59-9B770DFBBE0E}" type="presOf" srcId="{789475C5-1025-4F83-8AAC-0DBCCF6B514C}" destId="{8F20D827-53AB-49FD-852F-88074DE02B28}" srcOrd="0" destOrd="0" presId="urn:microsoft.com/office/officeart/2005/8/layout/hierarchy1"/>
    <dgm:cxn modelId="{123F1833-D65D-4BF9-8AF1-CB05BF25BBEE}" srcId="{5232D0FA-FAF6-4C56-8A69-62ABB7E114CA}" destId="{5547AF4E-B2C6-48BD-96ED-C62104541D8B}" srcOrd="1" destOrd="0" parTransId="{06A12236-BFEB-41B8-A13D-F86C48D68249}" sibTransId="{58B63FD4-2159-4D03-94A0-86516F816B3B}"/>
    <dgm:cxn modelId="{8E4A7834-7798-4813-94B6-18AB04B4300C}" type="presOf" srcId="{7641FF40-6264-4AD2-BE18-0CD8EA6ACE51}" destId="{9610FE11-F257-4070-8473-4CE670DCC8E1}" srcOrd="0" destOrd="0" presId="urn:microsoft.com/office/officeart/2005/8/layout/hierarchy1"/>
    <dgm:cxn modelId="{C7CC2B60-D36E-40F7-9535-7AD02E72543F}" type="presOf" srcId="{85327361-86BC-48A0-B1EE-93D5AE590FB8}" destId="{E96BA731-060A-4BA6-A613-FF17B238F69E}" srcOrd="0" destOrd="0" presId="urn:microsoft.com/office/officeart/2005/8/layout/hierarchy1"/>
    <dgm:cxn modelId="{DC055541-A715-44EB-9E75-1EAD7EE50B6E}" type="presOf" srcId="{4B69BC1F-FA54-43AB-B171-11806C373051}" destId="{CBED704A-AD03-458D-B045-C25DABDEE49C}" srcOrd="0" destOrd="0" presId="urn:microsoft.com/office/officeart/2005/8/layout/hierarchy1"/>
    <dgm:cxn modelId="{8AEAD862-20B2-4B67-B6EA-5497ECFCFC7E}" srcId="{5547AF4E-B2C6-48BD-96ED-C62104541D8B}" destId="{2C4061A5-869D-4867-8181-6D3253D393D2}" srcOrd="0" destOrd="0" parTransId="{789475C5-1025-4F83-8AAC-0DBCCF6B514C}" sibTransId="{4D86F3FF-AEDB-4038-84A0-FA7B2FC81E54}"/>
    <dgm:cxn modelId="{889B5367-0B47-48EF-BE7F-E4EF782285CF}" type="presOf" srcId="{5547AF4E-B2C6-48BD-96ED-C62104541D8B}" destId="{BFA8EE6F-6C5D-4A13-B6DE-0696ED62698B}" srcOrd="0" destOrd="0" presId="urn:microsoft.com/office/officeart/2005/8/layout/hierarchy1"/>
    <dgm:cxn modelId="{4693CC6F-DBB7-4CED-9419-3C99D376CA59}" type="presOf" srcId="{0D5F157A-C475-4C33-A8C0-09CAAD8DC5AE}" destId="{EE511C2B-5297-43D2-BA21-53CD73CDA999}" srcOrd="0" destOrd="0" presId="urn:microsoft.com/office/officeart/2005/8/layout/hierarchy1"/>
    <dgm:cxn modelId="{17851D50-1436-43D7-87A2-E7728C95B975}" type="presOf" srcId="{93346472-DC71-411B-BA9E-7DFF0A7B4B14}" destId="{BB706DF3-9D7D-432D-BF36-6AF231C316A5}" srcOrd="0" destOrd="0" presId="urn:microsoft.com/office/officeart/2005/8/layout/hierarchy1"/>
    <dgm:cxn modelId="{D75C6B52-8CC6-4F38-9A4E-71C045246711}" type="presOf" srcId="{96B2BF2B-C629-435B-8E4A-9B4A8DE3D93A}" destId="{795630C2-3476-4AD7-B68C-A27BB2D73BD8}" srcOrd="0" destOrd="0" presId="urn:microsoft.com/office/officeart/2005/8/layout/hierarchy1"/>
    <dgm:cxn modelId="{CFDB5C55-261A-4EC7-9EED-8BD95DB52644}" srcId="{5232D0FA-FAF6-4C56-8A69-62ABB7E114CA}" destId="{85327361-86BC-48A0-B1EE-93D5AE590FB8}" srcOrd="0" destOrd="0" parTransId="{BDF29DF2-E346-4639-AD6F-B559085177E1}" sibTransId="{69F7139A-04B6-409F-AB3B-8B4C8C7253BB}"/>
    <dgm:cxn modelId="{2A467775-B6BC-49E5-BEA4-F3F57CBDFC66}" type="presOf" srcId="{B1A78198-4EFB-4EA5-8603-083AAD583694}" destId="{BBECC5D2-0692-4ED8-8C6A-ADB795547AEA}" srcOrd="0" destOrd="0" presId="urn:microsoft.com/office/officeart/2005/8/layout/hierarchy1"/>
    <dgm:cxn modelId="{5D83DC79-9E1D-41C8-8C3D-A1A66E0B71B2}" type="presOf" srcId="{39B13275-FD19-4E80-B450-19A0CEAFECC5}" destId="{ED3F81D1-FB6C-4570-8BBE-44EE8335C15B}" srcOrd="0" destOrd="0" presId="urn:microsoft.com/office/officeart/2005/8/layout/hierarchy1"/>
    <dgm:cxn modelId="{F25C3F5A-135B-4A39-869F-F9BF0CB9FEBE}" srcId="{AA00434C-89EE-49DB-B7CF-A94AA92D8A75}" destId="{39B13275-FD19-4E80-B450-19A0CEAFECC5}" srcOrd="0" destOrd="0" parTransId="{5E01F0FC-BE28-4ABA-9417-7CA1F96EE1A7}" sibTransId="{5940322B-999D-4140-9757-280180F6BE4B}"/>
    <dgm:cxn modelId="{96A6E78C-C7DF-4C25-B18C-9D60C50B9EF3}" srcId="{3984AB17-FAC2-45BA-B106-5282A3870D92}" destId="{4F3AE51C-A580-415B-8912-DF90F19D828E}" srcOrd="1" destOrd="0" parTransId="{CAD6BBC6-841B-4553-8CD1-CF2736E30454}" sibTransId="{D9C14F63-A2D4-45BF-B657-19E6C58D9FBF}"/>
    <dgm:cxn modelId="{2D4255A5-5556-4422-AEEB-EB7FDBD085D2}" srcId="{3984AB17-FAC2-45BA-B106-5282A3870D92}" destId="{0D5F157A-C475-4C33-A8C0-09CAAD8DC5AE}" srcOrd="2" destOrd="0" parTransId="{B1A78198-4EFB-4EA5-8603-083AAD583694}" sibTransId="{C15E5B2F-D07D-400F-8161-3FC08A51D532}"/>
    <dgm:cxn modelId="{D4D473B3-719B-4119-84A2-A1FCF3DBAE5E}" type="presOf" srcId="{3984AB17-FAC2-45BA-B106-5282A3870D92}" destId="{8DB57927-5A06-46CF-97AC-4058DD1485C8}" srcOrd="0" destOrd="0" presId="urn:microsoft.com/office/officeart/2005/8/layout/hierarchy1"/>
    <dgm:cxn modelId="{CC15F0B6-5AA7-407C-9747-26D61AB7895A}" type="presOf" srcId="{06A12236-BFEB-41B8-A13D-F86C48D68249}" destId="{D10AE582-651E-43C8-990E-6534D65069D0}" srcOrd="0" destOrd="0" presId="urn:microsoft.com/office/officeart/2005/8/layout/hierarchy1"/>
    <dgm:cxn modelId="{72135FC8-C571-4D28-8C74-5E0C3EDCB94C}" srcId="{85327361-86BC-48A0-B1EE-93D5AE590FB8}" destId="{93346472-DC71-411B-BA9E-7DFF0A7B4B14}" srcOrd="0" destOrd="0" parTransId="{4B69BC1F-FA54-43AB-B171-11806C373051}" sibTransId="{ABD6495F-95A8-4524-9B65-8F6452D1E751}"/>
    <dgm:cxn modelId="{3A12F5CC-243C-4759-872A-284F76D69952}" type="presOf" srcId="{2C4061A5-869D-4867-8181-6D3253D393D2}" destId="{813C80EE-1149-4658-82E4-CC94B73EE992}" srcOrd="0" destOrd="0" presId="urn:microsoft.com/office/officeart/2005/8/layout/hierarchy1"/>
    <dgm:cxn modelId="{DFF7C1CE-BFC6-4998-8B2C-2224243399F7}" type="presOf" srcId="{5232D0FA-FAF6-4C56-8A69-62ABB7E114CA}" destId="{695314B3-7C98-4E49-A70C-F577CDCA7A13}" srcOrd="0" destOrd="0" presId="urn:microsoft.com/office/officeart/2005/8/layout/hierarchy1"/>
    <dgm:cxn modelId="{16557CE1-AFFF-4E3D-A940-7CC3DB36E802}" type="presOf" srcId="{1EAE1080-71C8-4E9C-A6B4-7BC21820E52C}" destId="{730DAD46-2127-4EE4-A5CE-7B61D8FE33AE}" srcOrd="0" destOrd="0" presId="urn:microsoft.com/office/officeart/2005/8/layout/hierarchy1"/>
    <dgm:cxn modelId="{65CDC1F2-42F5-4101-AFCD-CB17DE826AD9}" srcId="{39B13275-FD19-4E80-B450-19A0CEAFECC5}" destId="{5232D0FA-FAF6-4C56-8A69-62ABB7E114CA}" srcOrd="1" destOrd="0" parTransId="{8A40FEDA-4E68-42A1-B15D-39E723E027D8}" sibTransId="{9660F151-DD6A-4B17-825A-D7044986BD68}"/>
    <dgm:cxn modelId="{44422DF3-B751-400D-A1A3-6C2FB0F4DB57}" type="presOf" srcId="{AA00434C-89EE-49DB-B7CF-A94AA92D8A75}" destId="{BD75CF0A-C85A-4698-91CE-EF907B0F84B8}" srcOrd="0" destOrd="0" presId="urn:microsoft.com/office/officeart/2005/8/layout/hierarchy1"/>
    <dgm:cxn modelId="{2D1E40F5-A404-4CAE-8ED8-25F687DC3E80}" type="presOf" srcId="{8A40FEDA-4E68-42A1-B15D-39E723E027D8}" destId="{AA3A75D8-0AC7-4470-819B-1A616ED7F481}" srcOrd="0" destOrd="0" presId="urn:microsoft.com/office/officeart/2005/8/layout/hierarchy1"/>
    <dgm:cxn modelId="{E30ACD00-C673-4A72-9B0C-E582F325E03D}" type="presParOf" srcId="{BD75CF0A-C85A-4698-91CE-EF907B0F84B8}" destId="{7F874CD0-F34B-4092-B906-66EC700935BB}" srcOrd="0" destOrd="0" presId="urn:microsoft.com/office/officeart/2005/8/layout/hierarchy1"/>
    <dgm:cxn modelId="{9C03B701-CCFB-472F-9460-30F5470D45DB}" type="presParOf" srcId="{7F874CD0-F34B-4092-B906-66EC700935BB}" destId="{CB642BB7-BE63-4D5F-89AE-29B4DD74F71A}" srcOrd="0" destOrd="0" presId="urn:microsoft.com/office/officeart/2005/8/layout/hierarchy1"/>
    <dgm:cxn modelId="{4794F359-5AA7-44D7-AF09-AD3634BF697B}" type="presParOf" srcId="{CB642BB7-BE63-4D5F-89AE-29B4DD74F71A}" destId="{8CC4BE02-89F1-459C-A839-B24FD6607857}" srcOrd="0" destOrd="0" presId="urn:microsoft.com/office/officeart/2005/8/layout/hierarchy1"/>
    <dgm:cxn modelId="{E5CBE83E-4122-4916-80B9-AA960F6044A7}" type="presParOf" srcId="{CB642BB7-BE63-4D5F-89AE-29B4DD74F71A}" destId="{ED3F81D1-FB6C-4570-8BBE-44EE8335C15B}" srcOrd="1" destOrd="0" presId="urn:microsoft.com/office/officeart/2005/8/layout/hierarchy1"/>
    <dgm:cxn modelId="{2D893891-39B1-49DF-9D65-E70E8933CEFB}" type="presParOf" srcId="{7F874CD0-F34B-4092-B906-66EC700935BB}" destId="{19E48165-8D42-40F2-8C03-934DFA443493}" srcOrd="1" destOrd="0" presId="urn:microsoft.com/office/officeart/2005/8/layout/hierarchy1"/>
    <dgm:cxn modelId="{B2BD20E3-4EEB-47C5-8A0C-69AADCCB360E}" type="presParOf" srcId="{19E48165-8D42-40F2-8C03-934DFA443493}" destId="{9610FE11-F257-4070-8473-4CE670DCC8E1}" srcOrd="0" destOrd="0" presId="urn:microsoft.com/office/officeart/2005/8/layout/hierarchy1"/>
    <dgm:cxn modelId="{BF0C5445-B743-494B-81DA-89A4F1BB6C13}" type="presParOf" srcId="{19E48165-8D42-40F2-8C03-934DFA443493}" destId="{E54E164E-0077-4361-9C53-0FDD9C6F750A}" srcOrd="1" destOrd="0" presId="urn:microsoft.com/office/officeart/2005/8/layout/hierarchy1"/>
    <dgm:cxn modelId="{471A6866-87C4-4634-B5DF-3F8F0F9E04B5}" type="presParOf" srcId="{E54E164E-0077-4361-9C53-0FDD9C6F750A}" destId="{7ECB85D7-CD10-42B0-A825-EBC91CB03574}" srcOrd="0" destOrd="0" presId="urn:microsoft.com/office/officeart/2005/8/layout/hierarchy1"/>
    <dgm:cxn modelId="{3203C8E8-D4E4-4277-B55E-1AC4DDC942D3}" type="presParOf" srcId="{7ECB85D7-CD10-42B0-A825-EBC91CB03574}" destId="{A6368C44-69C6-4507-82B1-735BD9355405}" srcOrd="0" destOrd="0" presId="urn:microsoft.com/office/officeart/2005/8/layout/hierarchy1"/>
    <dgm:cxn modelId="{2443D049-E9F8-4427-8EFB-AF4B041E54CD}" type="presParOf" srcId="{7ECB85D7-CD10-42B0-A825-EBC91CB03574}" destId="{8DB57927-5A06-46CF-97AC-4058DD1485C8}" srcOrd="1" destOrd="0" presId="urn:microsoft.com/office/officeart/2005/8/layout/hierarchy1"/>
    <dgm:cxn modelId="{5F4051C2-87DA-4815-AF3C-1ED8448EA465}" type="presParOf" srcId="{E54E164E-0077-4361-9C53-0FDD9C6F750A}" destId="{B6DD40CE-D0E5-4C19-8EEE-168B63D36F7E}" srcOrd="1" destOrd="0" presId="urn:microsoft.com/office/officeart/2005/8/layout/hierarchy1"/>
    <dgm:cxn modelId="{677DD351-5FFF-4B30-B1FE-C96963A1D940}" type="presParOf" srcId="{B6DD40CE-D0E5-4C19-8EEE-168B63D36F7E}" destId="{730DAD46-2127-4EE4-A5CE-7B61D8FE33AE}" srcOrd="0" destOrd="0" presId="urn:microsoft.com/office/officeart/2005/8/layout/hierarchy1"/>
    <dgm:cxn modelId="{C0FBFFD1-141D-4BDD-9BCF-E8333A85D6D3}" type="presParOf" srcId="{B6DD40CE-D0E5-4C19-8EEE-168B63D36F7E}" destId="{057AD2A1-8A29-4797-A52E-0B3B46E8E273}" srcOrd="1" destOrd="0" presId="urn:microsoft.com/office/officeart/2005/8/layout/hierarchy1"/>
    <dgm:cxn modelId="{5E1BDA5C-0CBD-469C-B833-537A303BDA5E}" type="presParOf" srcId="{057AD2A1-8A29-4797-A52E-0B3B46E8E273}" destId="{23BC3085-C706-4FCC-BEC1-440253638A29}" srcOrd="0" destOrd="0" presId="urn:microsoft.com/office/officeart/2005/8/layout/hierarchy1"/>
    <dgm:cxn modelId="{A9D94C5B-EDDB-47A4-A8B9-A34F2BC69C49}" type="presParOf" srcId="{23BC3085-C706-4FCC-BEC1-440253638A29}" destId="{FF0097CC-278A-4A48-B995-AE572B498A8E}" srcOrd="0" destOrd="0" presId="urn:microsoft.com/office/officeart/2005/8/layout/hierarchy1"/>
    <dgm:cxn modelId="{5F51FE7A-507B-41AA-9C38-CC4B544DA971}" type="presParOf" srcId="{23BC3085-C706-4FCC-BEC1-440253638A29}" destId="{795630C2-3476-4AD7-B68C-A27BB2D73BD8}" srcOrd="1" destOrd="0" presId="urn:microsoft.com/office/officeart/2005/8/layout/hierarchy1"/>
    <dgm:cxn modelId="{9A502BC1-431C-4B6D-B6FD-F297C89CF53A}" type="presParOf" srcId="{057AD2A1-8A29-4797-A52E-0B3B46E8E273}" destId="{110F2BBA-4CCE-4C7A-833E-ECF806C47E33}" srcOrd="1" destOrd="0" presId="urn:microsoft.com/office/officeart/2005/8/layout/hierarchy1"/>
    <dgm:cxn modelId="{3567B557-C738-4020-B721-97D399775231}" type="presParOf" srcId="{B6DD40CE-D0E5-4C19-8EEE-168B63D36F7E}" destId="{350E7789-8208-4732-A8BC-1A36C8166504}" srcOrd="2" destOrd="0" presId="urn:microsoft.com/office/officeart/2005/8/layout/hierarchy1"/>
    <dgm:cxn modelId="{4F7B4E6F-A971-4309-BE53-1F3BD0113761}" type="presParOf" srcId="{B6DD40CE-D0E5-4C19-8EEE-168B63D36F7E}" destId="{6120DF46-214C-441B-926F-D5DB430310F9}" srcOrd="3" destOrd="0" presId="urn:microsoft.com/office/officeart/2005/8/layout/hierarchy1"/>
    <dgm:cxn modelId="{228D4D2D-8F0D-414E-8CD6-CA27589A9B24}" type="presParOf" srcId="{6120DF46-214C-441B-926F-D5DB430310F9}" destId="{2D8D88A0-4A44-4AC2-ADAD-9E1DB501FFF5}" srcOrd="0" destOrd="0" presId="urn:microsoft.com/office/officeart/2005/8/layout/hierarchy1"/>
    <dgm:cxn modelId="{30602E20-6B78-4B03-BB48-07A2B65A42E8}" type="presParOf" srcId="{2D8D88A0-4A44-4AC2-ADAD-9E1DB501FFF5}" destId="{7008A2CE-928F-4A1F-94B5-FA58C79A8F40}" srcOrd="0" destOrd="0" presId="urn:microsoft.com/office/officeart/2005/8/layout/hierarchy1"/>
    <dgm:cxn modelId="{2BC8C6FD-FF37-4C50-8733-80E9B48E94C2}" type="presParOf" srcId="{2D8D88A0-4A44-4AC2-ADAD-9E1DB501FFF5}" destId="{625F5A19-5F55-46BB-9C1B-2D6A585820D2}" srcOrd="1" destOrd="0" presId="urn:microsoft.com/office/officeart/2005/8/layout/hierarchy1"/>
    <dgm:cxn modelId="{EF62FD8C-9D02-4E2F-8C8A-AC2CCBEB8B5F}" type="presParOf" srcId="{6120DF46-214C-441B-926F-D5DB430310F9}" destId="{5AFCAD96-3B1E-4AAA-A2C0-4E6EC16119C6}" srcOrd="1" destOrd="0" presId="urn:microsoft.com/office/officeart/2005/8/layout/hierarchy1"/>
    <dgm:cxn modelId="{9238F4E9-E9F7-4DCD-94EA-0FC2DC4F0BD1}" type="presParOf" srcId="{B6DD40CE-D0E5-4C19-8EEE-168B63D36F7E}" destId="{BBECC5D2-0692-4ED8-8C6A-ADB795547AEA}" srcOrd="4" destOrd="0" presId="urn:microsoft.com/office/officeart/2005/8/layout/hierarchy1"/>
    <dgm:cxn modelId="{9CD4C486-83DC-4683-89BE-9B8DF2BB1039}" type="presParOf" srcId="{B6DD40CE-D0E5-4C19-8EEE-168B63D36F7E}" destId="{D7F193AF-FEC4-46C6-A6CD-2BC97AF2889B}" srcOrd="5" destOrd="0" presId="urn:microsoft.com/office/officeart/2005/8/layout/hierarchy1"/>
    <dgm:cxn modelId="{369ACAE5-8441-490A-BE69-0DB3CDC96FF7}" type="presParOf" srcId="{D7F193AF-FEC4-46C6-A6CD-2BC97AF2889B}" destId="{613D87F3-1D76-4594-B1FC-1DC1BA11F4E5}" srcOrd="0" destOrd="0" presId="urn:microsoft.com/office/officeart/2005/8/layout/hierarchy1"/>
    <dgm:cxn modelId="{4A899AF4-0EA4-497B-8EAF-DFC087C30229}" type="presParOf" srcId="{613D87F3-1D76-4594-B1FC-1DC1BA11F4E5}" destId="{B7B6C963-FA9A-411C-B498-F4A1D5235762}" srcOrd="0" destOrd="0" presId="urn:microsoft.com/office/officeart/2005/8/layout/hierarchy1"/>
    <dgm:cxn modelId="{640AA417-BFAD-4061-9AA4-B8CC8FA059A2}" type="presParOf" srcId="{613D87F3-1D76-4594-B1FC-1DC1BA11F4E5}" destId="{EE511C2B-5297-43D2-BA21-53CD73CDA999}" srcOrd="1" destOrd="0" presId="urn:microsoft.com/office/officeart/2005/8/layout/hierarchy1"/>
    <dgm:cxn modelId="{EC545303-D488-42D1-BECD-5D2A0314C990}" type="presParOf" srcId="{D7F193AF-FEC4-46C6-A6CD-2BC97AF2889B}" destId="{1FE03B4D-3170-4011-85E0-0FD60CE7FE0E}" srcOrd="1" destOrd="0" presId="urn:microsoft.com/office/officeart/2005/8/layout/hierarchy1"/>
    <dgm:cxn modelId="{8BB2BFF3-0E68-40F7-B1CA-6FC31F07BE3F}" type="presParOf" srcId="{19E48165-8D42-40F2-8C03-934DFA443493}" destId="{AA3A75D8-0AC7-4470-819B-1A616ED7F481}" srcOrd="2" destOrd="0" presId="urn:microsoft.com/office/officeart/2005/8/layout/hierarchy1"/>
    <dgm:cxn modelId="{08512906-F44C-4B4F-A47E-ACA9C9A98267}" type="presParOf" srcId="{19E48165-8D42-40F2-8C03-934DFA443493}" destId="{C47B6FFF-1184-4D0B-AD5C-7AA3AC0776EC}" srcOrd="3" destOrd="0" presId="urn:microsoft.com/office/officeart/2005/8/layout/hierarchy1"/>
    <dgm:cxn modelId="{0D1D87E3-3F32-4401-AB42-130B6344D5BB}" type="presParOf" srcId="{C47B6FFF-1184-4D0B-AD5C-7AA3AC0776EC}" destId="{DCFF8FEA-5CB5-4E2D-AB0C-FDCCF71BDB5E}" srcOrd="0" destOrd="0" presId="urn:microsoft.com/office/officeart/2005/8/layout/hierarchy1"/>
    <dgm:cxn modelId="{ADF1006C-F9B4-49F7-AF7E-8C59123C0C8F}" type="presParOf" srcId="{DCFF8FEA-5CB5-4E2D-AB0C-FDCCF71BDB5E}" destId="{4D20B994-BB7A-4B61-89E6-1AF425CD7E96}" srcOrd="0" destOrd="0" presId="urn:microsoft.com/office/officeart/2005/8/layout/hierarchy1"/>
    <dgm:cxn modelId="{69615A29-4190-44D2-A801-E52606BDC420}" type="presParOf" srcId="{DCFF8FEA-5CB5-4E2D-AB0C-FDCCF71BDB5E}" destId="{695314B3-7C98-4E49-A70C-F577CDCA7A13}" srcOrd="1" destOrd="0" presId="urn:microsoft.com/office/officeart/2005/8/layout/hierarchy1"/>
    <dgm:cxn modelId="{C4B17ADE-94F4-4287-B082-840D6FDAFF18}" type="presParOf" srcId="{C47B6FFF-1184-4D0B-AD5C-7AA3AC0776EC}" destId="{62D3A6AC-F108-4F98-960E-A0717A177C4E}" srcOrd="1" destOrd="0" presId="urn:microsoft.com/office/officeart/2005/8/layout/hierarchy1"/>
    <dgm:cxn modelId="{EA1ADC23-804F-4BA8-AE1A-0A8D1503F9F8}" type="presParOf" srcId="{62D3A6AC-F108-4F98-960E-A0717A177C4E}" destId="{8205C30F-AC32-41CC-896D-2C0A81E07378}" srcOrd="0" destOrd="0" presId="urn:microsoft.com/office/officeart/2005/8/layout/hierarchy1"/>
    <dgm:cxn modelId="{C2EE619A-721A-4931-901A-386805FFB09F}" type="presParOf" srcId="{62D3A6AC-F108-4F98-960E-A0717A177C4E}" destId="{58E75CAE-90F7-4DB1-99A8-D45C3E147E0C}" srcOrd="1" destOrd="0" presId="urn:microsoft.com/office/officeart/2005/8/layout/hierarchy1"/>
    <dgm:cxn modelId="{82F26F78-25D7-4D02-905B-A6E8C9E39D71}" type="presParOf" srcId="{58E75CAE-90F7-4DB1-99A8-D45C3E147E0C}" destId="{0793137A-F238-4109-B475-B61886846A0F}" srcOrd="0" destOrd="0" presId="urn:microsoft.com/office/officeart/2005/8/layout/hierarchy1"/>
    <dgm:cxn modelId="{07BB5604-EB8A-4109-85E3-45FEF359DA80}" type="presParOf" srcId="{0793137A-F238-4109-B475-B61886846A0F}" destId="{B8DE4F25-79BD-45FE-BE3A-43566FC0B463}" srcOrd="0" destOrd="0" presId="urn:microsoft.com/office/officeart/2005/8/layout/hierarchy1"/>
    <dgm:cxn modelId="{B4CAAED9-403A-434F-9B85-8AD9E3CF6826}" type="presParOf" srcId="{0793137A-F238-4109-B475-B61886846A0F}" destId="{E96BA731-060A-4BA6-A613-FF17B238F69E}" srcOrd="1" destOrd="0" presId="urn:microsoft.com/office/officeart/2005/8/layout/hierarchy1"/>
    <dgm:cxn modelId="{6B74263A-766C-4C9B-9E6A-EE9C3EFBA62B}" type="presParOf" srcId="{58E75CAE-90F7-4DB1-99A8-D45C3E147E0C}" destId="{E15F0610-D1BC-4D56-B8E4-3084F01824B4}" srcOrd="1" destOrd="0" presId="urn:microsoft.com/office/officeart/2005/8/layout/hierarchy1"/>
    <dgm:cxn modelId="{FA8A075C-8B6A-435A-80C2-6E9E6C36D723}" type="presParOf" srcId="{E15F0610-D1BC-4D56-B8E4-3084F01824B4}" destId="{CBED704A-AD03-458D-B045-C25DABDEE49C}" srcOrd="0" destOrd="0" presId="urn:microsoft.com/office/officeart/2005/8/layout/hierarchy1"/>
    <dgm:cxn modelId="{442A7A7A-FAED-448C-A23D-6D24FE9D7EE1}" type="presParOf" srcId="{E15F0610-D1BC-4D56-B8E4-3084F01824B4}" destId="{8B34744B-67FF-4410-92F9-4CB1E612AF7E}" srcOrd="1" destOrd="0" presId="urn:microsoft.com/office/officeart/2005/8/layout/hierarchy1"/>
    <dgm:cxn modelId="{81B81A9B-B6CF-476D-AA72-4F9BB6DA23E2}" type="presParOf" srcId="{8B34744B-67FF-4410-92F9-4CB1E612AF7E}" destId="{B4F92B0E-5C4B-49CF-8A34-3B7C3187B680}" srcOrd="0" destOrd="0" presId="urn:microsoft.com/office/officeart/2005/8/layout/hierarchy1"/>
    <dgm:cxn modelId="{978E78DC-ED4B-416C-A0F9-62C40887819E}" type="presParOf" srcId="{B4F92B0E-5C4B-49CF-8A34-3B7C3187B680}" destId="{4B26021D-0A9D-4C77-8933-B9EFDE7C1F29}" srcOrd="0" destOrd="0" presId="urn:microsoft.com/office/officeart/2005/8/layout/hierarchy1"/>
    <dgm:cxn modelId="{D6A5D853-598D-4ECF-BCE5-F9E6104D4241}" type="presParOf" srcId="{B4F92B0E-5C4B-49CF-8A34-3B7C3187B680}" destId="{BB706DF3-9D7D-432D-BF36-6AF231C316A5}" srcOrd="1" destOrd="0" presId="urn:microsoft.com/office/officeart/2005/8/layout/hierarchy1"/>
    <dgm:cxn modelId="{BEFDC95A-D2DA-4087-A371-475C3561B287}" type="presParOf" srcId="{8B34744B-67FF-4410-92F9-4CB1E612AF7E}" destId="{127BF3C9-3ECB-4761-99DF-0B20D866AE8B}" srcOrd="1" destOrd="0" presId="urn:microsoft.com/office/officeart/2005/8/layout/hierarchy1"/>
    <dgm:cxn modelId="{D0987323-1F63-47DC-A40A-298B684FFBE3}" type="presParOf" srcId="{62D3A6AC-F108-4F98-960E-A0717A177C4E}" destId="{D10AE582-651E-43C8-990E-6534D65069D0}" srcOrd="2" destOrd="0" presId="urn:microsoft.com/office/officeart/2005/8/layout/hierarchy1"/>
    <dgm:cxn modelId="{6342451C-87A1-4325-A942-FE5A685E9DAF}" type="presParOf" srcId="{62D3A6AC-F108-4F98-960E-A0717A177C4E}" destId="{86A43DDB-D7D5-4095-AE7E-1E2EE180639D}" srcOrd="3" destOrd="0" presId="urn:microsoft.com/office/officeart/2005/8/layout/hierarchy1"/>
    <dgm:cxn modelId="{73383CE6-3DB7-4DA5-AC08-80BBA0BB5B86}" type="presParOf" srcId="{86A43DDB-D7D5-4095-AE7E-1E2EE180639D}" destId="{42C0DCB8-E944-4328-BCA6-D17A00B5C76F}" srcOrd="0" destOrd="0" presId="urn:microsoft.com/office/officeart/2005/8/layout/hierarchy1"/>
    <dgm:cxn modelId="{1C078A09-A6FF-480A-BEFD-43F36B3DAA64}" type="presParOf" srcId="{42C0DCB8-E944-4328-BCA6-D17A00B5C76F}" destId="{77E3DC72-1CDC-489E-A158-37EB682DE817}" srcOrd="0" destOrd="0" presId="urn:microsoft.com/office/officeart/2005/8/layout/hierarchy1"/>
    <dgm:cxn modelId="{C01ECDAE-D7EC-4B69-9364-48571750279C}" type="presParOf" srcId="{42C0DCB8-E944-4328-BCA6-D17A00B5C76F}" destId="{BFA8EE6F-6C5D-4A13-B6DE-0696ED62698B}" srcOrd="1" destOrd="0" presId="urn:microsoft.com/office/officeart/2005/8/layout/hierarchy1"/>
    <dgm:cxn modelId="{9640122A-B7A9-4828-8731-F7EBC7F802F0}" type="presParOf" srcId="{86A43DDB-D7D5-4095-AE7E-1E2EE180639D}" destId="{6EE2E891-D135-4384-B46D-3FD23320F863}" srcOrd="1" destOrd="0" presId="urn:microsoft.com/office/officeart/2005/8/layout/hierarchy1"/>
    <dgm:cxn modelId="{F2FE0F09-6765-4C23-A0A6-516A3F51D791}" type="presParOf" srcId="{6EE2E891-D135-4384-B46D-3FD23320F863}" destId="{8F20D827-53AB-49FD-852F-88074DE02B28}" srcOrd="0" destOrd="0" presId="urn:microsoft.com/office/officeart/2005/8/layout/hierarchy1"/>
    <dgm:cxn modelId="{27565600-5C57-448E-B2D9-BC2884266DB9}" type="presParOf" srcId="{6EE2E891-D135-4384-B46D-3FD23320F863}" destId="{68017388-7626-4F83-BD78-180A4A1FE2BD}" srcOrd="1" destOrd="0" presId="urn:microsoft.com/office/officeart/2005/8/layout/hierarchy1"/>
    <dgm:cxn modelId="{7179E2E2-476D-4828-835E-2E0288D9A938}" type="presParOf" srcId="{68017388-7626-4F83-BD78-180A4A1FE2BD}" destId="{DDEA89E9-4168-410C-A4F1-588365FCF635}" srcOrd="0" destOrd="0" presId="urn:microsoft.com/office/officeart/2005/8/layout/hierarchy1"/>
    <dgm:cxn modelId="{484C25C6-490F-4372-9BB7-482FFEEF4BD4}" type="presParOf" srcId="{DDEA89E9-4168-410C-A4F1-588365FCF635}" destId="{EAE7B13D-852F-422F-8C35-78B958C0821A}" srcOrd="0" destOrd="0" presId="urn:microsoft.com/office/officeart/2005/8/layout/hierarchy1"/>
    <dgm:cxn modelId="{1B16A8D5-0146-4772-B2E8-9456ED834C5A}" type="presParOf" srcId="{DDEA89E9-4168-410C-A4F1-588365FCF635}" destId="{813C80EE-1149-4658-82E4-CC94B73EE992}" srcOrd="1" destOrd="0" presId="urn:microsoft.com/office/officeart/2005/8/layout/hierarchy1"/>
    <dgm:cxn modelId="{F84EDACA-EB6D-4B82-B983-8FDB23D7F612}" type="presParOf" srcId="{68017388-7626-4F83-BD78-180A4A1FE2BD}" destId="{0846CAA5-68EC-49BB-A35E-C29D3D376A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00434C-89EE-49DB-B7CF-A94AA92D8A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B13275-FD19-4E80-B450-19A0CEAFECC5}">
      <dgm:prSet phldrT="[Текст]" custT="1"/>
      <dgm:spPr/>
      <dgm:t>
        <a:bodyPr/>
        <a:lstStyle/>
        <a:p>
          <a:pPr algn="ctr"/>
          <a:r>
            <a:rPr lang="ru-RU" sz="2700" dirty="0"/>
            <a:t>Заочная школа математиков для школьников </a:t>
          </a:r>
          <a:r>
            <a:rPr lang="en-US" sz="2700" dirty="0"/>
            <a:t>8</a:t>
          </a:r>
          <a:r>
            <a:rPr lang="ru-RU" sz="2700" dirty="0"/>
            <a:t>-11 классов</a:t>
          </a:r>
        </a:p>
        <a:p>
          <a:pPr algn="ctr"/>
          <a:r>
            <a:rPr lang="ru-RU" sz="2700" dirty="0"/>
            <a:t>Многопрофильная олимпиада школьников </a:t>
          </a:r>
          <a:r>
            <a:rPr lang="ru-RU" sz="2700" dirty="0" err="1"/>
            <a:t>КубГУ</a:t>
          </a:r>
          <a:r>
            <a:rPr lang="ru-RU" sz="2700" dirty="0"/>
            <a:t> по математике</a:t>
          </a:r>
          <a:br>
            <a:rPr lang="ru-RU" sz="2700" dirty="0"/>
          </a:br>
          <a:r>
            <a:rPr lang="ru-RU" sz="2700" dirty="0"/>
            <a:t>(</a:t>
          </a:r>
          <a:r>
            <a:rPr lang="ru-RU" sz="1800" dirty="0"/>
            <a:t>Возможность заработать баллы к ЕГЭ при поступлении в </a:t>
          </a:r>
          <a:r>
            <a:rPr lang="ru-RU" sz="1800" dirty="0" err="1"/>
            <a:t>КубГУ</a:t>
          </a:r>
          <a:r>
            <a:rPr lang="ru-RU" sz="2700" dirty="0"/>
            <a:t>)</a:t>
          </a:r>
        </a:p>
      </dgm:t>
    </dgm:pt>
    <dgm:pt modelId="{5E01F0FC-BE28-4ABA-9417-7CA1F96EE1A7}" type="parTrans" cxnId="{F25C3F5A-135B-4A39-869F-F9BF0CB9FEBE}">
      <dgm:prSet/>
      <dgm:spPr/>
      <dgm:t>
        <a:bodyPr/>
        <a:lstStyle/>
        <a:p>
          <a:endParaRPr lang="ru-RU" sz="2400"/>
        </a:p>
      </dgm:t>
    </dgm:pt>
    <dgm:pt modelId="{5940322B-999D-4140-9757-280180F6BE4B}" type="sibTrans" cxnId="{F25C3F5A-135B-4A39-869F-F9BF0CB9FEBE}">
      <dgm:prSet/>
      <dgm:spPr/>
      <dgm:t>
        <a:bodyPr/>
        <a:lstStyle/>
        <a:p>
          <a:endParaRPr lang="ru-RU" sz="2400"/>
        </a:p>
      </dgm:t>
    </dgm:pt>
    <dgm:pt modelId="{BD75CF0A-C85A-4698-91CE-EF907B0F84B8}" type="pres">
      <dgm:prSet presAssocID="{AA00434C-89EE-49DB-B7CF-A94AA92D8A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874CD0-F34B-4092-B906-66EC700935BB}" type="pres">
      <dgm:prSet presAssocID="{39B13275-FD19-4E80-B450-19A0CEAFECC5}" presName="hierRoot1" presStyleCnt="0"/>
      <dgm:spPr/>
    </dgm:pt>
    <dgm:pt modelId="{CB642BB7-BE63-4D5F-89AE-29B4DD74F71A}" type="pres">
      <dgm:prSet presAssocID="{39B13275-FD19-4E80-B450-19A0CEAFECC5}" presName="composite" presStyleCnt="0"/>
      <dgm:spPr/>
    </dgm:pt>
    <dgm:pt modelId="{8CC4BE02-89F1-459C-A839-B24FD6607857}" type="pres">
      <dgm:prSet presAssocID="{39B13275-FD19-4E80-B450-19A0CEAFECC5}" presName="background" presStyleLbl="node0" presStyleIdx="0" presStyleCnt="1"/>
      <dgm:spPr/>
    </dgm:pt>
    <dgm:pt modelId="{ED3F81D1-FB6C-4570-8BBE-44EE8335C15B}" type="pres">
      <dgm:prSet presAssocID="{39B13275-FD19-4E80-B450-19A0CEAFECC5}" presName="text" presStyleLbl="fgAcc0" presStyleIdx="0" presStyleCnt="1">
        <dgm:presLayoutVars>
          <dgm:chPref val="3"/>
        </dgm:presLayoutVars>
      </dgm:prSet>
      <dgm:spPr/>
    </dgm:pt>
    <dgm:pt modelId="{19E48165-8D42-40F2-8C03-934DFA443493}" type="pres">
      <dgm:prSet presAssocID="{39B13275-FD19-4E80-B450-19A0CEAFECC5}" presName="hierChild2" presStyleCnt="0"/>
      <dgm:spPr/>
    </dgm:pt>
  </dgm:ptLst>
  <dgm:cxnLst>
    <dgm:cxn modelId="{5D83DC79-9E1D-41C8-8C3D-A1A66E0B71B2}" type="presOf" srcId="{39B13275-FD19-4E80-B450-19A0CEAFECC5}" destId="{ED3F81D1-FB6C-4570-8BBE-44EE8335C15B}" srcOrd="0" destOrd="0" presId="urn:microsoft.com/office/officeart/2005/8/layout/hierarchy1"/>
    <dgm:cxn modelId="{F25C3F5A-135B-4A39-869F-F9BF0CB9FEBE}" srcId="{AA00434C-89EE-49DB-B7CF-A94AA92D8A75}" destId="{39B13275-FD19-4E80-B450-19A0CEAFECC5}" srcOrd="0" destOrd="0" parTransId="{5E01F0FC-BE28-4ABA-9417-7CA1F96EE1A7}" sibTransId="{5940322B-999D-4140-9757-280180F6BE4B}"/>
    <dgm:cxn modelId="{44422DF3-B751-400D-A1A3-6C2FB0F4DB57}" type="presOf" srcId="{AA00434C-89EE-49DB-B7CF-A94AA92D8A75}" destId="{BD75CF0A-C85A-4698-91CE-EF907B0F84B8}" srcOrd="0" destOrd="0" presId="urn:microsoft.com/office/officeart/2005/8/layout/hierarchy1"/>
    <dgm:cxn modelId="{E30ACD00-C673-4A72-9B0C-E582F325E03D}" type="presParOf" srcId="{BD75CF0A-C85A-4698-91CE-EF907B0F84B8}" destId="{7F874CD0-F34B-4092-B906-66EC700935BB}" srcOrd="0" destOrd="0" presId="urn:microsoft.com/office/officeart/2005/8/layout/hierarchy1"/>
    <dgm:cxn modelId="{9C03B701-CCFB-472F-9460-30F5470D45DB}" type="presParOf" srcId="{7F874CD0-F34B-4092-B906-66EC700935BB}" destId="{CB642BB7-BE63-4D5F-89AE-29B4DD74F71A}" srcOrd="0" destOrd="0" presId="urn:microsoft.com/office/officeart/2005/8/layout/hierarchy1"/>
    <dgm:cxn modelId="{4794F359-5AA7-44D7-AF09-AD3634BF697B}" type="presParOf" srcId="{CB642BB7-BE63-4D5F-89AE-29B4DD74F71A}" destId="{8CC4BE02-89F1-459C-A839-B24FD6607857}" srcOrd="0" destOrd="0" presId="urn:microsoft.com/office/officeart/2005/8/layout/hierarchy1"/>
    <dgm:cxn modelId="{E5CBE83E-4122-4916-80B9-AA960F6044A7}" type="presParOf" srcId="{CB642BB7-BE63-4D5F-89AE-29B4DD74F71A}" destId="{ED3F81D1-FB6C-4570-8BBE-44EE8335C15B}" srcOrd="1" destOrd="0" presId="urn:microsoft.com/office/officeart/2005/8/layout/hierarchy1"/>
    <dgm:cxn modelId="{2D893891-39B1-49DF-9D65-E70E8933CEFB}" type="presParOf" srcId="{7F874CD0-F34B-4092-B906-66EC700935BB}" destId="{19E48165-8D42-40F2-8C03-934DFA4434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7DFF1-B45A-400A-AC3B-1903F0605ED9}">
      <dsp:nvSpPr>
        <dsp:cNvPr id="0" name=""/>
        <dsp:cNvSpPr/>
      </dsp:nvSpPr>
      <dsp:spPr>
        <a:xfrm>
          <a:off x="3250" y="834828"/>
          <a:ext cx="4118224" cy="88826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Математика   </a:t>
          </a:r>
        </a:p>
      </dsp:txBody>
      <dsp:txXfrm>
        <a:off x="29266" y="860844"/>
        <a:ext cx="4066192" cy="836232"/>
      </dsp:txXfrm>
    </dsp:sp>
    <dsp:sp modelId="{ABE608B2-DC81-481F-B159-BE1AF78A8246}">
      <dsp:nvSpPr>
        <dsp:cNvPr id="0" name=""/>
        <dsp:cNvSpPr/>
      </dsp:nvSpPr>
      <dsp:spPr>
        <a:xfrm>
          <a:off x="415072" y="1723092"/>
          <a:ext cx="527794" cy="735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091"/>
              </a:lnTo>
              <a:lnTo>
                <a:pt x="527794" y="735091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FDAAA-DB3E-4A92-917E-DA210EB1ABED}">
      <dsp:nvSpPr>
        <dsp:cNvPr id="0" name=""/>
        <dsp:cNvSpPr/>
      </dsp:nvSpPr>
      <dsp:spPr>
        <a:xfrm>
          <a:off x="942866" y="1983993"/>
          <a:ext cx="3184676" cy="948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  <a:cs typeface="Times New Roman" panose="02020603050405020304" pitchFamily="18" charset="0"/>
            </a:rPr>
            <a:t>Алгебраические методы защиты информации </a:t>
          </a:r>
        </a:p>
      </dsp:txBody>
      <dsp:txXfrm>
        <a:off x="970643" y="2011770"/>
        <a:ext cx="3129122" cy="892828"/>
      </dsp:txXfrm>
    </dsp:sp>
    <dsp:sp modelId="{3B3776D1-05F3-4D8A-A64F-839BEEADE8C4}">
      <dsp:nvSpPr>
        <dsp:cNvPr id="0" name=""/>
        <dsp:cNvSpPr/>
      </dsp:nvSpPr>
      <dsp:spPr>
        <a:xfrm>
          <a:off x="415072" y="1723092"/>
          <a:ext cx="527794" cy="1839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923"/>
              </a:lnTo>
              <a:lnTo>
                <a:pt x="527794" y="1839923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1DA40-8679-42A0-AEC4-043B0CD8E719}">
      <dsp:nvSpPr>
        <dsp:cNvPr id="0" name=""/>
        <dsp:cNvSpPr/>
      </dsp:nvSpPr>
      <dsp:spPr>
        <a:xfrm>
          <a:off x="942866" y="3118884"/>
          <a:ext cx="3184676" cy="888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  <a:cs typeface="Times New Roman" panose="02020603050405020304" pitchFamily="18" charset="0"/>
            </a:rPr>
            <a:t>Преподавание математики и информатики</a:t>
          </a:r>
        </a:p>
      </dsp:txBody>
      <dsp:txXfrm>
        <a:off x="968882" y="3144900"/>
        <a:ext cx="3132644" cy="836232"/>
      </dsp:txXfrm>
    </dsp:sp>
    <dsp:sp modelId="{165302CC-9093-4F9C-AE2B-424CDBFDFC96}">
      <dsp:nvSpPr>
        <dsp:cNvPr id="0" name=""/>
        <dsp:cNvSpPr/>
      </dsp:nvSpPr>
      <dsp:spPr>
        <a:xfrm>
          <a:off x="4565606" y="834828"/>
          <a:ext cx="5331362" cy="88826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Математика и компьютерные науки</a:t>
          </a:r>
        </a:p>
      </dsp:txBody>
      <dsp:txXfrm>
        <a:off x="4591622" y="860844"/>
        <a:ext cx="5279330" cy="836232"/>
      </dsp:txXfrm>
    </dsp:sp>
    <dsp:sp modelId="{08A3859D-848C-4B33-850C-7EE8F096B384}">
      <dsp:nvSpPr>
        <dsp:cNvPr id="0" name=""/>
        <dsp:cNvSpPr/>
      </dsp:nvSpPr>
      <dsp:spPr>
        <a:xfrm>
          <a:off x="5098742" y="1723092"/>
          <a:ext cx="819469" cy="666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198"/>
              </a:lnTo>
              <a:lnTo>
                <a:pt x="819469" y="666198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ECE1B-F7D7-4C2A-B307-6936A2A5E24E}">
      <dsp:nvSpPr>
        <dsp:cNvPr id="0" name=""/>
        <dsp:cNvSpPr/>
      </dsp:nvSpPr>
      <dsp:spPr>
        <a:xfrm>
          <a:off x="5918212" y="1945158"/>
          <a:ext cx="3079264" cy="888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  <a:cs typeface="Times New Roman" panose="02020603050405020304" pitchFamily="18" charset="0"/>
            </a:rPr>
            <a:t>Математическое и компьютерное моделирование</a:t>
          </a:r>
        </a:p>
      </dsp:txBody>
      <dsp:txXfrm>
        <a:off x="5944228" y="1971174"/>
        <a:ext cx="3027232" cy="836232"/>
      </dsp:txXfrm>
    </dsp:sp>
    <dsp:sp modelId="{79518A65-E488-49CB-B115-4B907204C2C7}">
      <dsp:nvSpPr>
        <dsp:cNvPr id="0" name=""/>
        <dsp:cNvSpPr/>
      </dsp:nvSpPr>
      <dsp:spPr>
        <a:xfrm>
          <a:off x="5098742" y="1723092"/>
          <a:ext cx="819469" cy="1776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528"/>
              </a:lnTo>
              <a:lnTo>
                <a:pt x="819469" y="1776528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943B-01EE-48C8-9B2E-87516FDD77E6}">
      <dsp:nvSpPr>
        <dsp:cNvPr id="0" name=""/>
        <dsp:cNvSpPr/>
      </dsp:nvSpPr>
      <dsp:spPr>
        <a:xfrm>
          <a:off x="5918212" y="3055489"/>
          <a:ext cx="3079264" cy="888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n-lt"/>
            </a:rPr>
            <a:t>Вычислительная математика</a:t>
          </a:r>
          <a:endParaRPr lang="ru-RU" sz="2000" kern="1200" dirty="0">
            <a:latin typeface="+mn-lt"/>
          </a:endParaRPr>
        </a:p>
      </dsp:txBody>
      <dsp:txXfrm>
        <a:off x="5944228" y="3081505"/>
        <a:ext cx="3027232" cy="836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D827-53AB-49FD-852F-88074DE02B28}">
      <dsp:nvSpPr>
        <dsp:cNvPr id="0" name=""/>
        <dsp:cNvSpPr/>
      </dsp:nvSpPr>
      <dsp:spPr>
        <a:xfrm>
          <a:off x="6366987" y="2853308"/>
          <a:ext cx="91440" cy="320370"/>
        </a:xfrm>
        <a:custGeom>
          <a:avLst/>
          <a:gdLst/>
          <a:ahLst/>
          <a:cxnLst/>
          <a:rect l="0" t="0" r="0" b="0"/>
          <a:pathLst>
            <a:path>
              <a:moveTo>
                <a:pt x="48682" y="0"/>
              </a:moveTo>
              <a:lnTo>
                <a:pt x="48682" y="218835"/>
              </a:lnTo>
              <a:lnTo>
                <a:pt x="45720" y="218835"/>
              </a:lnTo>
              <a:lnTo>
                <a:pt x="45720" y="320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AE582-651E-43C8-990E-6534D65069D0}">
      <dsp:nvSpPr>
        <dsp:cNvPr id="0" name=""/>
        <dsp:cNvSpPr/>
      </dsp:nvSpPr>
      <dsp:spPr>
        <a:xfrm>
          <a:off x="5742909" y="1840172"/>
          <a:ext cx="672761" cy="317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620"/>
              </a:lnTo>
              <a:lnTo>
                <a:pt x="672761" y="215620"/>
              </a:lnTo>
              <a:lnTo>
                <a:pt x="672761" y="3171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D704A-AD03-458D-B045-C25DABDEE49C}">
      <dsp:nvSpPr>
        <dsp:cNvPr id="0" name=""/>
        <dsp:cNvSpPr/>
      </dsp:nvSpPr>
      <dsp:spPr>
        <a:xfrm>
          <a:off x="5027391" y="2854916"/>
          <a:ext cx="91440" cy="318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7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5C30F-AC32-41CC-896D-2C0A81E07378}">
      <dsp:nvSpPr>
        <dsp:cNvPr id="0" name=""/>
        <dsp:cNvSpPr/>
      </dsp:nvSpPr>
      <dsp:spPr>
        <a:xfrm>
          <a:off x="5073111" y="1840172"/>
          <a:ext cx="669798" cy="318763"/>
        </a:xfrm>
        <a:custGeom>
          <a:avLst/>
          <a:gdLst/>
          <a:ahLst/>
          <a:cxnLst/>
          <a:rect l="0" t="0" r="0" b="0"/>
          <a:pathLst>
            <a:path>
              <a:moveTo>
                <a:pt x="669798" y="0"/>
              </a:moveTo>
              <a:lnTo>
                <a:pt x="669798" y="217227"/>
              </a:lnTo>
              <a:lnTo>
                <a:pt x="0" y="217227"/>
              </a:lnTo>
              <a:lnTo>
                <a:pt x="0" y="3187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A75D8-0AC7-4470-819B-1A616ED7F481}">
      <dsp:nvSpPr>
        <dsp:cNvPr id="0" name=""/>
        <dsp:cNvSpPr/>
      </dsp:nvSpPr>
      <dsp:spPr>
        <a:xfrm>
          <a:off x="4079955" y="788485"/>
          <a:ext cx="1662954" cy="355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170"/>
              </a:lnTo>
              <a:lnTo>
                <a:pt x="1662954" y="254170"/>
              </a:lnTo>
              <a:lnTo>
                <a:pt x="1662954" y="3557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CC5D2-0692-4ED8-8C6A-ADB795547AEA}">
      <dsp:nvSpPr>
        <dsp:cNvPr id="0" name=""/>
        <dsp:cNvSpPr/>
      </dsp:nvSpPr>
      <dsp:spPr>
        <a:xfrm>
          <a:off x="2142247" y="1840172"/>
          <a:ext cx="1462801" cy="318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27"/>
              </a:lnTo>
              <a:lnTo>
                <a:pt x="1462801" y="217227"/>
              </a:lnTo>
              <a:lnTo>
                <a:pt x="1462801" y="3187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E7789-8208-4732-A8BC-1A36C8166504}">
      <dsp:nvSpPr>
        <dsp:cNvPr id="0" name=""/>
        <dsp:cNvSpPr/>
      </dsp:nvSpPr>
      <dsp:spPr>
        <a:xfrm>
          <a:off x="1966213" y="1840172"/>
          <a:ext cx="176033" cy="318763"/>
        </a:xfrm>
        <a:custGeom>
          <a:avLst/>
          <a:gdLst/>
          <a:ahLst/>
          <a:cxnLst/>
          <a:rect l="0" t="0" r="0" b="0"/>
          <a:pathLst>
            <a:path>
              <a:moveTo>
                <a:pt x="176033" y="0"/>
              </a:moveTo>
              <a:lnTo>
                <a:pt x="176033" y="217227"/>
              </a:lnTo>
              <a:lnTo>
                <a:pt x="0" y="217227"/>
              </a:lnTo>
              <a:lnTo>
                <a:pt x="0" y="3187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DAD46-2127-4EE4-A5CE-7B61D8FE33AE}">
      <dsp:nvSpPr>
        <dsp:cNvPr id="0" name=""/>
        <dsp:cNvSpPr/>
      </dsp:nvSpPr>
      <dsp:spPr>
        <a:xfrm>
          <a:off x="442899" y="1840172"/>
          <a:ext cx="1699347" cy="318763"/>
        </a:xfrm>
        <a:custGeom>
          <a:avLst/>
          <a:gdLst/>
          <a:ahLst/>
          <a:cxnLst/>
          <a:rect l="0" t="0" r="0" b="0"/>
          <a:pathLst>
            <a:path>
              <a:moveTo>
                <a:pt x="1699347" y="0"/>
              </a:moveTo>
              <a:lnTo>
                <a:pt x="1699347" y="217227"/>
              </a:lnTo>
              <a:lnTo>
                <a:pt x="0" y="217227"/>
              </a:lnTo>
              <a:lnTo>
                <a:pt x="0" y="3187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0FE11-F257-4070-8473-4CE670DCC8E1}">
      <dsp:nvSpPr>
        <dsp:cNvPr id="0" name=""/>
        <dsp:cNvSpPr/>
      </dsp:nvSpPr>
      <dsp:spPr>
        <a:xfrm>
          <a:off x="2142247" y="788485"/>
          <a:ext cx="1937708" cy="355705"/>
        </a:xfrm>
        <a:custGeom>
          <a:avLst/>
          <a:gdLst/>
          <a:ahLst/>
          <a:cxnLst/>
          <a:rect l="0" t="0" r="0" b="0"/>
          <a:pathLst>
            <a:path>
              <a:moveTo>
                <a:pt x="1937708" y="0"/>
              </a:moveTo>
              <a:lnTo>
                <a:pt x="1937708" y="254170"/>
              </a:lnTo>
              <a:lnTo>
                <a:pt x="0" y="254170"/>
              </a:lnTo>
              <a:lnTo>
                <a:pt x="0" y="3557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4BE02-89F1-459C-A839-B24FD6607857}">
      <dsp:nvSpPr>
        <dsp:cNvPr id="0" name=""/>
        <dsp:cNvSpPr/>
      </dsp:nvSpPr>
      <dsp:spPr>
        <a:xfrm>
          <a:off x="3531938" y="92503"/>
          <a:ext cx="1096033" cy="695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F81D1-FB6C-4570-8BBE-44EE8335C15B}">
      <dsp:nvSpPr>
        <dsp:cNvPr id="0" name=""/>
        <dsp:cNvSpPr/>
      </dsp:nvSpPr>
      <dsp:spPr>
        <a:xfrm>
          <a:off x="3653720" y="208196"/>
          <a:ext cx="1096033" cy="69598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Структура Малого </a:t>
          </a:r>
          <a:r>
            <a:rPr lang="ru-RU" sz="1050" kern="1200" dirty="0" err="1"/>
            <a:t>Матфака</a:t>
          </a:r>
          <a:endParaRPr lang="ru-RU" sz="1050" kern="1200" dirty="0"/>
        </a:p>
      </dsp:txBody>
      <dsp:txXfrm>
        <a:off x="3674105" y="228581"/>
        <a:ext cx="1055263" cy="655211"/>
      </dsp:txXfrm>
    </dsp:sp>
    <dsp:sp modelId="{A6368C44-69C6-4507-82B1-735BD9355405}">
      <dsp:nvSpPr>
        <dsp:cNvPr id="0" name=""/>
        <dsp:cNvSpPr/>
      </dsp:nvSpPr>
      <dsp:spPr>
        <a:xfrm>
          <a:off x="1594230" y="1144190"/>
          <a:ext cx="1096033" cy="695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57927-5A06-46CF-97AC-4058DD1485C8}">
      <dsp:nvSpPr>
        <dsp:cNvPr id="0" name=""/>
        <dsp:cNvSpPr/>
      </dsp:nvSpPr>
      <dsp:spPr>
        <a:xfrm>
          <a:off x="1716012" y="1259883"/>
          <a:ext cx="1096033" cy="69598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Малый </a:t>
          </a:r>
          <a:r>
            <a:rPr lang="ru-RU" sz="1050" kern="1200" dirty="0" err="1"/>
            <a:t>Матфак</a:t>
          </a:r>
          <a:r>
            <a:rPr lang="ru-RU" sz="1050" kern="1200" dirty="0"/>
            <a:t> (профильный уровень)</a:t>
          </a:r>
        </a:p>
      </dsp:txBody>
      <dsp:txXfrm>
        <a:off x="1736397" y="1280268"/>
        <a:ext cx="1055263" cy="655211"/>
      </dsp:txXfrm>
    </dsp:sp>
    <dsp:sp modelId="{FF0097CC-278A-4A48-B995-AE572B498A8E}">
      <dsp:nvSpPr>
        <dsp:cNvPr id="0" name=""/>
        <dsp:cNvSpPr/>
      </dsp:nvSpPr>
      <dsp:spPr>
        <a:xfrm>
          <a:off x="-105117" y="2158935"/>
          <a:ext cx="1096033" cy="695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630C2-3476-4AD7-B68C-A27BB2D73BD8}">
      <dsp:nvSpPr>
        <dsp:cNvPr id="0" name=""/>
        <dsp:cNvSpPr/>
      </dsp:nvSpPr>
      <dsp:spPr>
        <a:xfrm>
          <a:off x="16664" y="2274627"/>
          <a:ext cx="1096033" cy="69598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Очная форма обучения</a:t>
          </a:r>
        </a:p>
      </dsp:txBody>
      <dsp:txXfrm>
        <a:off x="37049" y="2295012"/>
        <a:ext cx="1055263" cy="655211"/>
      </dsp:txXfrm>
    </dsp:sp>
    <dsp:sp modelId="{7008A2CE-928F-4A1F-94B5-FA58C79A8F40}">
      <dsp:nvSpPr>
        <dsp:cNvPr id="0" name=""/>
        <dsp:cNvSpPr/>
      </dsp:nvSpPr>
      <dsp:spPr>
        <a:xfrm>
          <a:off x="1294991" y="2158935"/>
          <a:ext cx="1342443" cy="695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F5A19-5F55-46BB-9C1B-2D6A585820D2}">
      <dsp:nvSpPr>
        <dsp:cNvPr id="0" name=""/>
        <dsp:cNvSpPr/>
      </dsp:nvSpPr>
      <dsp:spPr>
        <a:xfrm>
          <a:off x="1416772" y="2274627"/>
          <a:ext cx="1342443" cy="69598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Работа с замкнутым и дистанционными ресурсами</a:t>
          </a:r>
        </a:p>
      </dsp:txBody>
      <dsp:txXfrm>
        <a:off x="1437157" y="2295012"/>
        <a:ext cx="1301673" cy="655211"/>
      </dsp:txXfrm>
    </dsp:sp>
    <dsp:sp modelId="{B7B6C963-FA9A-411C-B498-F4A1D5235762}">
      <dsp:nvSpPr>
        <dsp:cNvPr id="0" name=""/>
        <dsp:cNvSpPr/>
      </dsp:nvSpPr>
      <dsp:spPr>
        <a:xfrm>
          <a:off x="2928566" y="2158935"/>
          <a:ext cx="1352965" cy="695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11C2B-5297-43D2-BA21-53CD73CDA999}">
      <dsp:nvSpPr>
        <dsp:cNvPr id="0" name=""/>
        <dsp:cNvSpPr/>
      </dsp:nvSpPr>
      <dsp:spPr>
        <a:xfrm>
          <a:off x="3050347" y="2274627"/>
          <a:ext cx="1352965" cy="69598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chemeClr val="tx2"/>
              </a:solidFill>
            </a:rPr>
            <a:t>Дистанционное консультирование</a:t>
          </a:r>
        </a:p>
      </dsp:txBody>
      <dsp:txXfrm>
        <a:off x="3070732" y="2295012"/>
        <a:ext cx="1312195" cy="655211"/>
      </dsp:txXfrm>
    </dsp:sp>
    <dsp:sp modelId="{4D20B994-BB7A-4B61-89E6-1AF425CD7E96}">
      <dsp:nvSpPr>
        <dsp:cNvPr id="0" name=""/>
        <dsp:cNvSpPr/>
      </dsp:nvSpPr>
      <dsp:spPr>
        <a:xfrm>
          <a:off x="4864701" y="1144190"/>
          <a:ext cx="1756415" cy="695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314B3-7C98-4E49-A70C-F577CDCA7A13}">
      <dsp:nvSpPr>
        <dsp:cNvPr id="0" name=""/>
        <dsp:cNvSpPr/>
      </dsp:nvSpPr>
      <dsp:spPr>
        <a:xfrm>
          <a:off x="4986483" y="1259883"/>
          <a:ext cx="1756415" cy="69598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Малый </a:t>
          </a:r>
          <a:r>
            <a:rPr lang="ru-RU" sz="1050" kern="1200" dirty="0" err="1"/>
            <a:t>Матфак</a:t>
          </a:r>
          <a:r>
            <a:rPr lang="ru-RU" sz="1050" kern="1200" dirty="0"/>
            <a:t> для исследователей</a:t>
          </a:r>
        </a:p>
      </dsp:txBody>
      <dsp:txXfrm>
        <a:off x="5006868" y="1280268"/>
        <a:ext cx="1715645" cy="655211"/>
      </dsp:txXfrm>
    </dsp:sp>
    <dsp:sp modelId="{B8DE4F25-79BD-45FE-BE3A-43566FC0B463}">
      <dsp:nvSpPr>
        <dsp:cNvPr id="0" name=""/>
        <dsp:cNvSpPr/>
      </dsp:nvSpPr>
      <dsp:spPr>
        <a:xfrm>
          <a:off x="4525094" y="2158935"/>
          <a:ext cx="1096033" cy="695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BA731-060A-4BA6-A613-FF17B238F69E}">
      <dsp:nvSpPr>
        <dsp:cNvPr id="0" name=""/>
        <dsp:cNvSpPr/>
      </dsp:nvSpPr>
      <dsp:spPr>
        <a:xfrm>
          <a:off x="4646876" y="2274627"/>
          <a:ext cx="1096033" cy="69598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Кружковая работа</a:t>
          </a:r>
        </a:p>
      </dsp:txBody>
      <dsp:txXfrm>
        <a:off x="4667261" y="2295012"/>
        <a:ext cx="1055263" cy="655211"/>
      </dsp:txXfrm>
    </dsp:sp>
    <dsp:sp modelId="{4B26021D-0A9D-4C77-8933-B9EFDE7C1F29}">
      <dsp:nvSpPr>
        <dsp:cNvPr id="0" name=""/>
        <dsp:cNvSpPr/>
      </dsp:nvSpPr>
      <dsp:spPr>
        <a:xfrm>
          <a:off x="4525094" y="3173679"/>
          <a:ext cx="1096033" cy="695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06DF3-9D7D-432D-BF36-6AF231C316A5}">
      <dsp:nvSpPr>
        <dsp:cNvPr id="0" name=""/>
        <dsp:cNvSpPr/>
      </dsp:nvSpPr>
      <dsp:spPr>
        <a:xfrm>
          <a:off x="4646876" y="3289372"/>
          <a:ext cx="1096033" cy="69598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Заочная школа математиков</a:t>
          </a:r>
        </a:p>
      </dsp:txBody>
      <dsp:txXfrm>
        <a:off x="4667261" y="3309757"/>
        <a:ext cx="1055263" cy="655211"/>
      </dsp:txXfrm>
    </dsp:sp>
    <dsp:sp modelId="{77E3DC72-1CDC-489E-A158-37EB682DE817}">
      <dsp:nvSpPr>
        <dsp:cNvPr id="0" name=""/>
        <dsp:cNvSpPr/>
      </dsp:nvSpPr>
      <dsp:spPr>
        <a:xfrm>
          <a:off x="5867654" y="2157327"/>
          <a:ext cx="1096033" cy="695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8EE6F-6C5D-4A13-B6DE-0696ED62698B}">
      <dsp:nvSpPr>
        <dsp:cNvPr id="0" name=""/>
        <dsp:cNvSpPr/>
      </dsp:nvSpPr>
      <dsp:spPr>
        <a:xfrm>
          <a:off x="5989435" y="2273020"/>
          <a:ext cx="1096033" cy="69598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Разбор олимпиадных задач</a:t>
          </a:r>
        </a:p>
      </dsp:txBody>
      <dsp:txXfrm>
        <a:off x="6009820" y="2293405"/>
        <a:ext cx="1055263" cy="655211"/>
      </dsp:txXfrm>
    </dsp:sp>
    <dsp:sp modelId="{EAE7B13D-852F-422F-8C35-78B958C0821A}">
      <dsp:nvSpPr>
        <dsp:cNvPr id="0" name=""/>
        <dsp:cNvSpPr/>
      </dsp:nvSpPr>
      <dsp:spPr>
        <a:xfrm>
          <a:off x="5864691" y="3173679"/>
          <a:ext cx="1096033" cy="695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C80EE-1149-4658-82E4-CC94B73EE992}">
      <dsp:nvSpPr>
        <dsp:cNvPr id="0" name=""/>
        <dsp:cNvSpPr/>
      </dsp:nvSpPr>
      <dsp:spPr>
        <a:xfrm>
          <a:off x="5986472" y="3289372"/>
          <a:ext cx="1096033" cy="69598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Поддержка руководителей кружков в школах</a:t>
          </a:r>
        </a:p>
      </dsp:txBody>
      <dsp:txXfrm>
        <a:off x="6006857" y="3309757"/>
        <a:ext cx="1055263" cy="655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4BE02-89F1-459C-A839-B24FD6607857}">
      <dsp:nvSpPr>
        <dsp:cNvPr id="0" name=""/>
        <dsp:cNvSpPr/>
      </dsp:nvSpPr>
      <dsp:spPr>
        <a:xfrm>
          <a:off x="456680" y="545"/>
          <a:ext cx="5554896" cy="352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F81D1-FB6C-4570-8BBE-44EE8335C15B}">
      <dsp:nvSpPr>
        <dsp:cNvPr id="0" name=""/>
        <dsp:cNvSpPr/>
      </dsp:nvSpPr>
      <dsp:spPr>
        <a:xfrm>
          <a:off x="1073891" y="586895"/>
          <a:ext cx="5554896" cy="3527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Заочная школа математиков для школьников </a:t>
          </a:r>
          <a:r>
            <a:rPr lang="en-US" sz="2700" kern="1200" dirty="0"/>
            <a:t>8</a:t>
          </a:r>
          <a:r>
            <a:rPr lang="ru-RU" sz="2700" kern="1200" dirty="0"/>
            <a:t>-11 классов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Многопрофильная олимпиада школьников </a:t>
          </a:r>
          <a:r>
            <a:rPr lang="ru-RU" sz="2700" kern="1200" dirty="0" err="1"/>
            <a:t>КубГУ</a:t>
          </a:r>
          <a:r>
            <a:rPr lang="ru-RU" sz="2700" kern="1200" dirty="0"/>
            <a:t> по математике</a:t>
          </a:r>
          <a:br>
            <a:rPr lang="ru-RU" sz="2700" kern="1200" dirty="0"/>
          </a:br>
          <a:r>
            <a:rPr lang="ru-RU" sz="2700" kern="1200" dirty="0"/>
            <a:t>(</a:t>
          </a:r>
          <a:r>
            <a:rPr lang="ru-RU" sz="1800" kern="1200" dirty="0"/>
            <a:t>Возможность заработать баллы к ЕГЭ при поступлении в </a:t>
          </a:r>
          <a:r>
            <a:rPr lang="ru-RU" sz="1800" kern="1200" dirty="0" err="1"/>
            <a:t>КубГУ</a:t>
          </a:r>
          <a:r>
            <a:rPr lang="ru-RU" sz="2700" kern="1200" dirty="0"/>
            <a:t>)</a:t>
          </a:r>
        </a:p>
      </dsp:txBody>
      <dsp:txXfrm>
        <a:off x="1177204" y="690208"/>
        <a:ext cx="5348270" cy="3320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9A1A0-7C24-4AA3-B4C3-DC308394832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0815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A8791-4FBC-4FAA-AE7B-21A56B297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9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F26C-97B7-49F0-91FE-42F744B02BF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202D-4CE3-4242-9925-EF03E19B8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415887" y="1055732"/>
            <a:ext cx="5360225" cy="353012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26614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001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CF26C-97B7-49F0-91FE-42F744B02BF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202D-4CE3-4242-9925-EF03E19B8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mplatetrain.com/product/balance-business-powerpoin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7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11" Type="http://schemas.openxmlformats.org/officeDocument/2006/relationships/image" Target="../media/image28.jpeg"/><Relationship Id="rId5" Type="http://schemas.openxmlformats.org/officeDocument/2006/relationships/hyperlink" Target="http://vk.com/club30975118" TargetMode="External"/><Relationship Id="rId10" Type="http://schemas.microsoft.com/office/2007/relationships/diagramDrawing" Target="../diagrams/drawing2.xml"/><Relationship Id="rId4" Type="http://schemas.openxmlformats.org/officeDocument/2006/relationships/hyperlink" Target="http://mmf-kubsu.ru/" TargetMode="External"/><Relationship Id="rId9" Type="http://schemas.openxmlformats.org/officeDocument/2006/relationships/diagramColors" Target="../diagrams/colors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7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3.xml"/><Relationship Id="rId11" Type="http://schemas.openxmlformats.org/officeDocument/2006/relationships/image" Target="../media/image30.jpeg"/><Relationship Id="rId5" Type="http://schemas.openxmlformats.org/officeDocument/2006/relationships/hyperlink" Target="http://vk.com/club30975118" TargetMode="External"/><Relationship Id="rId10" Type="http://schemas.microsoft.com/office/2007/relationships/diagramDrawing" Target="../diagrams/drawing3.xml"/><Relationship Id="rId4" Type="http://schemas.openxmlformats.org/officeDocument/2006/relationships/hyperlink" Target="http://mmf.kubsu.ru/" TargetMode="External"/><Relationship Id="rId9" Type="http://schemas.openxmlformats.org/officeDocument/2006/relationships/diagramColors" Target="../diagrams/colors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4" descr="Y:\фмкн\матфак\для матфака\лого19-2.jpg"/>
          <p:cNvPicPr>
            <a:picLocks noChangeAspect="1" noChangeArrowheads="1"/>
          </p:cNvPicPr>
          <p:nvPr/>
        </p:nvPicPr>
        <p:blipFill>
          <a:blip r:embed="rId2" cstate="print"/>
          <a:srcRect l="1923" t="1923" r="1923" b="1923"/>
          <a:stretch>
            <a:fillRect/>
          </a:stretch>
        </p:blipFill>
        <p:spPr bwMode="auto">
          <a:xfrm>
            <a:off x="6794376" y="1062145"/>
            <a:ext cx="3640542" cy="357883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1365378" y="5229533"/>
            <a:ext cx="94612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Факультет математики и компьютерных наук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Кубанского государственного университета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9537" y="797859"/>
            <a:ext cx="3989197" cy="359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56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46"/>
    </mc:Choice>
    <mc:Fallback xmlns="">
      <p:transition spd="slow" advTm="420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091" y="118180"/>
            <a:ext cx="10247656" cy="934244"/>
          </a:xfrm>
        </p:spPr>
        <p:txBody>
          <a:bodyPr>
            <a:noAutofit/>
          </a:bodyPr>
          <a:lstStyle/>
          <a:p>
            <a:r>
              <a:rPr lang="ru-RU" sz="3200" b="1" dirty="0"/>
              <a:t>Проходные баллы (2019-2023)</a:t>
            </a:r>
            <a:endParaRPr lang="en-US" sz="3200" b="1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320790"/>
              </p:ext>
            </p:extLst>
          </p:nvPr>
        </p:nvGraphicFramePr>
        <p:xfrm>
          <a:off x="1190445" y="1569004"/>
          <a:ext cx="10670877" cy="4297574"/>
        </p:xfrm>
        <a:graphic>
          <a:graphicData uri="http://schemas.openxmlformats.org/drawingml/2006/table">
            <a:tbl>
              <a:tblPr/>
              <a:tblGrid>
                <a:gridCol w="47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1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3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\ Год приема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и компьютерные науки</a:t>
                      </a: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218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Педагогическое образование</a:t>
                      </a: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Фундаментальные математика и механика</a:t>
                      </a: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03">
                <a:tc gridSpan="2"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поступивших на ФМКН </a:t>
                      </a: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абитуриентов Малого </a:t>
                      </a:r>
                      <a:r>
                        <a:rPr lang="ru-RU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Матфака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73017" y="6070717"/>
            <a:ext cx="51631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65000"/>
                  </a:schemeClr>
                </a:solidFill>
              </a:rPr>
              <a:t>балл зачисленного с наименьшей суммой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50"/>
    </mc:Choice>
    <mc:Fallback xmlns="">
      <p:transition spd="slow" advTm="7005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091" y="118180"/>
            <a:ext cx="10247656" cy="1405820"/>
          </a:xfrm>
        </p:spPr>
        <p:txBody>
          <a:bodyPr>
            <a:noAutofit/>
          </a:bodyPr>
          <a:lstStyle/>
          <a:p>
            <a:r>
              <a:rPr lang="ru-RU" sz="3200" b="1" dirty="0"/>
              <a:t>Количество мест для поступления на факультет математики и компьютерных наук в </a:t>
            </a:r>
            <a:r>
              <a:rPr lang="ru-RU" sz="3200" b="1" dirty="0">
                <a:solidFill>
                  <a:srgbClr val="FF0000"/>
                </a:solidFill>
              </a:rPr>
              <a:t>2023</a:t>
            </a:r>
            <a:r>
              <a:rPr lang="ru-RU" sz="3200" b="1" dirty="0"/>
              <a:t> году</a:t>
            </a:r>
            <a:endParaRPr lang="en-US" sz="3200" b="1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123668"/>
              </p:ext>
            </p:extLst>
          </p:nvPr>
        </p:nvGraphicFramePr>
        <p:xfrm>
          <a:off x="1116685" y="2539686"/>
          <a:ext cx="9958629" cy="3597184"/>
        </p:xfrm>
        <a:graphic>
          <a:graphicData uri="http://schemas.openxmlformats.org/drawingml/2006/table">
            <a:tbl>
              <a:tblPr/>
              <a:tblGrid>
                <a:gridCol w="52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Бюджетная форма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Договорная форма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и компьютерные науки</a:t>
                      </a: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Педагогическое образование</a:t>
                      </a: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Фундаментальные математика и механика</a:t>
                      </a:r>
                    </a:p>
                  </a:txBody>
                  <a:tcPr marL="61595" marR="6159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35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50"/>
    </mc:Choice>
    <mc:Fallback xmlns="">
      <p:transition spd="slow" advTm="700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091" y="118180"/>
            <a:ext cx="7961655" cy="934244"/>
          </a:xfrm>
        </p:spPr>
        <p:txBody>
          <a:bodyPr>
            <a:normAutofit/>
          </a:bodyPr>
          <a:lstStyle/>
          <a:p>
            <a:r>
              <a:rPr lang="ru-RU" sz="3200" b="1" dirty="0"/>
              <a:t>Выпускнику вуза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5099" y="1393066"/>
            <a:ext cx="10252923" cy="27515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tx1">
                    <a:alpha val="80000"/>
                  </a:schemeClr>
                </a:solidFill>
              </a:rPr>
              <a:t>Для тех, кто после завершения обучения по программам </a:t>
            </a:r>
            <a:r>
              <a:rPr lang="ru-RU" sz="2400" dirty="0" err="1">
                <a:solidFill>
                  <a:schemeClr val="tx1">
                    <a:alpha val="80000"/>
                  </a:schemeClr>
                </a:solidFill>
              </a:rPr>
              <a:t>бакалавриата</a:t>
            </a:r>
            <a:r>
              <a:rPr lang="ru-RU" sz="2400" dirty="0">
                <a:solidFill>
                  <a:schemeClr val="tx1">
                    <a:alpha val="80000"/>
                  </a:schemeClr>
                </a:solidFill>
              </a:rPr>
              <a:t> планирует в дальнейшем связать свою судьбу с наукой, существует возможность обучаться в </a:t>
            </a:r>
            <a:r>
              <a:rPr lang="ru-RU" sz="2400" b="1" dirty="0">
                <a:solidFill>
                  <a:schemeClr val="tx1">
                    <a:alpha val="80000"/>
                  </a:schemeClr>
                </a:solidFill>
              </a:rPr>
              <a:t>магистратуре и аспирантуре</a:t>
            </a:r>
            <a:r>
              <a:rPr lang="ru-RU" sz="24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br>
              <a:rPr lang="ru-RU" sz="24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alpha val="80000"/>
                  </a:schemeClr>
                </a:solidFill>
              </a:rPr>
              <a:t>В настоящее время набор в магистратуру идет по двум направлениям:</a:t>
            </a:r>
          </a:p>
          <a:p>
            <a:pPr algn="just">
              <a:lnSpc>
                <a:spcPct val="120000"/>
              </a:lnSpc>
            </a:pPr>
            <a:endParaRPr lang="ru-RU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Oval 5"/>
          <p:cNvSpPr/>
          <p:nvPr/>
        </p:nvSpPr>
        <p:spPr>
          <a:xfrm>
            <a:off x="1830164" y="4086183"/>
            <a:ext cx="577643" cy="577643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ctr"/>
          <a:lstStyle/>
          <a:p>
            <a:pPr algn="ctr"/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16792" y="4262100"/>
            <a:ext cx="7140577" cy="312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>
                <a:latin typeface="+mj-lt"/>
              </a:rPr>
              <a:t>01.04.01. Математика </a:t>
            </a:r>
            <a:endParaRPr lang="en-US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Shape 3612"/>
          <p:cNvSpPr/>
          <p:nvPr/>
        </p:nvSpPr>
        <p:spPr>
          <a:xfrm>
            <a:off x="1978695" y="4287978"/>
            <a:ext cx="280580" cy="19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5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9050">
            <a:solidFill>
              <a:srgbClr val="C00000"/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Shape 3612"/>
          <p:cNvSpPr/>
          <p:nvPr/>
        </p:nvSpPr>
        <p:spPr>
          <a:xfrm>
            <a:off x="1978695" y="5025145"/>
            <a:ext cx="280580" cy="19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5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9050">
            <a:solidFill>
              <a:srgbClr val="C00000"/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val 5"/>
          <p:cNvSpPr/>
          <p:nvPr/>
        </p:nvSpPr>
        <p:spPr>
          <a:xfrm>
            <a:off x="1830164" y="4816141"/>
            <a:ext cx="577643" cy="577643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ctr"/>
          <a:lstStyle/>
          <a:p>
            <a:pPr algn="ctr"/>
            <a:endParaRPr lang="en-US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2616792" y="5000684"/>
            <a:ext cx="6148540" cy="312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>
                <a:latin typeface="+mj-lt"/>
              </a:rPr>
              <a:t>02.04.01 Математика и компьютерные науки</a:t>
            </a:r>
          </a:p>
        </p:txBody>
      </p:sp>
    </p:spTree>
    <p:extLst>
      <p:ext uri="{BB962C8B-B14F-4D97-AF65-F5344CB8AC3E}">
        <p14:creationId xmlns:p14="http://schemas.microsoft.com/office/powerpoint/2010/main" val="259918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48"/>
    </mc:Choice>
    <mc:Fallback xmlns="">
      <p:transition spd="slow" advTm="2294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091" y="118180"/>
            <a:ext cx="10273535" cy="9342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Программы, реализуемые в рамках направлений подготовки магистратуры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492749"/>
              </p:ext>
            </p:extLst>
          </p:nvPr>
        </p:nvGraphicFramePr>
        <p:xfrm>
          <a:off x="1693667" y="1374475"/>
          <a:ext cx="9900219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58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43"/>
    </mc:Choice>
    <mc:Fallback xmlns="">
      <p:transition spd="slow" advTm="2224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091" y="118180"/>
            <a:ext cx="7961655" cy="934244"/>
          </a:xfrm>
        </p:spPr>
        <p:txBody>
          <a:bodyPr>
            <a:normAutofit/>
          </a:bodyPr>
          <a:lstStyle/>
          <a:p>
            <a:r>
              <a:rPr lang="ru-RU" sz="3200" b="1" dirty="0"/>
              <a:t>Трудоустройство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8364" y="1440274"/>
            <a:ext cx="5748070" cy="4461762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01169" y="1549145"/>
            <a:ext cx="5430756" cy="44903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tx1">
                    <a:alpha val="80000"/>
                  </a:schemeClr>
                </a:solidFill>
              </a:rPr>
              <a:t>Знания, полученные во время обучения на факультете, дают возможность выпускникам успешно работать везде, где требуются профессиональные навыки применения математических методов и компьютерных технологий: на производстве, в научных и учебных заведениях, конструкторских бюро, в банках, страховых и инвестиционных компаниях, городской и краевой администрациях, агропромышленных комплексах, коммерческих фирмах, различных фондах и т.д.</a:t>
            </a:r>
          </a:p>
        </p:txBody>
      </p:sp>
      <p:sp>
        <p:nvSpPr>
          <p:cNvPr id="15" name="Right Triangle 14"/>
          <p:cNvSpPr/>
          <p:nvPr/>
        </p:nvSpPr>
        <p:spPr>
          <a:xfrm rot="5400000" flipV="1">
            <a:off x="5871233" y="5732800"/>
            <a:ext cx="153680" cy="153680"/>
          </a:xfrm>
          <a:prstGeom prst="rtTriangle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31265" t="21282" r="38850" b="22610"/>
          <a:stretch>
            <a:fillRect/>
          </a:stretch>
        </p:blipFill>
        <p:spPr bwMode="auto">
          <a:xfrm>
            <a:off x="1385106" y="1409242"/>
            <a:ext cx="4000528" cy="4222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11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01"/>
    </mc:Choice>
    <mc:Fallback xmlns="">
      <p:transition spd="slow" advTm="12610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091" y="118180"/>
            <a:ext cx="7961655" cy="934244"/>
          </a:xfrm>
        </p:spPr>
        <p:txBody>
          <a:bodyPr>
            <a:normAutofit/>
          </a:bodyPr>
          <a:lstStyle/>
          <a:p>
            <a:r>
              <a:rPr lang="ru-RU" sz="3200" b="1" dirty="0"/>
              <a:t>Будущие профессии 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2298" y="974306"/>
            <a:ext cx="10364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Бакалавр по направлению подготовки </a:t>
            </a:r>
            <a:br>
              <a:rPr lang="en-US" sz="2800" dirty="0">
                <a:latin typeface="+mj-lt"/>
              </a:rPr>
            </a:br>
            <a:r>
              <a:rPr lang="ru-RU" sz="2800" b="1" dirty="0"/>
              <a:t>01.03.01</a:t>
            </a:r>
            <a:r>
              <a:rPr lang="en-US" sz="2800" b="1" dirty="0"/>
              <a:t> </a:t>
            </a:r>
            <a:r>
              <a:rPr lang="ru-RU" sz="2800" b="1" dirty="0">
                <a:latin typeface="+mj-lt"/>
              </a:rPr>
              <a:t>«Математика»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2298" y="2052176"/>
            <a:ext cx="92015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033" defTabSz="1007943" fontAlgn="t">
              <a:defRPr/>
            </a:pPr>
            <a:r>
              <a:rPr lang="en-US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Программист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Инженер-математик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Консультант по математическому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моделированию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 баз данных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 математических и компьютерных моделей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 приложений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Преподаватель математики и информатики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56"/>
    </mc:Choice>
    <mc:Fallback xmlns="">
      <p:transition spd="slow" advTm="3095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091" y="118180"/>
            <a:ext cx="7961655" cy="934244"/>
          </a:xfrm>
        </p:spPr>
        <p:txBody>
          <a:bodyPr>
            <a:normAutofit/>
          </a:bodyPr>
          <a:lstStyle/>
          <a:p>
            <a:r>
              <a:rPr lang="ru-RU" sz="3200" b="1" dirty="0"/>
              <a:t>Будущие профессии 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2298" y="974306"/>
            <a:ext cx="10364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Бакалавр по направлению подготовки </a:t>
            </a:r>
            <a:br>
              <a:rPr lang="en-US" sz="2800" dirty="0">
                <a:latin typeface="+mj-lt"/>
              </a:rPr>
            </a:br>
            <a:r>
              <a:rPr lang="ru-RU" sz="2800" b="1" dirty="0"/>
              <a:t>0</a:t>
            </a:r>
            <a:r>
              <a:rPr lang="en-US" sz="2800" b="1" dirty="0"/>
              <a:t>2</a:t>
            </a:r>
            <a:r>
              <a:rPr lang="ru-RU" sz="2800" b="1" dirty="0"/>
              <a:t>.03.01</a:t>
            </a:r>
            <a:r>
              <a:rPr lang="en-US" sz="2800" b="1" dirty="0"/>
              <a:t> </a:t>
            </a:r>
            <a:r>
              <a:rPr lang="ru-RU" sz="2800" b="1" dirty="0">
                <a:latin typeface="+mj-lt"/>
              </a:rPr>
              <a:t>«Математика и компьютерные науки»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2298" y="2207444"/>
            <a:ext cx="92015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Администратор прикладных систем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Аналитик-программист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Инженер-программист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Прикладной программист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Программист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 математических и компьютерных моделей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 приложений</a:t>
            </a:r>
          </a:p>
          <a:p>
            <a:pPr marL="131033" defTabSz="1007943" fontAlgn="t"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Преподаватель математики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Инженер-математик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Консультант по математическому моделированию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9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55"/>
    </mc:Choice>
    <mc:Fallback xmlns="">
      <p:transition spd="slow" advTm="4215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091" y="118180"/>
            <a:ext cx="7961655" cy="934244"/>
          </a:xfrm>
        </p:spPr>
        <p:txBody>
          <a:bodyPr>
            <a:normAutofit/>
          </a:bodyPr>
          <a:lstStyle/>
          <a:p>
            <a:r>
              <a:rPr lang="ru-RU" sz="3200" b="1" dirty="0"/>
              <a:t>Будущие профессии 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2298" y="974306"/>
            <a:ext cx="10364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Специалист по направлению подготовки </a:t>
            </a:r>
            <a:br>
              <a:rPr lang="en-US" sz="2800" dirty="0">
                <a:latin typeface="+mj-lt"/>
              </a:rPr>
            </a:br>
            <a:r>
              <a:rPr lang="ru-RU" sz="2800" b="1" dirty="0"/>
              <a:t>01.0</a:t>
            </a:r>
            <a:r>
              <a:rPr lang="en-US" sz="2800" b="1" dirty="0"/>
              <a:t>5</a:t>
            </a:r>
            <a:r>
              <a:rPr lang="ru-RU" sz="2800" b="1" dirty="0"/>
              <a:t>.01</a:t>
            </a:r>
            <a:r>
              <a:rPr lang="en-US" sz="2800" b="1" dirty="0"/>
              <a:t> </a:t>
            </a:r>
            <a:r>
              <a:rPr lang="ru-RU" sz="2800" b="1" dirty="0">
                <a:latin typeface="+mj-lt"/>
              </a:rPr>
              <a:t>«Фундаментальные математика и механика»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2297" y="2052176"/>
            <a:ext cx="95058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Системный аналитик, бизнес-аналитик</a:t>
            </a: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Прикладной математик</a:t>
            </a: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Руководитель проектов</a:t>
            </a: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Научный сотрудник, инженер-исследователь</a:t>
            </a:r>
          </a:p>
          <a:p>
            <a:pPr marL="131033" defTabSz="1007943" fontAlgn="t">
              <a:defRPr/>
            </a:pPr>
            <a:endParaRPr lang="ru-RU" sz="2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Инженер-проектировщик</a:t>
            </a:r>
          </a:p>
          <a:p>
            <a:pPr marL="131033" defTabSz="1007943" fontAlgn="t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Специалист по автоматизированным системам управления производством</a:t>
            </a:r>
          </a:p>
          <a:p>
            <a:pPr marL="131033" defTabSz="1007943" fontAlgn="t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Инженер-программист</a:t>
            </a:r>
          </a:p>
          <a:p>
            <a:pPr marL="131033" defTabSz="1007943" fontAlgn="t">
              <a:defRPr/>
            </a:pPr>
            <a:endParaRPr lang="ru-RU" sz="2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Администратор IT-систем и баз данных</a:t>
            </a: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IT-специалист / программист</a:t>
            </a:r>
          </a:p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Разработчик приложений</a:t>
            </a:r>
          </a:p>
          <a:p>
            <a:pPr marL="131033" defTabSz="1007943" fontAlgn="t">
              <a:defRPr/>
            </a:pPr>
            <a:endParaRPr lang="ru-RU" sz="2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Преподаватель математики и информатики</a:t>
            </a:r>
          </a:p>
        </p:txBody>
      </p:sp>
    </p:spTree>
    <p:extLst>
      <p:ext uri="{BB962C8B-B14F-4D97-AF65-F5344CB8AC3E}">
        <p14:creationId xmlns:p14="http://schemas.microsoft.com/office/powerpoint/2010/main" val="423345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49"/>
    </mc:Choice>
    <mc:Fallback xmlns="">
      <p:transition spd="slow" advTm="6404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091" y="118180"/>
            <a:ext cx="7961655" cy="934244"/>
          </a:xfrm>
        </p:spPr>
        <p:txBody>
          <a:bodyPr>
            <a:normAutofit/>
          </a:bodyPr>
          <a:lstStyle/>
          <a:p>
            <a:r>
              <a:rPr lang="ru-RU" sz="3200" b="1" dirty="0"/>
              <a:t>Будущие профессии 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2298" y="974306"/>
            <a:ext cx="10364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Бакалавр по направлению подготовки </a:t>
            </a:r>
            <a:br>
              <a:rPr lang="en-US" sz="2800" dirty="0">
                <a:latin typeface="+mj-lt"/>
              </a:rPr>
            </a:br>
            <a:r>
              <a:rPr lang="ru-RU" sz="2800" b="1" dirty="0">
                <a:latin typeface="+mj-lt"/>
              </a:rPr>
              <a:t>«Педагогическое образование» (</a:t>
            </a:r>
            <a:r>
              <a:rPr lang="ru-RU" sz="2800" dirty="0">
                <a:latin typeface="+mj-lt"/>
              </a:rPr>
              <a:t>с двумя профилями) «Математика, Информатика»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2298" y="2819890"/>
            <a:ext cx="92015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033" defTabSz="1007943" fontAlgn="t">
              <a:defRPr/>
            </a:pPr>
            <a:r>
              <a:rPr lang="ru-RU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математики и информатики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Системный администратор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компьютерным технологиям в образовании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Программист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033" defTabSz="1007943" fontAlgn="t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сайтов</a:t>
            </a:r>
          </a:p>
          <a:p>
            <a:pPr marL="131033" defTabSz="1007943" fontAlgn="t"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8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05"/>
    </mc:Choice>
    <mc:Fallback xmlns="">
      <p:transition spd="slow" advTm="2710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091" y="118180"/>
            <a:ext cx="7961655" cy="9342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Руководство</a:t>
            </a:r>
            <a:br>
              <a:rPr lang="ru-RU" b="1" dirty="0"/>
            </a:br>
            <a:r>
              <a:rPr lang="ru-RU" b="1" dirty="0"/>
              <a:t>факультета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247629" y="1275901"/>
            <a:ext cx="4639514" cy="9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Декан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ru-RU" sz="2000" u="sng" dirty="0">
              <a:solidFill>
                <a:schemeClr val="tx1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solidFill>
                  <a:schemeClr val="tx1"/>
                </a:solidFill>
              </a:rPr>
              <a:t>Грушевский Сергей Павлович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766752" y="5876352"/>
            <a:ext cx="1984375" cy="78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600" b="1" dirty="0">
                <a:solidFill>
                  <a:schemeClr val="tx1"/>
                </a:solidFill>
              </a:rPr>
              <a:t>Боровик </a:t>
            </a:r>
            <a:endParaRPr lang="en-US" altLang="ru-RU" sz="1600" b="1" dirty="0">
              <a:solidFill>
                <a:schemeClr val="tx1"/>
              </a:solidFill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600" b="1" dirty="0">
                <a:solidFill>
                  <a:schemeClr val="tx1"/>
                </a:solidFill>
              </a:rPr>
              <a:t>Ольга Григорьевна 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278023" y="5876352"/>
            <a:ext cx="1905000" cy="78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600" b="1" dirty="0">
                <a:solidFill>
                  <a:schemeClr val="tx1"/>
                </a:solidFill>
              </a:rPr>
              <a:t>Бочаров Александр Васильевич</a:t>
            </a:r>
          </a:p>
        </p:txBody>
      </p:sp>
      <p:pic>
        <p:nvPicPr>
          <p:cNvPr id="13" name="Picture 37" descr="DSC_4139"/>
          <p:cNvPicPr>
            <a:picLocks noChangeAspect="1" noChangeArrowheads="1"/>
          </p:cNvPicPr>
          <p:nvPr/>
        </p:nvPicPr>
        <p:blipFill>
          <a:blip r:embed="rId2"/>
          <a:srcRect l="21774" t="507" r="23576" b="49229"/>
          <a:stretch>
            <a:fillRect/>
          </a:stretch>
        </p:blipFill>
        <p:spPr bwMode="auto">
          <a:xfrm>
            <a:off x="5586069" y="4045950"/>
            <a:ext cx="1244096" cy="17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8" descr="О"/>
          <p:cNvPicPr>
            <a:picLocks noChangeAspect="1" noChangeArrowheads="1"/>
          </p:cNvPicPr>
          <p:nvPr/>
        </p:nvPicPr>
        <p:blipFill>
          <a:blip r:embed="rId3"/>
          <a:srcRect b="14857"/>
          <a:stretch>
            <a:fillRect/>
          </a:stretch>
        </p:blipFill>
        <p:spPr bwMode="auto">
          <a:xfrm>
            <a:off x="2067076" y="4049925"/>
            <a:ext cx="1336675" cy="1724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C:\Users\Андрей\Documents\ГАЗЕТА ФМИКН\7ItC9J_fk-M.jpg"/>
          <p:cNvPicPr/>
          <p:nvPr/>
        </p:nvPicPr>
        <p:blipFill>
          <a:blip r:embed="rId4"/>
          <a:srcRect l="40910" t="10999" r="25393" b="29146"/>
          <a:stretch>
            <a:fillRect/>
          </a:stretch>
        </p:blipFill>
        <p:spPr bwMode="auto">
          <a:xfrm>
            <a:off x="5404367" y="1006251"/>
            <a:ext cx="1508125" cy="1878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763027" y="5876352"/>
            <a:ext cx="1906587" cy="78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Лежнев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Алексей Викторович</a:t>
            </a:r>
          </a:p>
        </p:txBody>
      </p:sp>
      <p:pic>
        <p:nvPicPr>
          <p:cNvPr id="20" name="Picture 16" descr="C:\Users\агент007\Desktop\Фото - ЛежнёвАВ.jpg"/>
          <p:cNvPicPr>
            <a:picLocks noChangeAspect="1" noChangeArrowheads="1"/>
          </p:cNvPicPr>
          <p:nvPr/>
        </p:nvPicPr>
        <p:blipFill>
          <a:blip r:embed="rId5" cstate="print"/>
          <a:srcRect l="4551" t="3545" r="4435"/>
          <a:stretch>
            <a:fillRect/>
          </a:stretch>
        </p:blipFill>
        <p:spPr bwMode="auto">
          <a:xfrm>
            <a:off x="9005049" y="4056275"/>
            <a:ext cx="1321289" cy="1717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487723" y="3502888"/>
            <a:ext cx="2523959" cy="4862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Заместитель декана по воспитательной работе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49090" y="3502888"/>
            <a:ext cx="2715490" cy="4862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Заместитель декана по учебной работе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15674" y="3502888"/>
            <a:ext cx="2510951" cy="4862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Заместитель декана по научной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34124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48"/>
    </mc:Choice>
    <mc:Fallback xmlns="">
      <p:transition spd="slow" advTm="450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59118" y="1306232"/>
            <a:ext cx="8917755" cy="1938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>
                <a:solidFill>
                  <a:schemeClr val="tx1">
                    <a:alpha val="80000"/>
                  </a:schemeClr>
                </a:solidFill>
              </a:rPr>
              <a:t>Один из старейших факультетов </a:t>
            </a:r>
            <a:r>
              <a:rPr lang="ru-RU" sz="2000" dirty="0" err="1">
                <a:solidFill>
                  <a:schemeClr val="tx1">
                    <a:alpha val="80000"/>
                  </a:schemeClr>
                </a:solidFill>
              </a:rPr>
              <a:t>КубГУ</a:t>
            </a:r>
            <a:r>
              <a:rPr lang="ru-RU" sz="2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alpha val="80000"/>
                  </a:schemeClr>
                </a:solidFill>
              </a:rPr>
              <a:t>Матфак</a:t>
            </a:r>
            <a:r>
              <a:rPr lang="ru-RU" sz="2000" dirty="0">
                <a:solidFill>
                  <a:schemeClr val="tx1">
                    <a:alpha val="80000"/>
                  </a:schemeClr>
                </a:solidFill>
              </a:rPr>
              <a:t> за годы своего существования  подготовил около 7 тысяч специалистов, которые ныне трудятся в различных регионах России, а также ближнего и дальнего зарубежья. Среди них – свыше 60 кандидатов и докторов наук, член – корреспондент РАН. </a:t>
            </a:r>
          </a:p>
        </p:txBody>
      </p:sp>
      <p:sp>
        <p:nvSpPr>
          <p:cNvPr id="15" name="Right Triangle 14"/>
          <p:cNvSpPr/>
          <p:nvPr/>
        </p:nvSpPr>
        <p:spPr>
          <a:xfrm rot="5400000" flipV="1">
            <a:off x="5940849" y="4181136"/>
            <a:ext cx="153680" cy="153680"/>
          </a:xfrm>
          <a:prstGeom prst="rtTriangle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552" y="3245224"/>
            <a:ext cx="11058272" cy="343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165091" y="118180"/>
            <a:ext cx="7961655" cy="934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Comic Sans MS" pitchFamily="66" charset="0"/>
              </a:rPr>
              <a:t>О факультете</a:t>
            </a:r>
            <a:endParaRPr lang="en-US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16"/>
    </mc:Choice>
    <mc:Fallback xmlns="">
      <p:transition spd="slow" advTm="5701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091" y="118180"/>
            <a:ext cx="10260291" cy="934244"/>
          </a:xfrm>
        </p:spPr>
        <p:txBody>
          <a:bodyPr>
            <a:normAutofit/>
          </a:bodyPr>
          <a:lstStyle/>
          <a:p>
            <a:r>
              <a:rPr lang="ru-RU" sz="3200" b="1" dirty="0"/>
              <a:t>Структура факультета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84946" y="4032585"/>
            <a:ext cx="3134771" cy="4862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Кафедра информационных образовательных технологий</a:t>
            </a:r>
          </a:p>
        </p:txBody>
      </p:sp>
      <p:cxnSp>
        <p:nvCxnSpPr>
          <p:cNvPr id="18" name="Straight Connector 22"/>
          <p:cNvCxnSpPr/>
          <p:nvPr/>
        </p:nvCxnSpPr>
        <p:spPr>
          <a:xfrm>
            <a:off x="4622490" y="4570929"/>
            <a:ext cx="0" cy="1927195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47769" y="4614585"/>
            <a:ext cx="1702859" cy="19205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alpha val="80000"/>
                  </a:schemeClr>
                </a:solidFill>
              </a:rPr>
              <a:t>заведующий кафедрой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alpha val="80000"/>
                  </a:schemeClr>
                </a:solidFill>
              </a:rPr>
              <a:t>доктор</a:t>
            </a:r>
          </a:p>
          <a:p>
            <a:pPr>
              <a:lnSpc>
                <a:spcPct val="90000"/>
              </a:lnSpc>
            </a:pPr>
            <a:r>
              <a:rPr lang="ru-RU" sz="1400" dirty="0" err="1">
                <a:solidFill>
                  <a:schemeClr val="tx1">
                    <a:alpha val="80000"/>
                  </a:schemeClr>
                </a:solidFill>
              </a:rPr>
              <a:t>пед</a:t>
            </a:r>
            <a:r>
              <a:rPr lang="ru-RU" sz="1400" dirty="0">
                <a:solidFill>
                  <a:schemeClr val="tx1">
                    <a:alpha val="80000"/>
                  </a:schemeClr>
                </a:solidFill>
              </a:rPr>
              <a:t>. наук,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alpha val="80000"/>
                  </a:schemeClr>
                </a:solidFill>
              </a:rPr>
              <a:t>профессор</a:t>
            </a: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tx1">
                    <a:alpha val="80000"/>
                  </a:schemeClr>
                </a:solidFill>
              </a:rPr>
              <a:t>Грушевский</a:t>
            </a:r>
            <a:br>
              <a:rPr lang="ru-RU" sz="1600" b="1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ru-RU" sz="1600" b="1" dirty="0">
                <a:solidFill>
                  <a:schemeClr val="tx1">
                    <a:alpha val="80000"/>
                  </a:schemeClr>
                </a:solidFill>
              </a:rPr>
              <a:t>Сергей </a:t>
            </a: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tx1">
                    <a:alpha val="80000"/>
                  </a:schemeClr>
                </a:solidFill>
              </a:rPr>
              <a:t>Павлович</a:t>
            </a:r>
          </a:p>
        </p:txBody>
      </p:sp>
      <p:sp>
        <p:nvSpPr>
          <p:cNvPr id="26" name="Rectangle 12"/>
          <p:cNvSpPr/>
          <p:nvPr/>
        </p:nvSpPr>
        <p:spPr>
          <a:xfrm>
            <a:off x="2958544" y="3935758"/>
            <a:ext cx="3595650" cy="2811577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890328" y="4032586"/>
            <a:ext cx="3115301" cy="4862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Кафедра математических и компьютерных методов</a:t>
            </a:r>
          </a:p>
        </p:txBody>
      </p:sp>
      <p:cxnSp>
        <p:nvCxnSpPr>
          <p:cNvPr id="29" name="Straight Connector 22"/>
          <p:cNvCxnSpPr/>
          <p:nvPr/>
        </p:nvCxnSpPr>
        <p:spPr>
          <a:xfrm>
            <a:off x="8408402" y="4570930"/>
            <a:ext cx="0" cy="1927195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533681" y="4614586"/>
            <a:ext cx="1702859" cy="19205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alpha val="80000"/>
                  </a:schemeClr>
                </a:solidFill>
              </a:rPr>
              <a:t>заведующий кафедрой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alpha val="80000"/>
                  </a:schemeClr>
                </a:solidFill>
              </a:rPr>
              <a:t>кандидат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alpha val="80000"/>
                  </a:schemeClr>
                </a:solidFill>
              </a:rPr>
              <a:t>физ.-мат. наук,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alpha val="80000"/>
                  </a:schemeClr>
                </a:solidFill>
              </a:rPr>
              <a:t>доцент </a:t>
            </a: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tx1">
                    <a:alpha val="80000"/>
                  </a:schemeClr>
                </a:solidFill>
              </a:rPr>
              <a:t>Лежнёв</a:t>
            </a: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tx1">
                    <a:alpha val="80000"/>
                  </a:schemeClr>
                </a:solidFill>
              </a:rPr>
              <a:t>Алексей</a:t>
            </a: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tx1">
                    <a:alpha val="80000"/>
                  </a:schemeClr>
                </a:solidFill>
              </a:rPr>
              <a:t>Викторович</a:t>
            </a:r>
            <a:endParaRPr lang="ru-RU" sz="1400" b="1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2" name="Rectangle 12"/>
          <p:cNvSpPr/>
          <p:nvPr/>
        </p:nvSpPr>
        <p:spPr>
          <a:xfrm>
            <a:off x="6679474" y="3935759"/>
            <a:ext cx="3326156" cy="2811577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46842" y="1031665"/>
            <a:ext cx="3103416" cy="28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Кафедра теории функций</a:t>
            </a:r>
          </a:p>
        </p:txBody>
      </p:sp>
      <p:cxnSp>
        <p:nvCxnSpPr>
          <p:cNvPr id="35" name="Straight Connector 22"/>
          <p:cNvCxnSpPr/>
          <p:nvPr/>
        </p:nvCxnSpPr>
        <p:spPr>
          <a:xfrm>
            <a:off x="10253030" y="1570009"/>
            <a:ext cx="0" cy="1927195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378309" y="1613665"/>
            <a:ext cx="1702859" cy="19205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alpha val="80000"/>
                  </a:schemeClr>
                </a:solidFill>
              </a:rPr>
              <a:t>заведующий кафедрой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alpha val="80000"/>
                  </a:schemeClr>
                </a:solidFill>
              </a:rPr>
              <a:t>доктор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alpha val="80000"/>
                  </a:schemeClr>
                </a:solidFill>
              </a:rPr>
              <a:t>физ.-мат. наук,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alpha val="80000"/>
                  </a:schemeClr>
                </a:solidFill>
              </a:rPr>
              <a:t>доцент </a:t>
            </a: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tx1">
                    <a:alpha val="80000"/>
                  </a:schemeClr>
                </a:solidFill>
              </a:rPr>
              <a:t>Голуб</a:t>
            </a: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tx1">
                    <a:alpha val="80000"/>
                  </a:schemeClr>
                </a:solidFill>
              </a:rPr>
              <a:t>Михаил</a:t>
            </a: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tx1">
                    <a:alpha val="80000"/>
                  </a:schemeClr>
                </a:solidFill>
              </a:rPr>
              <a:t>Владимирович</a:t>
            </a:r>
            <a:endParaRPr lang="ru-RU" sz="1400" b="1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37" name="Рисунок 17" descr="D:\ФОТО-ФОТО\ЛИЧНЫЕ ФОТО ТПРЕПОДАВАТЕЛЕЙ\DSC_4140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t="2533" r="22055" b="43066"/>
          <a:stretch>
            <a:fillRect/>
          </a:stretch>
        </p:blipFill>
        <p:spPr bwMode="auto">
          <a:xfrm>
            <a:off x="8812804" y="1582604"/>
            <a:ext cx="1241673" cy="19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Rectangle 12"/>
          <p:cNvSpPr/>
          <p:nvPr/>
        </p:nvSpPr>
        <p:spPr>
          <a:xfrm>
            <a:off x="8589084" y="934838"/>
            <a:ext cx="3381248" cy="2811577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9" name="Группа 38"/>
          <p:cNvGrpSpPr/>
          <p:nvPr/>
        </p:nvGrpSpPr>
        <p:grpSpPr>
          <a:xfrm>
            <a:off x="1089815" y="934838"/>
            <a:ext cx="3492084" cy="2811577"/>
            <a:chOff x="1100009" y="1294882"/>
            <a:chExt cx="3492084" cy="2811577"/>
          </a:xfrm>
        </p:grpSpPr>
        <p:sp>
          <p:nvSpPr>
            <p:cNvPr id="40" name="TextBox 39"/>
            <p:cNvSpPr txBox="1"/>
            <p:nvPr/>
          </p:nvSpPr>
          <p:spPr>
            <a:xfrm>
              <a:off x="1247867" y="1391709"/>
              <a:ext cx="3113315" cy="4862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rgbClr val="C00000"/>
                  </a:solidFill>
                  <a:latin typeface="Comic Sans MS" pitchFamily="66" charset="0"/>
                </a:rPr>
                <a:t>Кафедра функционального анализа и алгебры</a:t>
              </a:r>
            </a:p>
          </p:txBody>
        </p:sp>
        <p:cxnSp>
          <p:nvCxnSpPr>
            <p:cNvPr id="41" name="Straight Connector 22"/>
            <p:cNvCxnSpPr/>
            <p:nvPr/>
          </p:nvCxnSpPr>
          <p:spPr>
            <a:xfrm>
              <a:off x="2763955" y="1930053"/>
              <a:ext cx="0" cy="192719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889234" y="1973709"/>
              <a:ext cx="1702859" cy="19205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tx1">
                      <a:alpha val="80000"/>
                    </a:schemeClr>
                  </a:solidFill>
                </a:rPr>
                <a:t>заведующий кафедрой</a:t>
              </a: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tx1">
                      <a:alpha val="80000"/>
                    </a:schemeClr>
                  </a:solidFill>
                </a:rPr>
                <a:t>кандидат </a:t>
              </a: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tx1">
                      <a:alpha val="80000"/>
                    </a:schemeClr>
                  </a:solidFill>
                </a:rPr>
                <a:t>физ.-мат. наук, </a:t>
              </a: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tx1">
                      <a:alpha val="80000"/>
                    </a:schemeClr>
                  </a:solidFill>
                </a:rPr>
                <a:t>доцент </a:t>
              </a:r>
            </a:p>
            <a:p>
              <a:pPr>
                <a:lnSpc>
                  <a:spcPct val="90000"/>
                </a:lnSpc>
              </a:pPr>
              <a:endParaRPr lang="ru-RU" sz="1400" dirty="0">
                <a:solidFill>
                  <a:schemeClr val="tx1">
                    <a:alpha val="80000"/>
                  </a:schemeClr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ru-RU" sz="1600" b="1" dirty="0" err="1">
                  <a:solidFill>
                    <a:schemeClr val="tx1">
                      <a:alpha val="80000"/>
                    </a:schemeClr>
                  </a:solidFill>
                </a:rPr>
                <a:t>Барсукова</a:t>
              </a:r>
              <a:endParaRPr lang="ru-RU" sz="1600" b="1" dirty="0">
                <a:solidFill>
                  <a:schemeClr val="tx1">
                    <a:alpha val="80000"/>
                  </a:schemeClr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schemeClr val="tx1">
                      <a:alpha val="80000"/>
                    </a:schemeClr>
                  </a:solidFill>
                </a:rPr>
                <a:t>Виктория</a:t>
              </a:r>
            </a:p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schemeClr val="tx1">
                      <a:alpha val="80000"/>
                    </a:schemeClr>
                  </a:solidFill>
                </a:rPr>
                <a:t>Юрьевна</a:t>
              </a:r>
              <a:endParaRPr lang="ru-RU" sz="1400" b="1" dirty="0">
                <a:solidFill>
                  <a:schemeClr val="tx1">
                    <a:alpha val="80000"/>
                  </a:schemeClr>
                </a:solidFill>
              </a:endParaRPr>
            </a:p>
          </p:txBody>
        </p:sp>
        <p:pic>
          <p:nvPicPr>
            <p:cNvPr id="43" name="Рисунок 17" descr="D:\ФОТО-ФОТО\ЛИЧНЫЕ ФОТО ТПРЕПОДАВАТЕЛЕЙ\DSC_4140.JPG"/>
            <p:cNvPicPr>
              <a:picLocks noChangeAspect="1" noChangeArrowheads="1"/>
            </p:cNvPicPr>
            <p:nvPr/>
          </p:nvPicPr>
          <p:blipFill>
            <a:blip r:embed="rId2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10" t="2533" r="22055" b="43066"/>
            <a:stretch>
              <a:fillRect/>
            </a:stretch>
          </p:blipFill>
          <p:spPr bwMode="auto">
            <a:xfrm>
              <a:off x="1323729" y="1942648"/>
              <a:ext cx="1241673" cy="19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4" name="Rectangle 12"/>
            <p:cNvSpPr/>
            <p:nvPr/>
          </p:nvSpPr>
          <p:spPr>
            <a:xfrm>
              <a:off x="1100009" y="1294882"/>
              <a:ext cx="3261173" cy="2811577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996876" y="1031665"/>
            <a:ext cx="3117602" cy="4862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Кафедра вычислительной математики и информатики</a:t>
            </a:r>
          </a:p>
        </p:txBody>
      </p:sp>
      <p:cxnSp>
        <p:nvCxnSpPr>
          <p:cNvPr id="47" name="Straight Connector 22"/>
          <p:cNvCxnSpPr/>
          <p:nvPr/>
        </p:nvCxnSpPr>
        <p:spPr>
          <a:xfrm>
            <a:off x="6517250" y="1570009"/>
            <a:ext cx="0" cy="1927195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679473" y="1613665"/>
            <a:ext cx="1702859" cy="19205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alpha val="80000"/>
                  </a:schemeClr>
                </a:solidFill>
              </a:rPr>
              <a:t>заведующий кафедрой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alpha val="80000"/>
                  </a:schemeClr>
                </a:solidFill>
              </a:rPr>
              <a:t>кандидат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alpha val="80000"/>
                  </a:schemeClr>
                </a:solidFill>
              </a:rPr>
              <a:t>физ.-мат. наук,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alpha val="80000"/>
                  </a:schemeClr>
                </a:solidFill>
              </a:rPr>
              <a:t>доцент </a:t>
            </a: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tx1">
                    <a:alpha val="80000"/>
                  </a:schemeClr>
                </a:solidFill>
              </a:rPr>
              <a:t>Гайденко Станислав Викторович</a:t>
            </a:r>
            <a:endParaRPr lang="ru-RU" sz="1400" b="1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0" name="Rectangle 12"/>
          <p:cNvSpPr/>
          <p:nvPr/>
        </p:nvSpPr>
        <p:spPr>
          <a:xfrm>
            <a:off x="4853304" y="934838"/>
            <a:ext cx="3261173" cy="2811577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3" name="Рисунок 18" descr="D:\ФОТО-ФОТО\ЛИЧНЫЕ ФОТО ТПРЕПОДАВАТЕЛЕЙ\С.В.Гайденко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39" y="1580924"/>
            <a:ext cx="1267825" cy="1922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Picture 2" descr="Z:\Jaroslav_10\КУБГУ\MatFak foto\2020\2020-01_кафедры\тф\IMG_9686.JPG"/>
          <p:cNvPicPr>
            <a:picLocks noChangeAspect="1" noChangeArrowheads="1"/>
          </p:cNvPicPr>
          <p:nvPr/>
        </p:nvPicPr>
        <p:blipFill>
          <a:blip r:embed="rId4" cstate="print"/>
          <a:srcRect l="16216" t="12211" r="21622" b="20649"/>
          <a:stretch>
            <a:fillRect/>
          </a:stretch>
        </p:blipFill>
        <p:spPr bwMode="auto">
          <a:xfrm>
            <a:off x="8799883" y="1582604"/>
            <a:ext cx="126751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" name="Picture 16" descr="C:\Users\агент007\Desktop\Фото - ЛежнёвАВ.jpg"/>
          <p:cNvPicPr>
            <a:picLocks noChangeAspect="1" noChangeArrowheads="1"/>
          </p:cNvPicPr>
          <p:nvPr/>
        </p:nvPicPr>
        <p:blipFill>
          <a:blip r:embed="rId5" cstate="print"/>
          <a:srcRect l="4551" t="3545" r="4435"/>
          <a:stretch>
            <a:fillRect/>
          </a:stretch>
        </p:blipFill>
        <p:spPr bwMode="auto">
          <a:xfrm>
            <a:off x="6878996" y="4709580"/>
            <a:ext cx="1375802" cy="1788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" name="Рисунок 57" descr="C:\Users\Андрей\Documents\ГАЗЕТА ФМИКН\7ItC9J_fk-M.jpg"/>
          <p:cNvPicPr/>
          <p:nvPr/>
        </p:nvPicPr>
        <p:blipFill rotWithShape="1">
          <a:blip r:embed="rId6" cstate="print"/>
          <a:srcRect l="42697" t="10999" r="29116" b="29146"/>
          <a:stretch/>
        </p:blipFill>
        <p:spPr bwMode="auto">
          <a:xfrm>
            <a:off x="3153571" y="4578458"/>
            <a:ext cx="1299057" cy="1919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81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62"/>
    </mc:Choice>
    <mc:Fallback xmlns="">
      <p:transition spd="slow" advTm="7196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65091" y="118181"/>
            <a:ext cx="10675927" cy="69462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Comic Sans MS" pitchFamily="66" charset="0"/>
              </a:rPr>
              <a:t>Научная работа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3509" y="95680"/>
            <a:ext cx="2621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Студенческое научное</a:t>
            </a:r>
            <a:br>
              <a:rPr lang="en-US" sz="2000" dirty="0"/>
            </a:br>
            <a:r>
              <a:rPr lang="ru-RU" sz="2000" dirty="0"/>
              <a:t>общество ФМКН</a:t>
            </a:r>
          </a:p>
        </p:txBody>
      </p:sp>
      <p:pic>
        <p:nvPicPr>
          <p:cNvPr id="14" name="Picture 8" descr="http://cs620322.vk.me/v620322786/7e07/RmE9L5cCo30.jpg"/>
          <p:cNvPicPr>
            <a:picLocks noChangeAspect="1" noChangeArrowheads="1"/>
          </p:cNvPicPr>
          <p:nvPr/>
        </p:nvPicPr>
        <p:blipFill>
          <a:blip r:embed="rId2" cstate="print"/>
          <a:srcRect l="-1919" t="-1914" r="-1694" b="-3350"/>
          <a:stretch>
            <a:fillRect/>
          </a:stretch>
        </p:blipFill>
        <p:spPr bwMode="auto">
          <a:xfrm>
            <a:off x="10113081" y="900545"/>
            <a:ext cx="1442342" cy="1436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://immi.kubsu.ru/images/photo/team/Mishustin_visited_KubSU_202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32" y="3794281"/>
            <a:ext cx="3537560" cy="26531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74" y="812801"/>
            <a:ext cx="4165023" cy="25284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6" y="958183"/>
            <a:ext cx="3973796" cy="22376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54" y="3794281"/>
            <a:ext cx="4036092" cy="26872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3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21"/>
    </mc:Choice>
    <mc:Fallback xmlns="">
      <p:transition spd="slow" advTm="1612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65091" y="118180"/>
            <a:ext cx="10675927" cy="1590547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На нашем факультете создаются условия </a:t>
            </a:r>
            <a:br>
              <a:rPr lang="ru-RU" b="1" dirty="0"/>
            </a:br>
            <a:r>
              <a:rPr lang="ru-RU" b="1" dirty="0"/>
              <a:t>для творческого и интеллектуального </a:t>
            </a:r>
            <a:br>
              <a:rPr lang="ru-RU" b="1" dirty="0"/>
            </a:br>
            <a:r>
              <a:rPr lang="ru-RU" b="1" dirty="0"/>
              <a:t>развития студентов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6" name="Picture 4" descr="http://cs628817.vk.me/v628817246/3490d/EtjslplpvUc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165092" y="1794714"/>
            <a:ext cx="3575234" cy="238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агент007\Desktop\кубок шахм\фото20191214\IMG_0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091" y="4368503"/>
            <a:ext cx="3619548" cy="2413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cs413331.vk.me/v413331816/8b1f/wkfZI83MqDw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954175" y="2767591"/>
            <a:ext cx="1862101" cy="280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://cs628731.vk.me/v628731816/265fe/o4w5O8BFp1g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955783" y="1708727"/>
            <a:ext cx="3622585" cy="240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http://cs623717.vk.me/v623717246/28c58/scnmBgWQjCU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7003133" y="4398295"/>
            <a:ext cx="3575235" cy="238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C:\Users\агент007\Desktop\123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76270" y="25820"/>
            <a:ext cx="2000264" cy="192488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54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42"/>
    </mc:Choice>
    <mc:Fallback xmlns="">
      <p:transition spd="slow" advTm="5404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65091" y="118181"/>
            <a:ext cx="10675927" cy="69462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Малый </a:t>
            </a:r>
            <a:r>
              <a:rPr lang="ru-RU" b="1" dirty="0" err="1"/>
              <a:t>Матфак</a:t>
            </a:r>
            <a:endParaRPr lang="ru-RU" b="1" dirty="0"/>
          </a:p>
        </p:txBody>
      </p:sp>
      <p:pic>
        <p:nvPicPr>
          <p:cNvPr id="9" name="Picture 5" descr="http://cs616224.vk.me/v616224611/1ad83/koaQVJ4qblc.jpg"/>
          <p:cNvPicPr>
            <a:picLocks noChangeAspect="1" noChangeArrowheads="1"/>
          </p:cNvPicPr>
          <p:nvPr/>
        </p:nvPicPr>
        <p:blipFill>
          <a:blip r:embed="rId2" cstate="print"/>
          <a:srcRect r="5107" b="59842"/>
          <a:stretch>
            <a:fillRect/>
          </a:stretch>
        </p:blipFill>
        <p:spPr bwMode="auto">
          <a:xfrm>
            <a:off x="1351150" y="926595"/>
            <a:ext cx="2330601" cy="187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8" descr="Y:\фмкн\матфак\для матфака\малый матф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796" y="2944753"/>
            <a:ext cx="2157308" cy="21573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48214" y="5298664"/>
            <a:ext cx="2536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Сайт Малого </a:t>
            </a:r>
            <a:r>
              <a:rPr lang="ru-RU" sz="1600" dirty="0" err="1"/>
              <a:t>Матфака</a:t>
            </a:r>
            <a:endParaRPr lang="ru-RU" sz="1600" dirty="0"/>
          </a:p>
          <a:p>
            <a:pPr algn="ctr"/>
            <a:r>
              <a:rPr lang="ru-RU" sz="1400" dirty="0">
                <a:hlinkClick r:id="rId4"/>
              </a:rPr>
              <a:t>http://mmf</a:t>
            </a:r>
            <a:r>
              <a:rPr lang="en-US" sz="1400" dirty="0">
                <a:hlinkClick r:id="rId4"/>
              </a:rPr>
              <a:t>-</a:t>
            </a:r>
            <a:r>
              <a:rPr lang="ru-RU" sz="1400" dirty="0">
                <a:hlinkClick r:id="rId4"/>
              </a:rPr>
              <a:t>kubsu.ru</a:t>
            </a:r>
            <a:endParaRPr lang="en-US" sz="1400" dirty="0"/>
          </a:p>
          <a:p>
            <a:pPr algn="ctr"/>
            <a:r>
              <a:rPr lang="ru-RU" sz="1600" dirty="0"/>
              <a:t>Группа </a:t>
            </a:r>
            <a:r>
              <a:rPr lang="ru-RU" sz="1600" dirty="0" err="1"/>
              <a:t>Вконтакте</a:t>
            </a:r>
            <a:r>
              <a:rPr lang="ru-RU" sz="1600" dirty="0"/>
              <a:t>:</a:t>
            </a:r>
          </a:p>
          <a:p>
            <a:pPr algn="ctr"/>
            <a:r>
              <a:rPr lang="ru-RU" sz="14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5"/>
              </a:rPr>
              <a:t>http://vk.com/club30975118</a:t>
            </a:r>
            <a:endParaRPr lang="ru-RU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6" name="Объект 3"/>
          <p:cNvGraphicFramePr>
            <a:graphicFrameLocks/>
          </p:cNvGraphicFramePr>
          <p:nvPr/>
        </p:nvGraphicFramePr>
        <p:xfrm>
          <a:off x="4949512" y="580547"/>
          <a:ext cx="708546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7" name="Picture 9" descr="http://cs323620.vk.me/v323620802/289a/t2tzv5MTdiU.jpg"/>
          <p:cNvPicPr>
            <a:picLocks noChangeAspect="1" noChangeArrowheads="1"/>
          </p:cNvPicPr>
          <p:nvPr/>
        </p:nvPicPr>
        <p:blipFill>
          <a:blip r:embed="rId11"/>
          <a:srcRect t="26926" r="21242" b="19749"/>
          <a:stretch>
            <a:fillRect/>
          </a:stretch>
        </p:blipFill>
        <p:spPr bwMode="auto">
          <a:xfrm>
            <a:off x="4870056" y="4963387"/>
            <a:ext cx="3143272" cy="15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http://cs323620.vk.me/v323620802/28a3/O1yN5XpGNMs.jpg"/>
          <p:cNvPicPr>
            <a:picLocks noChangeAspect="1" noChangeArrowheads="1"/>
          </p:cNvPicPr>
          <p:nvPr/>
        </p:nvPicPr>
        <p:blipFill>
          <a:blip r:embed="rId12"/>
          <a:srcRect t="23051" b="13303"/>
          <a:stretch>
            <a:fillRect/>
          </a:stretch>
        </p:blipFill>
        <p:spPr bwMode="auto">
          <a:xfrm>
            <a:off x="8401694" y="4963387"/>
            <a:ext cx="3361468" cy="160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25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35"/>
    </mc:Choice>
    <mc:Fallback xmlns="">
      <p:transition spd="slow" advTm="4313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65091" y="118181"/>
            <a:ext cx="10675927" cy="69462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Малый </a:t>
            </a:r>
            <a:r>
              <a:rPr lang="ru-RU" b="1" dirty="0" err="1"/>
              <a:t>Матфак</a:t>
            </a:r>
            <a:endParaRPr lang="ru-RU" b="1" dirty="0"/>
          </a:p>
        </p:txBody>
      </p:sp>
      <p:pic>
        <p:nvPicPr>
          <p:cNvPr id="9" name="Picture 5" descr="http://cs616224.vk.me/v616224611/1ad83/koaQVJ4qblc.jpg"/>
          <p:cNvPicPr>
            <a:picLocks noChangeAspect="1" noChangeArrowheads="1"/>
          </p:cNvPicPr>
          <p:nvPr/>
        </p:nvPicPr>
        <p:blipFill>
          <a:blip r:embed="rId2" cstate="print"/>
          <a:srcRect r="5107" b="59842"/>
          <a:stretch>
            <a:fillRect/>
          </a:stretch>
        </p:blipFill>
        <p:spPr bwMode="auto">
          <a:xfrm>
            <a:off x="1351150" y="926595"/>
            <a:ext cx="2330601" cy="187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8" descr="Y:\фмкн\матфак\для матфака\малый матф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796" y="2944753"/>
            <a:ext cx="2157308" cy="21573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48214" y="5298664"/>
            <a:ext cx="2536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Сайт Малого </a:t>
            </a:r>
            <a:r>
              <a:rPr lang="ru-RU" sz="1600" dirty="0" err="1"/>
              <a:t>Матфака</a:t>
            </a:r>
            <a:endParaRPr lang="ru-RU" sz="1600" dirty="0"/>
          </a:p>
          <a:p>
            <a:pPr algn="ctr"/>
            <a:r>
              <a:rPr lang="ru-RU" sz="1400" dirty="0">
                <a:hlinkClick r:id="rId4"/>
              </a:rPr>
              <a:t>http://mmf-kubsu.ru</a:t>
            </a:r>
            <a:endParaRPr lang="en-US" sz="1400" dirty="0"/>
          </a:p>
          <a:p>
            <a:pPr algn="ctr"/>
            <a:r>
              <a:rPr lang="ru-RU" sz="1600" dirty="0"/>
              <a:t>Группа </a:t>
            </a:r>
            <a:r>
              <a:rPr lang="ru-RU" sz="1600" dirty="0" err="1"/>
              <a:t>Вконтакте</a:t>
            </a:r>
            <a:r>
              <a:rPr lang="ru-RU" sz="1600" dirty="0"/>
              <a:t>:</a:t>
            </a:r>
          </a:p>
          <a:p>
            <a:pPr algn="ctr"/>
            <a:r>
              <a:rPr lang="ru-RU" sz="14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5"/>
              </a:rPr>
              <a:t>http://vk.com/club30975118</a:t>
            </a:r>
            <a:endParaRPr lang="ru-RU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588250"/>
              </p:ext>
            </p:extLst>
          </p:nvPr>
        </p:nvGraphicFramePr>
        <p:xfrm>
          <a:off x="4949512" y="580547"/>
          <a:ext cx="708546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1694" y="4990523"/>
            <a:ext cx="3361468" cy="155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F57E65-4BDE-44DD-B2C7-59B7F86489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56" y="4990523"/>
            <a:ext cx="3122276" cy="15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0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35"/>
    </mc:Choice>
    <mc:Fallback xmlns="">
      <p:transition spd="slow" advTm="4313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AE54-0C11-4A2E-A239-9E01856C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6489DA-7CEC-4E70-B462-BAB243669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93" y="109047"/>
            <a:ext cx="11488074" cy="43687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E005DA-E87B-4E92-B6EF-01DE7457E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30" y="4477752"/>
            <a:ext cx="3595117" cy="23234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EDB00B-DE81-4C8F-B2D0-54713F1DD9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87" y="4479196"/>
            <a:ext cx="3743418" cy="23220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EA1A88-3692-45CF-828B-E253656AA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85" y="7155"/>
            <a:ext cx="2499143" cy="34218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F67BDE-AE7D-43B6-AD63-0BDCF6691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585" y="3428999"/>
            <a:ext cx="2477082" cy="337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20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64477" y="211015"/>
            <a:ext cx="122564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600"/>
              </a:spcBef>
              <a:buClr>
                <a:srgbClr val="5FCBEF"/>
              </a:buClr>
              <a:buSzPct val="80000"/>
              <a:defRPr/>
            </a:pPr>
            <a:r>
              <a:rPr lang="ru-RU" altLang="ru-RU" sz="4000" b="1" i="1" cap="all" dirty="0">
                <a:solidFill>
                  <a:srgbClr val="002060"/>
                </a:solidFill>
                <a:latin typeface="Comic Sans MS" pitchFamily="66" charset="0"/>
              </a:rPr>
              <a:t>Мы ждем вас </a:t>
            </a:r>
            <a:br>
              <a:rPr lang="ru-RU" altLang="ru-RU" sz="4000" b="1" i="1" cap="all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altLang="ru-RU" sz="4000" b="1" i="1" cap="all" dirty="0">
                <a:solidFill>
                  <a:srgbClr val="002060"/>
                </a:solidFill>
                <a:latin typeface="Comic Sans MS" pitchFamily="66" charset="0"/>
              </a:rPr>
              <a:t>в Кубанском государственном университете!</a:t>
            </a:r>
            <a:endParaRPr lang="ru-RU" altLang="ru-RU" sz="40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9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235676" y="914128"/>
            <a:ext cx="10565260" cy="45243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>
                <a:solidFill>
                  <a:schemeClr val="tx1">
                    <a:alpha val="80000"/>
                  </a:schemeClr>
                </a:solidFill>
              </a:rPr>
              <a:t>На факультете математики и компьютерных наук (ФМКН) в настоящее время ведется набор на три направления подготовки </a:t>
            </a:r>
            <a:r>
              <a:rPr lang="ru-RU" sz="2000" b="1" dirty="0">
                <a:solidFill>
                  <a:schemeClr val="tx1">
                    <a:alpha val="80000"/>
                  </a:schemeClr>
                </a:solidFill>
              </a:rPr>
              <a:t>бакалавров</a:t>
            </a:r>
            <a:r>
              <a:rPr lang="ru-RU" sz="2000" dirty="0">
                <a:solidFill>
                  <a:schemeClr val="tx1">
                    <a:alpha val="80000"/>
                  </a:schemeClr>
                </a:solidFill>
              </a:rPr>
              <a:t>:</a:t>
            </a:r>
          </a:p>
          <a:p>
            <a:pPr algn="just">
              <a:lnSpc>
                <a:spcPct val="120000"/>
              </a:lnSpc>
            </a:pPr>
            <a:endParaRPr lang="ru-RU" sz="20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endParaRPr lang="ru-RU" sz="20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endParaRPr lang="ru-RU" sz="20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endParaRPr lang="ru-RU" sz="20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endParaRPr lang="ru-RU" sz="20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endParaRPr lang="ru-RU" sz="20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2000" dirty="0">
                <a:solidFill>
                  <a:schemeClr val="tx1">
                    <a:alpha val="80000"/>
                  </a:schemeClr>
                </a:solidFill>
              </a:rPr>
              <a:t>на одну </a:t>
            </a:r>
            <a:r>
              <a:rPr lang="ru-RU" sz="2000" b="1" dirty="0">
                <a:solidFill>
                  <a:schemeClr val="tx1">
                    <a:alpha val="80000"/>
                  </a:schemeClr>
                </a:solidFill>
              </a:rPr>
              <a:t>специальность</a:t>
            </a:r>
            <a:r>
              <a:rPr lang="ru-RU" sz="2000" dirty="0">
                <a:solidFill>
                  <a:schemeClr val="tx1">
                    <a:alpha val="80000"/>
                  </a:schemeClr>
                </a:solidFill>
              </a:rPr>
              <a:t>, подготовка по которой на юге России ведется только на </a:t>
            </a:r>
            <a:r>
              <a:rPr lang="ru-RU" sz="2000" dirty="0" err="1">
                <a:solidFill>
                  <a:schemeClr val="tx1">
                    <a:alpha val="80000"/>
                  </a:schemeClr>
                </a:solidFill>
              </a:rPr>
              <a:t>ФМиКН</a:t>
            </a:r>
            <a:r>
              <a:rPr lang="ru-RU" sz="2000" dirty="0">
                <a:solidFill>
                  <a:schemeClr val="tx1">
                    <a:alpha val="80000"/>
                  </a:schemeClr>
                </a:solidFill>
              </a:rPr>
              <a:t>:</a:t>
            </a:r>
          </a:p>
          <a:p>
            <a:pPr algn="just">
              <a:lnSpc>
                <a:spcPct val="120000"/>
              </a:lnSpc>
            </a:pPr>
            <a:endParaRPr lang="ru-RU" sz="20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endParaRPr lang="ru-RU" sz="20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2000" dirty="0">
                <a:solidFill>
                  <a:schemeClr val="tx1">
                    <a:alpha val="80000"/>
                  </a:schemeClr>
                </a:solidFill>
              </a:rPr>
              <a:t>и два направления подготовки </a:t>
            </a:r>
            <a:r>
              <a:rPr lang="ru-RU" sz="2000" b="1" dirty="0">
                <a:solidFill>
                  <a:schemeClr val="tx1">
                    <a:alpha val="80000"/>
                  </a:schemeClr>
                </a:solidFill>
              </a:rPr>
              <a:t>магистров</a:t>
            </a:r>
            <a:r>
              <a:rPr lang="ru-RU" sz="2000" dirty="0">
                <a:solidFill>
                  <a:schemeClr val="tx1">
                    <a:alpha val="80000"/>
                  </a:schemeClr>
                </a:solidFill>
              </a:rPr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091" y="118180"/>
            <a:ext cx="7961655" cy="93424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omic Sans MS" pitchFamily="66" charset="0"/>
              </a:rPr>
              <a:t>Направления подготовки</a:t>
            </a:r>
            <a:endParaRPr lang="en-US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8" name="Oval 5"/>
          <p:cNvSpPr/>
          <p:nvPr/>
        </p:nvSpPr>
        <p:spPr>
          <a:xfrm>
            <a:off x="1372070" y="1672433"/>
            <a:ext cx="577643" cy="577643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ctr"/>
          <a:lstStyle/>
          <a:p>
            <a:pPr algn="ctr"/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77986" y="1874228"/>
            <a:ext cx="1384292" cy="2903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Математика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Shape 3612"/>
          <p:cNvSpPr/>
          <p:nvPr/>
        </p:nvSpPr>
        <p:spPr>
          <a:xfrm>
            <a:off x="1520601" y="1874228"/>
            <a:ext cx="280580" cy="19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5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9050">
            <a:solidFill>
              <a:srgbClr val="C00000"/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val 5"/>
          <p:cNvSpPr/>
          <p:nvPr/>
        </p:nvSpPr>
        <p:spPr>
          <a:xfrm>
            <a:off x="1372070" y="2336530"/>
            <a:ext cx="577643" cy="577643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ctr"/>
          <a:lstStyle/>
          <a:p>
            <a:pPr algn="ctr"/>
            <a:endParaRPr lang="en-US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2158698" y="2521073"/>
            <a:ext cx="4242102" cy="2903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Математика и компьютерные науки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Shape 3612"/>
          <p:cNvSpPr/>
          <p:nvPr/>
        </p:nvSpPr>
        <p:spPr>
          <a:xfrm>
            <a:off x="1520601" y="2538325"/>
            <a:ext cx="280580" cy="19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5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9050">
            <a:solidFill>
              <a:srgbClr val="C00000"/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val 5"/>
          <p:cNvSpPr/>
          <p:nvPr/>
        </p:nvSpPr>
        <p:spPr>
          <a:xfrm>
            <a:off x="1372070" y="2990573"/>
            <a:ext cx="577643" cy="577643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ctr"/>
          <a:lstStyle/>
          <a:p>
            <a:pPr algn="ctr"/>
            <a:endParaRPr lang="en-US" sz="4400" dirty="0"/>
          </a:p>
        </p:txBody>
      </p:sp>
      <p:sp>
        <p:nvSpPr>
          <p:cNvPr id="32" name="TextBox 31"/>
          <p:cNvSpPr txBox="1"/>
          <p:nvPr/>
        </p:nvSpPr>
        <p:spPr>
          <a:xfrm>
            <a:off x="2159874" y="2903262"/>
            <a:ext cx="854464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Педагогическое образование  (с двумя профилями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подготовки)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Математика, Информатика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" name="Shape 3612"/>
          <p:cNvSpPr/>
          <p:nvPr/>
        </p:nvSpPr>
        <p:spPr>
          <a:xfrm>
            <a:off x="1520601" y="3192368"/>
            <a:ext cx="280580" cy="19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5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9050">
            <a:solidFill>
              <a:srgbClr val="C00000"/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val 5"/>
          <p:cNvSpPr/>
          <p:nvPr/>
        </p:nvSpPr>
        <p:spPr>
          <a:xfrm>
            <a:off x="1372070" y="5491837"/>
            <a:ext cx="577643" cy="577643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ctr"/>
          <a:lstStyle/>
          <a:p>
            <a:pPr algn="ctr"/>
            <a:endParaRPr lang="en-US" sz="4400" dirty="0"/>
          </a:p>
        </p:txBody>
      </p:sp>
      <p:sp>
        <p:nvSpPr>
          <p:cNvPr id="35" name="TextBox 34"/>
          <p:cNvSpPr txBox="1"/>
          <p:nvPr/>
        </p:nvSpPr>
        <p:spPr>
          <a:xfrm>
            <a:off x="2209384" y="5693632"/>
            <a:ext cx="1384292" cy="2903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7030A0"/>
                </a:solidFill>
                <a:latin typeface="+mj-lt"/>
              </a:rPr>
              <a:t>Математика</a:t>
            </a:r>
            <a:endParaRPr lang="en-US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6" name="Shape 3612"/>
          <p:cNvSpPr/>
          <p:nvPr/>
        </p:nvSpPr>
        <p:spPr>
          <a:xfrm>
            <a:off x="1520601" y="5693632"/>
            <a:ext cx="280580" cy="19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5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9050">
            <a:solidFill>
              <a:srgbClr val="C00000"/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val 5"/>
          <p:cNvSpPr/>
          <p:nvPr/>
        </p:nvSpPr>
        <p:spPr>
          <a:xfrm>
            <a:off x="1372070" y="6138682"/>
            <a:ext cx="577643" cy="577643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ctr"/>
          <a:lstStyle/>
          <a:p>
            <a:pPr algn="ctr"/>
            <a:endParaRPr lang="en-US" sz="4400" dirty="0"/>
          </a:p>
        </p:txBody>
      </p:sp>
      <p:sp>
        <p:nvSpPr>
          <p:cNvPr id="38" name="TextBox 37"/>
          <p:cNvSpPr txBox="1"/>
          <p:nvPr/>
        </p:nvSpPr>
        <p:spPr>
          <a:xfrm>
            <a:off x="2190096" y="6323225"/>
            <a:ext cx="4242102" cy="2903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7030A0"/>
                </a:solidFill>
                <a:latin typeface="+mj-lt"/>
              </a:rPr>
              <a:t>Математика и компьютерные науки</a:t>
            </a:r>
            <a:endParaRPr lang="en-US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9" name="Shape 3612"/>
          <p:cNvSpPr/>
          <p:nvPr/>
        </p:nvSpPr>
        <p:spPr>
          <a:xfrm>
            <a:off x="1520601" y="6340477"/>
            <a:ext cx="280580" cy="19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5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9050">
            <a:solidFill>
              <a:srgbClr val="C00000"/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val 5"/>
          <p:cNvSpPr/>
          <p:nvPr/>
        </p:nvSpPr>
        <p:spPr>
          <a:xfrm>
            <a:off x="1372070" y="4345394"/>
            <a:ext cx="577643" cy="577643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ctr"/>
          <a:lstStyle/>
          <a:p>
            <a:pPr algn="ctr"/>
            <a:endParaRPr lang="en-US" sz="4400" dirty="0"/>
          </a:p>
        </p:txBody>
      </p:sp>
      <p:sp>
        <p:nvSpPr>
          <p:cNvPr id="41" name="TextBox 40"/>
          <p:cNvSpPr txBox="1"/>
          <p:nvPr/>
        </p:nvSpPr>
        <p:spPr>
          <a:xfrm>
            <a:off x="2219435" y="4473301"/>
            <a:ext cx="6320105" cy="4801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Фундаментальные математика и механика</a:t>
            </a:r>
          </a:p>
          <a:p>
            <a:pPr>
              <a:lnSpc>
                <a:spcPct val="70000"/>
              </a:lnSpc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2" name="Shape 3612"/>
          <p:cNvSpPr/>
          <p:nvPr/>
        </p:nvSpPr>
        <p:spPr>
          <a:xfrm>
            <a:off x="1520601" y="4547189"/>
            <a:ext cx="280580" cy="19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5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9050">
            <a:solidFill>
              <a:srgbClr val="C00000"/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36"/>
    </mc:Choice>
    <mc:Fallback xmlns="">
      <p:transition spd="slow" advTm="9313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235676" y="1145724"/>
            <a:ext cx="10565260" cy="12734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dirty="0">
                <a:solidFill>
                  <a:schemeClr val="tx1">
                    <a:alpha val="80000"/>
                  </a:schemeClr>
                </a:solidFill>
              </a:rPr>
              <a:t>Для поступления на направление подготовки </a:t>
            </a:r>
            <a:r>
              <a:rPr lang="ru-RU" sz="2200" b="1" dirty="0">
                <a:solidFill>
                  <a:schemeClr val="tx1">
                    <a:alpha val="80000"/>
                  </a:schemeClr>
                </a:solidFill>
              </a:rPr>
              <a:t>«Математика » </a:t>
            </a:r>
            <a:r>
              <a:rPr lang="ru-RU" sz="2200" dirty="0">
                <a:solidFill>
                  <a:schemeClr val="tx1">
                    <a:alpha val="80000"/>
                  </a:schemeClr>
                </a:solidFill>
              </a:rPr>
              <a:t>и специальность </a:t>
            </a:r>
            <a:r>
              <a:rPr lang="ru-RU" sz="2200" b="1" dirty="0">
                <a:solidFill>
                  <a:schemeClr val="tx1">
                    <a:alpha val="80000"/>
                  </a:schemeClr>
                </a:solidFill>
              </a:rPr>
              <a:t>«Фундаментальные математика и механика»</a:t>
            </a:r>
            <a:r>
              <a:rPr lang="ru-RU" sz="2200" dirty="0">
                <a:solidFill>
                  <a:schemeClr val="tx1">
                    <a:alpha val="80000"/>
                  </a:schemeClr>
                </a:solidFill>
              </a:rPr>
              <a:t>  необходимо представить результаты ЕГЭ по следующим предметам: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091" y="118180"/>
            <a:ext cx="7961655" cy="934244"/>
          </a:xfrm>
        </p:spPr>
        <p:txBody>
          <a:bodyPr>
            <a:normAutofit/>
          </a:bodyPr>
          <a:lstStyle/>
          <a:p>
            <a:r>
              <a:rPr lang="ru-RU" sz="3200" b="1" dirty="0"/>
              <a:t>Вступительные испытания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4502" y="3509655"/>
            <a:ext cx="7140577" cy="312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>
                <a:latin typeface="+mj-lt"/>
              </a:rPr>
              <a:t>математика</a:t>
            </a:r>
            <a:endParaRPr lang="en-US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4502" y="4214568"/>
            <a:ext cx="8839981" cy="5909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latin typeface="+mj-lt"/>
              </a:rPr>
              <a:t>информатика и информационно-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коммуникационные технологии (ИКТ) /(или)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физика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4502" y="5303546"/>
            <a:ext cx="8544647" cy="312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>
                <a:latin typeface="+mj-lt"/>
              </a:rPr>
              <a:t>русский язык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363444" y="3267449"/>
            <a:ext cx="792000" cy="792000"/>
            <a:chOff x="1363444" y="3086303"/>
            <a:chExt cx="792000" cy="792000"/>
          </a:xfrm>
        </p:grpSpPr>
        <p:sp>
          <p:nvSpPr>
            <p:cNvPr id="28" name="Oval 5"/>
            <p:cNvSpPr/>
            <p:nvPr/>
          </p:nvSpPr>
          <p:spPr>
            <a:xfrm>
              <a:off x="1363444" y="3086303"/>
              <a:ext cx="792000" cy="792000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4" name="Shape 3624"/>
            <p:cNvSpPr/>
            <p:nvPr/>
          </p:nvSpPr>
          <p:spPr>
            <a:xfrm>
              <a:off x="1533506" y="3256365"/>
              <a:ext cx="451877" cy="45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363444" y="4160082"/>
            <a:ext cx="792000" cy="792000"/>
            <a:chOff x="1363444" y="3086303"/>
            <a:chExt cx="792000" cy="792000"/>
          </a:xfrm>
        </p:grpSpPr>
        <p:sp>
          <p:nvSpPr>
            <p:cNvPr id="22" name="Oval 5"/>
            <p:cNvSpPr/>
            <p:nvPr/>
          </p:nvSpPr>
          <p:spPr>
            <a:xfrm>
              <a:off x="1363444" y="3086303"/>
              <a:ext cx="792000" cy="792000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3" name="Shape 3624"/>
            <p:cNvSpPr/>
            <p:nvPr/>
          </p:nvSpPr>
          <p:spPr>
            <a:xfrm>
              <a:off x="1533506" y="3256365"/>
              <a:ext cx="451877" cy="45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363444" y="5052714"/>
            <a:ext cx="792000" cy="792000"/>
            <a:chOff x="1363444" y="3086303"/>
            <a:chExt cx="792000" cy="792000"/>
          </a:xfrm>
        </p:grpSpPr>
        <p:sp>
          <p:nvSpPr>
            <p:cNvPr id="25" name="Oval 5"/>
            <p:cNvSpPr/>
            <p:nvPr/>
          </p:nvSpPr>
          <p:spPr>
            <a:xfrm>
              <a:off x="1363444" y="3086303"/>
              <a:ext cx="792000" cy="792000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6" name="Shape 3624"/>
            <p:cNvSpPr/>
            <p:nvPr/>
          </p:nvSpPr>
          <p:spPr>
            <a:xfrm>
              <a:off x="1533506" y="3256365"/>
              <a:ext cx="451877" cy="45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4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15"/>
    </mc:Choice>
    <mc:Fallback xmlns="">
      <p:transition spd="slow" advTm="2011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235676" y="1145724"/>
            <a:ext cx="10565260" cy="8671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dirty="0">
                <a:solidFill>
                  <a:schemeClr val="tx1">
                    <a:alpha val="80000"/>
                  </a:schemeClr>
                </a:solidFill>
              </a:rPr>
              <a:t>Для поступления на направление подготовки </a:t>
            </a:r>
            <a:r>
              <a:rPr lang="ru-RU" sz="2200" b="1" dirty="0">
                <a:solidFill>
                  <a:schemeClr val="tx1">
                    <a:alpha val="80000"/>
                  </a:schemeClr>
                </a:solidFill>
              </a:rPr>
              <a:t>«Математика и компьютерные науки» </a:t>
            </a:r>
            <a:r>
              <a:rPr lang="ru-RU" sz="2200" dirty="0">
                <a:solidFill>
                  <a:schemeClr val="tx1">
                    <a:alpha val="80000"/>
                  </a:schemeClr>
                </a:solidFill>
              </a:rPr>
              <a:t>необходимо представить результаты ЕГЭ по следующим предметам: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091" y="118180"/>
            <a:ext cx="7961655" cy="934244"/>
          </a:xfrm>
        </p:spPr>
        <p:txBody>
          <a:bodyPr>
            <a:normAutofit/>
          </a:bodyPr>
          <a:lstStyle/>
          <a:p>
            <a:r>
              <a:rPr lang="ru-RU" sz="3200" b="1" dirty="0"/>
              <a:t>Вступительные испытания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4502" y="3509655"/>
            <a:ext cx="7140577" cy="312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>
                <a:latin typeface="+mj-lt"/>
              </a:rPr>
              <a:t>математика</a:t>
            </a:r>
            <a:endParaRPr lang="en-US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4502" y="4214568"/>
            <a:ext cx="883998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latin typeface="+mj-lt"/>
              </a:rPr>
              <a:t>информатика и информационно-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коммуникационные технологии (ИКТ)</a:t>
            </a:r>
            <a:endParaRPr lang="en-US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4502" y="5303546"/>
            <a:ext cx="8544647" cy="312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>
                <a:latin typeface="+mj-lt"/>
              </a:rPr>
              <a:t>русский язык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363444" y="3267449"/>
            <a:ext cx="792000" cy="792000"/>
            <a:chOff x="1363444" y="3086303"/>
            <a:chExt cx="792000" cy="792000"/>
          </a:xfrm>
        </p:grpSpPr>
        <p:sp>
          <p:nvSpPr>
            <p:cNvPr id="28" name="Oval 5"/>
            <p:cNvSpPr/>
            <p:nvPr/>
          </p:nvSpPr>
          <p:spPr>
            <a:xfrm>
              <a:off x="1363444" y="3086303"/>
              <a:ext cx="792000" cy="792000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4" name="Shape 3624"/>
            <p:cNvSpPr/>
            <p:nvPr/>
          </p:nvSpPr>
          <p:spPr>
            <a:xfrm>
              <a:off x="1533506" y="3256365"/>
              <a:ext cx="451877" cy="45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363444" y="4160082"/>
            <a:ext cx="792000" cy="792000"/>
            <a:chOff x="1363444" y="3086303"/>
            <a:chExt cx="792000" cy="792000"/>
          </a:xfrm>
        </p:grpSpPr>
        <p:sp>
          <p:nvSpPr>
            <p:cNvPr id="22" name="Oval 5"/>
            <p:cNvSpPr/>
            <p:nvPr/>
          </p:nvSpPr>
          <p:spPr>
            <a:xfrm>
              <a:off x="1363444" y="3086303"/>
              <a:ext cx="792000" cy="792000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3" name="Shape 3624"/>
            <p:cNvSpPr/>
            <p:nvPr/>
          </p:nvSpPr>
          <p:spPr>
            <a:xfrm>
              <a:off x="1533506" y="3256365"/>
              <a:ext cx="451877" cy="45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363444" y="5052714"/>
            <a:ext cx="792000" cy="792000"/>
            <a:chOff x="1363444" y="3086303"/>
            <a:chExt cx="792000" cy="792000"/>
          </a:xfrm>
        </p:grpSpPr>
        <p:sp>
          <p:nvSpPr>
            <p:cNvPr id="25" name="Oval 5"/>
            <p:cNvSpPr/>
            <p:nvPr/>
          </p:nvSpPr>
          <p:spPr>
            <a:xfrm>
              <a:off x="1363444" y="3086303"/>
              <a:ext cx="792000" cy="792000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6" name="Shape 3624"/>
            <p:cNvSpPr/>
            <p:nvPr/>
          </p:nvSpPr>
          <p:spPr>
            <a:xfrm>
              <a:off x="1533506" y="3256365"/>
              <a:ext cx="451877" cy="45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25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15"/>
    </mc:Choice>
    <mc:Fallback xmlns="">
      <p:transition spd="slow" advTm="2011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235676" y="1439008"/>
            <a:ext cx="10565260" cy="8674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dirty="0">
                <a:solidFill>
                  <a:schemeClr val="tx1">
                    <a:alpha val="80000"/>
                  </a:schemeClr>
                </a:solidFill>
              </a:rPr>
              <a:t>Для поступления на направление подготовки </a:t>
            </a:r>
            <a:r>
              <a:rPr lang="ru-RU" sz="2200" b="1" dirty="0">
                <a:solidFill>
                  <a:schemeClr val="tx1">
                    <a:alpha val="80000"/>
                  </a:schemeClr>
                </a:solidFill>
              </a:rPr>
              <a:t>«Педагогическое образование» </a:t>
            </a:r>
            <a:r>
              <a:rPr lang="ru-RU" sz="2200" dirty="0">
                <a:solidFill>
                  <a:schemeClr val="tx1">
                    <a:alpha val="80000"/>
                  </a:schemeClr>
                </a:solidFill>
              </a:rPr>
              <a:t>(с двумя профилями подготовки) </a:t>
            </a:r>
            <a:r>
              <a:rPr lang="ru-RU" sz="2200" b="1" dirty="0">
                <a:solidFill>
                  <a:schemeClr val="tx1">
                    <a:alpha val="80000"/>
                  </a:schemeClr>
                </a:solidFill>
              </a:rPr>
              <a:t>Математика, Информатика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091" y="118180"/>
            <a:ext cx="7961655" cy="934244"/>
          </a:xfrm>
        </p:spPr>
        <p:txBody>
          <a:bodyPr>
            <a:normAutofit/>
          </a:bodyPr>
          <a:lstStyle/>
          <a:p>
            <a:r>
              <a:rPr lang="ru-RU" sz="3200" b="1" dirty="0"/>
              <a:t>Вступительные испытания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4502" y="2810949"/>
            <a:ext cx="2628985" cy="312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>
                <a:latin typeface="Calibri Light (Заголовки)"/>
              </a:rPr>
              <a:t>математика</a:t>
            </a:r>
            <a:endParaRPr lang="en-US" sz="2000" b="1" dirty="0">
              <a:solidFill>
                <a:schemeClr val="accent1"/>
              </a:solidFill>
              <a:latin typeface="Calibri Light (Заголовки)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4503" y="3705634"/>
            <a:ext cx="2025136" cy="312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>
                <a:latin typeface="Calibri Light (Заголовки)"/>
              </a:rPr>
              <a:t>русский язык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24502" y="4604840"/>
            <a:ext cx="2706623" cy="312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>
                <a:latin typeface="Calibri Light (Заголовки)"/>
              </a:rPr>
              <a:t>обществознание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363444" y="2568743"/>
            <a:ext cx="792000" cy="792000"/>
            <a:chOff x="1363444" y="3086303"/>
            <a:chExt cx="792000" cy="792000"/>
          </a:xfrm>
        </p:grpSpPr>
        <p:sp>
          <p:nvSpPr>
            <p:cNvPr id="28" name="Oval 5"/>
            <p:cNvSpPr/>
            <p:nvPr/>
          </p:nvSpPr>
          <p:spPr>
            <a:xfrm>
              <a:off x="1363444" y="3086303"/>
              <a:ext cx="792000" cy="792000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4" name="Shape 3624"/>
            <p:cNvSpPr/>
            <p:nvPr/>
          </p:nvSpPr>
          <p:spPr>
            <a:xfrm>
              <a:off x="1533506" y="3256365"/>
              <a:ext cx="451877" cy="45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363444" y="3461376"/>
            <a:ext cx="792000" cy="792000"/>
            <a:chOff x="1363444" y="3086303"/>
            <a:chExt cx="792000" cy="792000"/>
          </a:xfrm>
        </p:grpSpPr>
        <p:sp>
          <p:nvSpPr>
            <p:cNvPr id="22" name="Oval 5"/>
            <p:cNvSpPr/>
            <p:nvPr/>
          </p:nvSpPr>
          <p:spPr>
            <a:xfrm>
              <a:off x="1363444" y="3086303"/>
              <a:ext cx="792000" cy="792000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3" name="Shape 3624"/>
            <p:cNvSpPr/>
            <p:nvPr/>
          </p:nvSpPr>
          <p:spPr>
            <a:xfrm>
              <a:off x="1533506" y="3256365"/>
              <a:ext cx="451877" cy="45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363444" y="4354008"/>
            <a:ext cx="792000" cy="792000"/>
            <a:chOff x="1363444" y="3086303"/>
            <a:chExt cx="792000" cy="792000"/>
          </a:xfrm>
        </p:grpSpPr>
        <p:sp>
          <p:nvSpPr>
            <p:cNvPr id="25" name="Oval 5"/>
            <p:cNvSpPr/>
            <p:nvPr/>
          </p:nvSpPr>
          <p:spPr>
            <a:xfrm>
              <a:off x="1363444" y="3086303"/>
              <a:ext cx="792000" cy="792000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6" name="Shape 3624"/>
            <p:cNvSpPr/>
            <p:nvPr/>
          </p:nvSpPr>
          <p:spPr>
            <a:xfrm>
              <a:off x="1533506" y="3256365"/>
              <a:ext cx="451877" cy="45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1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7"/>
    </mc:Choice>
    <mc:Fallback xmlns="">
      <p:transition spd="slow" advTm="1009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235676" y="1128430"/>
            <a:ext cx="10565260" cy="17173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dirty="0">
                <a:solidFill>
                  <a:schemeClr val="tx1">
                    <a:alpha val="80000"/>
                  </a:schemeClr>
                </a:solidFill>
              </a:rPr>
              <a:t>Для поступающих на базе СПО на направления подготовки </a:t>
            </a:r>
            <a:r>
              <a:rPr lang="ru-RU" sz="2200" b="1" dirty="0">
                <a:solidFill>
                  <a:schemeClr val="tx1">
                    <a:alpha val="80000"/>
                  </a:schemeClr>
                </a:solidFill>
              </a:rPr>
              <a:t>«Математика»; «Математика и компьютерные науки» </a:t>
            </a:r>
            <a:r>
              <a:rPr lang="ru-RU" sz="2200" dirty="0">
                <a:solidFill>
                  <a:schemeClr val="tx1">
                    <a:alpha val="80000"/>
                  </a:schemeClr>
                </a:solidFill>
              </a:rPr>
              <a:t>и специальность </a:t>
            </a:r>
            <a:r>
              <a:rPr lang="ru-RU" sz="2200" b="1" dirty="0">
                <a:solidFill>
                  <a:schemeClr val="tx1">
                    <a:alpha val="80000"/>
                  </a:schemeClr>
                </a:solidFill>
              </a:rPr>
              <a:t>«Фундаментальные математика и механика» </a:t>
            </a:r>
            <a:r>
              <a:rPr lang="ru-RU" sz="2200" dirty="0">
                <a:solidFill>
                  <a:schemeClr val="tx1">
                    <a:alpha val="80000"/>
                  </a:schemeClr>
                </a:solidFill>
              </a:rPr>
              <a:t>возможно вместо ЕГЭ сдать внутренние вступительные испытания:</a:t>
            </a:r>
            <a:r>
              <a:rPr lang="ru-RU" sz="2200" b="1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091" y="118180"/>
            <a:ext cx="7961655" cy="934244"/>
          </a:xfrm>
        </p:spPr>
        <p:txBody>
          <a:bodyPr>
            <a:normAutofit/>
          </a:bodyPr>
          <a:lstStyle/>
          <a:p>
            <a:r>
              <a:rPr lang="ru-RU" sz="3200" b="1" dirty="0"/>
              <a:t>Вступительные испытания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25506" y="3363089"/>
            <a:ext cx="6031226" cy="3128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>
                <a:latin typeface="Calibri Light (Заголовки)"/>
              </a:rPr>
              <a:t>основные разделы элементарной математики</a:t>
            </a:r>
            <a:endParaRPr lang="en-US" sz="2000" b="1" dirty="0">
              <a:latin typeface="Calibri Light (Заголовки)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5506" y="4296738"/>
            <a:ext cx="5584054" cy="3128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>
                <a:latin typeface="Calibri Light (Заголовки)"/>
              </a:rPr>
              <a:t>основы компьютерных наук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5506" y="5195944"/>
            <a:ext cx="2706623" cy="312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>
                <a:latin typeface="Calibri Light (Заголовки)"/>
              </a:rPr>
              <a:t>русский язык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363444" y="3159847"/>
            <a:ext cx="792000" cy="792000"/>
            <a:chOff x="1363444" y="3086303"/>
            <a:chExt cx="792000" cy="792000"/>
          </a:xfrm>
        </p:grpSpPr>
        <p:sp>
          <p:nvSpPr>
            <p:cNvPr id="28" name="Oval 5"/>
            <p:cNvSpPr/>
            <p:nvPr/>
          </p:nvSpPr>
          <p:spPr>
            <a:xfrm>
              <a:off x="1363444" y="3086303"/>
              <a:ext cx="792000" cy="792000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4" name="Shape 3624"/>
            <p:cNvSpPr/>
            <p:nvPr/>
          </p:nvSpPr>
          <p:spPr>
            <a:xfrm>
              <a:off x="1533506" y="3256365"/>
              <a:ext cx="451877" cy="45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363444" y="4052480"/>
            <a:ext cx="792000" cy="792000"/>
            <a:chOff x="1363444" y="3086303"/>
            <a:chExt cx="792000" cy="792000"/>
          </a:xfrm>
        </p:grpSpPr>
        <p:sp>
          <p:nvSpPr>
            <p:cNvPr id="22" name="Oval 5"/>
            <p:cNvSpPr/>
            <p:nvPr/>
          </p:nvSpPr>
          <p:spPr>
            <a:xfrm>
              <a:off x="1363444" y="3086303"/>
              <a:ext cx="792000" cy="792000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3" name="Shape 3624"/>
            <p:cNvSpPr/>
            <p:nvPr/>
          </p:nvSpPr>
          <p:spPr>
            <a:xfrm>
              <a:off x="1533506" y="3256365"/>
              <a:ext cx="451877" cy="45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363444" y="4945112"/>
            <a:ext cx="792000" cy="792000"/>
            <a:chOff x="1363444" y="3086303"/>
            <a:chExt cx="792000" cy="792000"/>
          </a:xfrm>
        </p:grpSpPr>
        <p:sp>
          <p:nvSpPr>
            <p:cNvPr id="25" name="Oval 5"/>
            <p:cNvSpPr/>
            <p:nvPr/>
          </p:nvSpPr>
          <p:spPr>
            <a:xfrm>
              <a:off x="1363444" y="3086303"/>
              <a:ext cx="792000" cy="792000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6" name="Shape 3624"/>
            <p:cNvSpPr/>
            <p:nvPr/>
          </p:nvSpPr>
          <p:spPr>
            <a:xfrm>
              <a:off x="1533506" y="3256365"/>
              <a:ext cx="451877" cy="45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7"/>
    </mc:Choice>
    <mc:Fallback xmlns="">
      <p:transition spd="slow" advTm="1009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80291" y="1948884"/>
            <a:ext cx="11397674" cy="461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lvl="0" indent="457200" algn="just" eaLnBrk="1" fontAlgn="auto" hangingPunct="1">
              <a:lnSpc>
                <a:spcPct val="95000"/>
              </a:lnSpc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kumimoji="0" lang="ru-RU" altLang="ru-RU" sz="2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Минимальный балл (порог успешности) </a:t>
            </a:r>
            <a:r>
              <a:rPr kumimoji="0" lang="ru-RU" altLang="ru-RU" sz="2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– количество баллов ЕГЭ по каждому предмету </a:t>
            </a:r>
            <a:br>
              <a:rPr kumimoji="0" lang="ru-RU" altLang="ru-RU" sz="2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</a:br>
            <a:r>
              <a:rPr kumimoji="0" lang="ru-RU" altLang="ru-RU" sz="2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которое необходимо набрать поступающему для </a:t>
            </a:r>
            <a:r>
              <a:rPr kumimoji="0" lang="ru-RU" altLang="ru-RU" sz="220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получения возможности </a:t>
            </a:r>
            <a:r>
              <a:rPr kumimoji="0" lang="ru-RU" altLang="ru-RU" sz="2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подачи документов 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на данное направление подготовки/специальность. Невозможно будет подать документы, если по одному предмету количество баллов ЕГЭ меньше порога успешности (хотя бы на 1 балл), даже если сумма баллов по трем предметам будет значительной</a:t>
            </a:r>
            <a:r>
              <a:rPr kumimoji="0" lang="ru-RU" altLang="ru-RU" sz="2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lvl="0" indent="0" algn="just" eaLnBrk="1" fontAlgn="auto" hangingPunct="1">
              <a:lnSpc>
                <a:spcPct val="95000"/>
              </a:lnSpc>
              <a:spcAft>
                <a:spcPts val="0"/>
              </a:spcAft>
              <a:buClr>
                <a:srgbClr val="5FCBEF"/>
              </a:buClr>
              <a:buNone/>
              <a:defRPr/>
            </a:pPr>
            <a:endParaRPr lang="ru-RU" altLang="ru-RU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lnSpc>
                <a:spcPct val="95000"/>
              </a:lnSpc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На факультете математики и компьютерных наук установлен следующий порог успешности:</a:t>
            </a:r>
          </a:p>
          <a:p>
            <a:pPr marL="0" lvl="0" indent="0" algn="just" eaLnBrk="1" fontAlgn="auto" hangingPunct="1">
              <a:lnSpc>
                <a:spcPct val="95000"/>
              </a:lnSpc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	Математика – 39 баллов; </a:t>
            </a:r>
          </a:p>
          <a:p>
            <a:pPr marL="36000" lvl="0" indent="457200" algn="just" eaLnBrk="1" fontAlgn="auto" hangingPunct="1">
              <a:lnSpc>
                <a:spcPct val="95000"/>
              </a:lnSpc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Информатика и ИКТ – 44 балла / Физика – 40 баллов;</a:t>
            </a:r>
          </a:p>
          <a:p>
            <a:pPr marL="36000" lvl="0" indent="457200" algn="just" eaLnBrk="1" fontAlgn="auto" hangingPunct="1">
              <a:lnSpc>
                <a:spcPct val="95000"/>
              </a:lnSpc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Русский язык – 50 баллов</a:t>
            </a:r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(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45 баллов на направление 44.03.05 Педагогическое образование);</a:t>
            </a:r>
          </a:p>
          <a:p>
            <a:pPr marL="36000" lvl="0" indent="457200" algn="just" eaLnBrk="1" fontAlgn="auto" hangingPunct="1">
              <a:lnSpc>
                <a:spcPct val="95000"/>
              </a:lnSpc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Обществознание – 45 баллов.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14" y="17951"/>
            <a:ext cx="1479885" cy="1636874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1165091" y="118180"/>
            <a:ext cx="10247656" cy="93424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defRPr>
            </a:lvl1pPr>
          </a:lstStyle>
          <a:p>
            <a:r>
              <a:rPr lang="ru-RU" b="1" dirty="0"/>
              <a:t>Приемная кампания –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73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14" y="17951"/>
            <a:ext cx="1479885" cy="1636874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286326" y="2115126"/>
            <a:ext cx="11526983" cy="45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lvl="0" indent="457200" algn="just" eaLnBrk="1" fontAlgn="auto" hangingPunct="1">
              <a:lnSpc>
                <a:spcPct val="95000"/>
              </a:lnSpc>
              <a:spcAft>
                <a:spcPts val="0"/>
              </a:spcAft>
              <a:buClr>
                <a:srgbClr val="5FCBEF"/>
              </a:buClr>
              <a:buNone/>
              <a:defRPr/>
            </a:pPr>
            <a:endParaRPr kumimoji="0" lang="ru-RU" altLang="ru-RU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36000" marR="0" lvl="0" indent="457200" algn="just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tabLst/>
              <a:defRPr/>
            </a:pPr>
            <a:r>
              <a:rPr kumimoji="0" lang="ru-RU" alt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Проходной балл </a:t>
            </a:r>
            <a:r>
              <a:rPr kumimoji="0" lang="ru-RU" altLang="ru-RU" sz="2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– это наименьшая сумма баллов ЕГЭ по трем предметам последнего по рейтингу абитуриента, зачисленного на данное направление подготовки/специальность в соответствии с установленным количеством мест. Проходной балл на конкретном направлении станет известен после зачисления на данное направление </a:t>
            </a:r>
            <a:r>
              <a:rPr kumimoji="0" lang="ru-RU" altLang="ru-RU" sz="200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последнего поступающего</a:t>
            </a:r>
            <a:r>
              <a:rPr kumimoji="0" lang="ru-RU" altLang="ru-RU" sz="2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36000" marR="0" lvl="0" indent="457200" algn="just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tabLst/>
              <a:defRPr/>
            </a:pPr>
            <a:endParaRPr kumimoji="0" lang="ru-RU" altLang="ru-RU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36000" marR="0" lvl="0" indent="457200" algn="just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tabLst/>
              <a:defRPr/>
            </a:pPr>
            <a:r>
              <a:rPr kumimoji="0" lang="ru-RU" alt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Медицинская справка </a:t>
            </a:r>
            <a:r>
              <a:rPr kumimoji="0" lang="ru-RU" altLang="ru-RU" sz="2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при</a:t>
            </a:r>
            <a:r>
              <a:rPr kumimoji="0" lang="ru-RU" alt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ru-RU" altLang="ru-RU" sz="2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поступлении на факультет математики и компьютерных наук необходима только на направление подготовки  «Педагогическое образование (с двумя профилями подготовки) Математика, Информатика».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165091" y="118180"/>
            <a:ext cx="10247656" cy="93424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defRPr>
            </a:lvl1pPr>
          </a:lstStyle>
          <a:p>
            <a:r>
              <a:rPr lang="ru-RU" b="1" dirty="0"/>
              <a:t>Приемная кампания –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6946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36111</TotalTime>
  <Words>1165</Words>
  <Application>Microsoft Office PowerPoint</Application>
  <PresentationFormat>Широкоэкранный</PresentationFormat>
  <Paragraphs>290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Calibri Light (Заголовки)</vt:lpstr>
      <vt:lpstr>Comic Sans MS</vt:lpstr>
      <vt:lpstr>Times New Roman</vt:lpstr>
      <vt:lpstr>Wingdings 3</vt:lpstr>
      <vt:lpstr>Тема Office</vt:lpstr>
      <vt:lpstr>Презентация PowerPoint</vt:lpstr>
      <vt:lpstr>Презентация PowerPoint</vt:lpstr>
      <vt:lpstr>Направления подготовки</vt:lpstr>
      <vt:lpstr>Вступительные испытания</vt:lpstr>
      <vt:lpstr>Вступительные испытания</vt:lpstr>
      <vt:lpstr>Вступительные испытания</vt:lpstr>
      <vt:lpstr>Вступительные испытания</vt:lpstr>
      <vt:lpstr>Презентация PowerPoint</vt:lpstr>
      <vt:lpstr>Презентация PowerPoint</vt:lpstr>
      <vt:lpstr>Проходные баллы (2019-2023)</vt:lpstr>
      <vt:lpstr>Количество мест для поступления на факультет математики и компьютерных наук в 2023 году</vt:lpstr>
      <vt:lpstr>Выпускнику вуза</vt:lpstr>
      <vt:lpstr>Программы, реализуемые в рамках направлений подготовки магистратуры</vt:lpstr>
      <vt:lpstr>Трудоустройство</vt:lpstr>
      <vt:lpstr>Будущие профессии </vt:lpstr>
      <vt:lpstr>Будущие профессии </vt:lpstr>
      <vt:lpstr>Будущие профессии </vt:lpstr>
      <vt:lpstr>Будущие профессии </vt:lpstr>
      <vt:lpstr>Руководство факультета</vt:lpstr>
      <vt:lpstr>Структура факультета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«Кубанский государственный университет»</dc:title>
  <dc:creator>Кустов Семен Юрьевич</dc:creator>
  <cp:lastModifiedBy>Александр Васильевич Бочаров</cp:lastModifiedBy>
  <cp:revision>265</cp:revision>
  <cp:lastPrinted>2020-11-11T06:21:26Z</cp:lastPrinted>
  <dcterms:created xsi:type="dcterms:W3CDTF">2020-01-23T06:36:05Z</dcterms:created>
  <dcterms:modified xsi:type="dcterms:W3CDTF">2023-11-19T06:46:52Z</dcterms:modified>
</cp:coreProperties>
</file>