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CC00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8" autoAdjust="0"/>
    <p:restoredTop sz="94660"/>
  </p:normalViewPr>
  <p:slideViewPr>
    <p:cSldViewPr>
      <p:cViewPr>
        <p:scale>
          <a:sx n="76" d="100"/>
          <a:sy n="76" d="100"/>
        </p:scale>
        <p:origin x="-178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489F-D98F-4E60-942E-873C83A7750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44-5CBC-446A-8254-7745044A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6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489F-D98F-4E60-942E-873C83A7750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44-5CBC-446A-8254-7745044A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7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489F-D98F-4E60-942E-873C83A7750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44-5CBC-446A-8254-7745044A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4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489F-D98F-4E60-942E-873C83A7750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44-5CBC-446A-8254-7745044A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6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489F-D98F-4E60-942E-873C83A7750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44-5CBC-446A-8254-7745044A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2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489F-D98F-4E60-942E-873C83A7750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44-5CBC-446A-8254-7745044A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6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489F-D98F-4E60-942E-873C83A7750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44-5CBC-446A-8254-7745044A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73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489F-D98F-4E60-942E-873C83A7750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44-5CBC-446A-8254-7745044A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489F-D98F-4E60-942E-873C83A7750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44-5CBC-446A-8254-7745044A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7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489F-D98F-4E60-942E-873C83A7750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44-5CBC-446A-8254-7745044A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26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489F-D98F-4E60-942E-873C83A7750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47C44-5CBC-446A-8254-7745044A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1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489F-D98F-4E60-942E-873C83A77502}" type="datetimeFigureOut">
              <a:rPr lang="ru-RU" smtClean="0"/>
              <a:t>03.04.2022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7C44-5CBC-446A-8254-7745044A5B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1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8639" y="476672"/>
            <a:ext cx="7776863" cy="4608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28215"/>
              </a:avLst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Рисуем бабочку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517232"/>
            <a:ext cx="962025" cy="752475"/>
          </a:xfrm>
          <a:prstGeom prst="rect">
            <a:avLst/>
          </a:prstGeom>
        </p:spPr>
      </p:pic>
      <p:pic>
        <p:nvPicPr>
          <p:cNvPr id="6" name="Ols" descr="butterfly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9424">
            <a:off x="1057275" y="687388"/>
            <a:ext cx="8001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72" y="5085184"/>
            <a:ext cx="6667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152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32 -0.05686 C 0.54202 -0.05686 0.70296 0.1202 0.70296 0.33842 C 0.70296 0.5564 0.54202 0.73417 0.34532 0.73417 C 0.1481 0.73417 -0.01216 0.5564 -0.01216 0.33842 C -0.01216 0.1202 0.1481 -0.05686 0.34532 -0.05686 Z " pathEditMode="relative" rAng="0" ptsTypes="fffff">
                                      <p:cBhvr>
                                        <p:cTn id="12" dur="5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980728"/>
            <a:ext cx="4118532" cy="5373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1001598"/>
            <a:ext cx="4139953" cy="53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640" y="153068"/>
            <a:ext cx="6779507" cy="649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63" y="116632"/>
            <a:ext cx="4451174" cy="5409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0997" y="1484784"/>
            <a:ext cx="4152720" cy="514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93277"/>
            <a:ext cx="4464496" cy="53866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7557" y="1520281"/>
            <a:ext cx="4286441" cy="51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3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40" y="116632"/>
            <a:ext cx="4440627" cy="54279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5413" y="1700808"/>
            <a:ext cx="4435808" cy="50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5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1000"/>
            <a:ext cx="3752850" cy="609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848" y="588571"/>
            <a:ext cx="4194419" cy="56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4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Как рисовать красивую бабочку? Нарисовать бабочку не так сложно как Вам кажется, следуйте примеру на картинках. </a:t>
            </a:r>
            <a:endParaRPr lang="ru-RU" sz="20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Среди насекомых бабочки (чешуекрылые) образуют собственный отряд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Lepidoptera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 Их можно узнать по крошечной плоской чешуе, покрывающей крылья. Кроме того, у бабочки есть длинный хоботок, в свернутом состоянии находящийся под головой. Когда бабочки сосут цветочный нектар, они помещают его в крошечные полости. Как и все насекомые, бабочки тоже откладывают яйца.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48" y="2487672"/>
            <a:ext cx="4370328" cy="437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5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8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По оценкам энтомологов, на Земле существует около 110 тысяч видов бабочек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1153501"/>
            <a:ext cx="1870383" cy="1901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9258">
            <a:off x="4871214" y="1509645"/>
            <a:ext cx="1787571" cy="1715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101">
            <a:off x="1911966" y="962863"/>
            <a:ext cx="2672135" cy="2379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61" y="1273704"/>
            <a:ext cx="2133600" cy="1661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20" y="3688524"/>
            <a:ext cx="2182551" cy="21825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7" y="3767742"/>
            <a:ext cx="2722237" cy="20241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06" y="3688524"/>
            <a:ext cx="2759968" cy="22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746" y="404664"/>
            <a:ext cx="65645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Я у желтой бабочки тихо-тихо спрашивала: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Бабочка, скажи мне, Кто тебя раскрашивал?</a:t>
            </a:r>
          </a:p>
          <a:p>
            <a:endParaRPr lang="ru-RU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Может, это лютик? Может, одуванчик?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Может, желтой краской тот задорный мальчик?</a:t>
            </a:r>
          </a:p>
          <a:p>
            <a:endParaRPr lang="ru-RU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Или это солнышко,  после скуки зимней?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Кто тебя раскрашивал - в желтый, красный, синий...</a:t>
            </a:r>
          </a:p>
          <a:p>
            <a:endParaRPr lang="ru-RU" sz="20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Прошептала бабочка, в пестроту одетая:</a:t>
            </a:r>
          </a:p>
          <a:p>
            <a:r>
              <a:rPr lang="ru-RU" sz="20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Всю меня раскрасило - лето, лето, светлое!</a:t>
            </a:r>
            <a:endParaRPr lang="ru-RU" sz="20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19882"/>
            <a:ext cx="3356386" cy="3899375"/>
          </a:xfrm>
          <a:prstGeom prst="rect">
            <a:avLst/>
          </a:prstGeom>
        </p:spPr>
      </p:pic>
      <p:pic>
        <p:nvPicPr>
          <p:cNvPr id="4" name="Ols" descr="butterfly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9424">
            <a:off x="127697" y="552408"/>
            <a:ext cx="8001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7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 -0.08395 C 0.54931 -0.08395 0.71216 0.09945 0.71216 0.32493 C 0.71216 0.55042 0.54931 0.73427 0.35 0.73427 C 0.15018 0.73427 -0.01215 0.55042 -0.01215 0.32493 C -0.01215 0.09945 0.15018 -0.08395 0.35 -0.08395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Изображения этих крылатых созданий оставили на фресках египтяне еще 3.5 тысячи лет назад, соотнося их стадии жизни с жизнью человеческой – от зарождения сознания до просветления, воскрешения души. Люди окружали бабочек легендами и мифами. Древние представления о них связаны с самыми главными для человека понятиями: жизнь и смерть, душа, любовь, счастье.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89" y="2451364"/>
            <a:ext cx="7394621" cy="41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И все же самое главное, что дарят нам бабочки, - это чувство радости от любования их удивительной красотой и разнообразием, в них люди находят ту гармонию, к которой они стремятся всю жизнь. </a:t>
            </a:r>
            <a:endParaRPr lang="ru-RU" sz="20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7739" y="476672"/>
            <a:ext cx="3429000" cy="22292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2773137" cy="3277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89" y="2233126"/>
            <a:ext cx="2079999" cy="1511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89" y="3573016"/>
            <a:ext cx="4100450" cy="30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26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Бабочки олицетворяют наши сокровенные мечты. Как хочется быть красивыми, свободными, окрыленными счастьем . Недаром на картинах многих известных художников изображена бабочка.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0840"/>
            <a:ext cx="4122514" cy="5001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0840"/>
            <a:ext cx="4191418" cy="49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49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5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288</Words>
  <Application>Microsoft Office PowerPoint</Application>
  <PresentationFormat>Экран (4:3)</PresentationFormat>
  <Paragraphs>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Фануза</dc:creator>
  <cp:lastModifiedBy>evgeniy_l73@mail.ru</cp:lastModifiedBy>
  <cp:revision>19</cp:revision>
  <dcterms:created xsi:type="dcterms:W3CDTF">2012-02-03T15:34:57Z</dcterms:created>
  <dcterms:modified xsi:type="dcterms:W3CDTF">2022-04-03T18:43:44Z</dcterms:modified>
</cp:coreProperties>
</file>