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4" r:id="rId3"/>
    <p:sldId id="276" r:id="rId4"/>
    <p:sldId id="258" r:id="rId5"/>
    <p:sldId id="257" r:id="rId6"/>
    <p:sldId id="259" r:id="rId7"/>
    <p:sldId id="277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5" r:id="rId17"/>
    <p:sldId id="269" r:id="rId18"/>
    <p:sldId id="273" r:id="rId19"/>
    <p:sldId id="270" r:id="rId20"/>
    <p:sldId id="268" r:id="rId21"/>
    <p:sldId id="272" r:id="rId22"/>
    <p:sldId id="271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7" autoAdjust="0"/>
    <p:restoredTop sz="94704" autoAdjust="0"/>
  </p:normalViewPr>
  <p:slideViewPr>
    <p:cSldViewPr>
      <p:cViewPr>
        <p:scale>
          <a:sx n="94" d="100"/>
          <a:sy n="94" d="100"/>
        </p:scale>
        <p:origin x="-137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EE685-C3DB-4EDE-9B17-2DACEC0D50E8}" type="datetimeFigureOut">
              <a:rPr lang="ru-RU" smtClean="0"/>
              <a:pPr/>
              <a:t>29.01.2022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83CF1-8883-453F-838D-E3FF9D4422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29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83CF1-8883-453F-838D-E3FF9D4422B9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D516-E885-4955-BCF2-B2917D233BDB}" type="datetimeFigureOut">
              <a:rPr lang="ru-RU" smtClean="0"/>
              <a:pPr/>
              <a:t>29.01.2022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E77A2-3457-491C-AE95-BA9603EEB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D516-E885-4955-BCF2-B2917D233BDB}" type="datetimeFigureOut">
              <a:rPr lang="ru-RU" smtClean="0"/>
              <a:pPr/>
              <a:t>29.01.2022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E77A2-3457-491C-AE95-BA9603EEB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D516-E885-4955-BCF2-B2917D233BDB}" type="datetimeFigureOut">
              <a:rPr lang="ru-RU" smtClean="0"/>
              <a:pPr/>
              <a:t>29.01.2022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E77A2-3457-491C-AE95-BA9603EEB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D516-E885-4955-BCF2-B2917D233BDB}" type="datetimeFigureOut">
              <a:rPr lang="ru-RU" smtClean="0"/>
              <a:pPr/>
              <a:t>29.01.2022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E77A2-3457-491C-AE95-BA9603EEB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D516-E885-4955-BCF2-B2917D233BDB}" type="datetimeFigureOut">
              <a:rPr lang="ru-RU" smtClean="0"/>
              <a:pPr/>
              <a:t>29.01.2022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E77A2-3457-491C-AE95-BA9603EEB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D516-E885-4955-BCF2-B2917D233BDB}" type="datetimeFigureOut">
              <a:rPr lang="ru-RU" smtClean="0"/>
              <a:pPr/>
              <a:t>29.01.2022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E77A2-3457-491C-AE95-BA9603EEB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D516-E885-4955-BCF2-B2917D233BDB}" type="datetimeFigureOut">
              <a:rPr lang="ru-RU" smtClean="0"/>
              <a:pPr/>
              <a:t>29.01.2022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E77A2-3457-491C-AE95-BA9603EEB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D516-E885-4955-BCF2-B2917D233BDB}" type="datetimeFigureOut">
              <a:rPr lang="ru-RU" smtClean="0"/>
              <a:pPr/>
              <a:t>29.01.2022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E77A2-3457-491C-AE95-BA9603EEB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D516-E885-4955-BCF2-B2917D233BDB}" type="datetimeFigureOut">
              <a:rPr lang="ru-RU" smtClean="0"/>
              <a:pPr/>
              <a:t>29.01.2022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E77A2-3457-491C-AE95-BA9603EEB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D516-E885-4955-BCF2-B2917D233BDB}" type="datetimeFigureOut">
              <a:rPr lang="ru-RU" smtClean="0"/>
              <a:pPr/>
              <a:t>29.01.2022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E77A2-3457-491C-AE95-BA9603EEB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D516-E885-4955-BCF2-B2917D233BDB}" type="datetimeFigureOut">
              <a:rPr lang="ru-RU" smtClean="0"/>
              <a:pPr/>
              <a:t>29.01.2022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E77A2-3457-491C-AE95-BA9603EEB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1D516-E885-4955-BCF2-B2917D233BDB}" type="datetimeFigureOut">
              <a:rPr lang="ru-RU" smtClean="0"/>
              <a:pPr/>
              <a:t>29.01.2022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E77A2-3457-491C-AE95-BA9603EEB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unior.ru/students/chugreeva/index1.htm" TargetMode="External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gif"/><Relationship Id="rId4" Type="http://schemas.openxmlformats.org/officeDocument/2006/relationships/image" Target="../media/image3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gif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50.gif"/><Relationship Id="rId7" Type="http://schemas.openxmlformats.org/officeDocument/2006/relationships/image" Target="../media/image9.gif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6.gif"/><Relationship Id="rId10" Type="http://schemas.openxmlformats.org/officeDocument/2006/relationships/image" Target="../media/image2.gif"/><Relationship Id="rId4" Type="http://schemas.openxmlformats.org/officeDocument/2006/relationships/image" Target="../media/image3.gif"/><Relationship Id="rId9" Type="http://schemas.openxmlformats.org/officeDocument/2006/relationships/image" Target="../media/image7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gif"/><Relationship Id="rId3" Type="http://schemas.openxmlformats.org/officeDocument/2006/relationships/image" Target="../media/image7.gif"/><Relationship Id="rId7" Type="http://schemas.openxmlformats.org/officeDocument/2006/relationships/image" Target="../media/image35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junior.ru/students/chugreeva/index1.htm" TargetMode="External"/><Relationship Id="rId5" Type="http://schemas.openxmlformats.org/officeDocument/2006/relationships/image" Target="../media/image6.gif"/><Relationship Id="rId4" Type="http://schemas.openxmlformats.org/officeDocument/2006/relationships/image" Target="../media/image51.gif"/><Relationship Id="rId9" Type="http://schemas.openxmlformats.org/officeDocument/2006/relationships/image" Target="../media/image5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643174" y="2928934"/>
            <a:ext cx="4429156" cy="100013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Где живут слоны?</a:t>
            </a:r>
            <a:endParaRPr lang="ru-RU" dirty="0"/>
          </a:p>
        </p:txBody>
      </p:sp>
      <p:pic>
        <p:nvPicPr>
          <p:cNvPr id="16386" name="Picture 2" descr="http://swetlanka.ru/wp-content/uploads/2009/04/100cl0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28802"/>
            <a:ext cx="2571768" cy="2714644"/>
          </a:xfrm>
          <a:prstGeom prst="rect">
            <a:avLst/>
          </a:prstGeom>
          <a:noFill/>
        </p:spPr>
      </p:pic>
      <p:pic>
        <p:nvPicPr>
          <p:cNvPr id="16388" name="Picture 4" descr="http://www.animashki.net/uploads/cat-1141612970/797d9d1bff8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500042"/>
            <a:ext cx="1704975" cy="2590800"/>
          </a:xfrm>
          <a:prstGeom prst="rect">
            <a:avLst/>
          </a:prstGeom>
          <a:noFill/>
        </p:spPr>
      </p:pic>
      <p:pic>
        <p:nvPicPr>
          <p:cNvPr id="16390" name="Picture 6" descr="http://olo-lo.ru/alboms/bb92a8cf843e1a7fad2cea6fe86f820c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285728"/>
            <a:ext cx="1905000" cy="1905000"/>
          </a:xfrm>
          <a:prstGeom prst="rect">
            <a:avLst/>
          </a:prstGeom>
          <a:noFill/>
        </p:spPr>
      </p:pic>
      <p:pic>
        <p:nvPicPr>
          <p:cNvPr id="16392" name="Picture 8" descr="http://animo2.ucoz.ru/_ph/40/1/138233852.jp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500570"/>
            <a:ext cx="2143140" cy="2143140"/>
          </a:xfrm>
          <a:prstGeom prst="rect">
            <a:avLst/>
          </a:prstGeom>
          <a:noFill/>
        </p:spPr>
      </p:pic>
      <p:pic>
        <p:nvPicPr>
          <p:cNvPr id="16394" name="Picture 10" descr="http://kakadu.509.com1.ru/fotogal/clip/birds/23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142852"/>
            <a:ext cx="1285884" cy="1571636"/>
          </a:xfrm>
          <a:prstGeom prst="rect">
            <a:avLst/>
          </a:prstGeom>
          <a:noFill/>
        </p:spPr>
      </p:pic>
      <p:pic>
        <p:nvPicPr>
          <p:cNvPr id="16396" name="Picture 12" descr="http://animo2.ucoz.ru/_ph/1/1/319368870.jpg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6314" y="928670"/>
            <a:ext cx="1714512" cy="2286016"/>
          </a:xfrm>
          <a:prstGeom prst="rect">
            <a:avLst/>
          </a:prstGeom>
          <a:noFill/>
        </p:spPr>
      </p:pic>
      <p:pic>
        <p:nvPicPr>
          <p:cNvPr id="16398" name="Picture 14" descr="http://kakadu.509.com1.ru/fotogal/anima/553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72066" y="4357694"/>
            <a:ext cx="2071702" cy="2357454"/>
          </a:xfrm>
          <a:prstGeom prst="rect">
            <a:avLst/>
          </a:prstGeom>
          <a:noFill/>
        </p:spPr>
      </p:pic>
      <p:pic>
        <p:nvPicPr>
          <p:cNvPr id="16400" name="Picture 16" descr="http://www.master-live.ru/gifimg/images/zhivotnye/animal102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72264" y="3857628"/>
            <a:ext cx="2428892" cy="1500198"/>
          </a:xfrm>
          <a:prstGeom prst="rect">
            <a:avLst/>
          </a:prstGeom>
          <a:noFill/>
        </p:spPr>
      </p:pic>
      <p:pic>
        <p:nvPicPr>
          <p:cNvPr id="16402" name="Picture 18" descr="http://anime.toppik.ru/_ph/48/1/7644446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86050" y="4643446"/>
            <a:ext cx="1809756" cy="1928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afr-savanna.info/../tpl/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1071546"/>
            <a:ext cx="5643602" cy="54292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357554" y="357166"/>
            <a:ext cx="2406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Павиан (Бабуин)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4929198"/>
            <a:ext cx="32147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Хотя бабуины — наземные животные, они проводят на деревьях больше времени. Это всеядные животные. </a:t>
            </a:r>
            <a:endParaRPr lang="ru-RU" dirty="0"/>
          </a:p>
        </p:txBody>
      </p:sp>
      <p:pic>
        <p:nvPicPr>
          <p:cNvPr id="10242" name="Picture 2" descr="http://s45.radikal.ru/i108/0812/2d/e7cfd249002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28604"/>
            <a:ext cx="1114425" cy="942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86182" y="357166"/>
            <a:ext cx="1690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Страус  эму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4429132"/>
            <a:ext cx="264320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Страус — самая крупная из ныне живущих на Земле птиц — высота до 2,5 м, вес до 136 кг. Африканские страусы появились уже 2 млн. лет назад.</a:t>
            </a:r>
            <a:endParaRPr lang="ru-RU" dirty="0"/>
          </a:p>
        </p:txBody>
      </p:sp>
      <p:pic>
        <p:nvPicPr>
          <p:cNvPr id="9218" name="Picture 2" descr="http://kakadu.509.com1.ru/fotogal/anima/1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52"/>
            <a:ext cx="1419225" cy="24860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2928934"/>
            <a:ext cx="26997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Выгибает страус шею:</a:t>
            </a:r>
          </a:p>
          <a:p>
            <a:r>
              <a:rPr lang="ru-RU" b="1" dirty="0" smtClean="0"/>
              <a:t>«Посмотрите на меня:</a:t>
            </a:r>
          </a:p>
          <a:p>
            <a:r>
              <a:rPr lang="ru-RU" b="1" dirty="0" smtClean="0"/>
              <a:t>Хоть летать я не умею,</a:t>
            </a:r>
          </a:p>
          <a:p>
            <a:r>
              <a:rPr lang="ru-RU" b="1" dirty="0" smtClean="0"/>
              <a:t>Но бегун прекрасный я».</a:t>
            </a:r>
          </a:p>
        </p:txBody>
      </p:sp>
      <p:pic>
        <p:nvPicPr>
          <p:cNvPr id="9220" name="Picture 4" descr="http://www.cosmomir.ru/imgr/stra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928670"/>
            <a:ext cx="4786346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afr-savanna.info/../tpl/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571480"/>
            <a:ext cx="6858048" cy="421484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86116" y="142852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Птица - секретарь</a:t>
            </a:r>
            <a:endParaRPr lang="ru-RU" sz="2400" b="1" dirty="0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14282" y="4795897"/>
            <a:ext cx="871543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Это высокая, подчас более метра, длинноногая птица. Свое название секретарь получил за имеющийся на его голове пучок перьев, который обычно свисает, как перо за ухом у писца, а при возбуждении птицы поднимается кверху. Большую часть времени секретарь проводит, расхаживая по земле и высматривая добычу: ящериц, змей, мелких зверьков, саранчу. Крупную добычу секретарь убивает ударами ног и клюва. Когти у секретаря, в отличие от других хищных птиц, тупые и широкие, приспособленные для бега, а не для хватания добычи. Ночь секретари проводят, сидя на деревьях, там же они устраивают свои гнезда.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50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afr-savanna.info/../tpl/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1000108"/>
            <a:ext cx="5119690" cy="557216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357554" y="285728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Ж</a:t>
            </a:r>
            <a:r>
              <a:rPr lang="ru-RU" sz="2400" b="1" dirty="0" smtClean="0"/>
              <a:t>ираф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3714752"/>
            <a:ext cx="321471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Питаются жирафы растительным кормом, который достают в основном с высоты. Помимо длинной шеи для них характерен язык длиной 40-45 см и способность вставать на дыбы, поднимая голову на высоту до 7 м. </a:t>
            </a:r>
            <a:endParaRPr lang="ru-RU" dirty="0"/>
          </a:p>
        </p:txBody>
      </p:sp>
      <p:pic>
        <p:nvPicPr>
          <p:cNvPr id="7170" name="Picture 2" descr="http://animo2.ucoz.ru/_ph/40/1/539884858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66"/>
            <a:ext cx="714375" cy="13239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8" y="1928802"/>
            <a:ext cx="25467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Узнать жирафа просто, </a:t>
            </a:r>
          </a:p>
          <a:p>
            <a:r>
              <a:rPr lang="ru-RU" b="1" dirty="0" smtClean="0"/>
              <a:t>Узнать его легко;</a:t>
            </a:r>
          </a:p>
          <a:p>
            <a:r>
              <a:rPr lang="ru-RU" b="1" dirty="0" smtClean="0"/>
              <a:t>Высокого он роста</a:t>
            </a:r>
          </a:p>
          <a:p>
            <a:r>
              <a:rPr lang="ru-RU" b="1" dirty="0" smtClean="0"/>
              <a:t>И видит далеко.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214686"/>
            <a:ext cx="39290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Бегемоты прекрасно плавают, могут нырять, ходить и даже бегать по дну. Под водой их ноздри перекрываются особыми перепонками, что позволяет бегемоту находиться под водой до 5 минут. Кожа бегемота выделяет красный, как кровь, пот, предохраняющий кожу от набухания в воде. Питаются прибрежными и водными растениями, но при случае не отказываются и от насекомых, рептилий и других животных. </a:t>
            </a:r>
            <a:endParaRPr lang="ru-RU" dirty="0"/>
          </a:p>
        </p:txBody>
      </p:sp>
      <p:pic>
        <p:nvPicPr>
          <p:cNvPr id="23554" name="Picture 2" descr="http://www.afr-savanna.info/../tpl/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785794"/>
            <a:ext cx="4572032" cy="55721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86116" y="214290"/>
            <a:ext cx="1343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Бегемот </a:t>
            </a:r>
            <a:endParaRPr lang="ru-RU" sz="2400" b="1" dirty="0"/>
          </a:p>
        </p:txBody>
      </p:sp>
      <p:pic>
        <p:nvPicPr>
          <p:cNvPr id="6146" name="Picture 2" descr="http://kakadu.509.com1.ru/fotogal/clip/begem/15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2438400" cy="1524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7158" y="1928802"/>
            <a:ext cx="26096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Бегемот лежит в реке,</a:t>
            </a:r>
          </a:p>
          <a:p>
            <a:r>
              <a:rPr lang="ru-RU" b="1" dirty="0" smtClean="0"/>
              <a:t>Как в огромном гамаке;</a:t>
            </a:r>
          </a:p>
          <a:p>
            <a:pPr>
              <a:buFontTx/>
              <a:buChar char="-"/>
            </a:pPr>
            <a:r>
              <a:rPr lang="ru-RU" b="1" dirty="0" smtClean="0"/>
              <a:t> Покачайте кто-нибудь,</a:t>
            </a:r>
          </a:p>
          <a:p>
            <a:r>
              <a:rPr lang="ru-RU" b="1" dirty="0" smtClean="0"/>
              <a:t>Не могу никак уснуть.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afr-savanna.info/../tpl/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000240"/>
            <a:ext cx="4581525" cy="3810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868" y="357166"/>
            <a:ext cx="1544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Антилопа </a:t>
            </a:r>
            <a:endParaRPr lang="ru-RU" sz="2400" b="1" dirty="0"/>
          </a:p>
        </p:txBody>
      </p:sp>
      <p:pic>
        <p:nvPicPr>
          <p:cNvPr id="24580" name="Picture 4" descr="http://www.afr-savanna.info/../tpl/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000240"/>
            <a:ext cx="4105275" cy="381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5786" y="1643050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Чёрная антилопа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429256" y="164305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Антилопа Гну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al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715436" cy="671514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57224" y="1214422"/>
            <a:ext cx="6927794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Отправляемся в джунгли</a:t>
            </a: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84" y="285728"/>
            <a:ext cx="4643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 тропическом лесу ( Джунглях).</a:t>
            </a:r>
            <a:endParaRPr lang="ru-RU" sz="2400" b="1" dirty="0"/>
          </a:p>
        </p:txBody>
      </p:sp>
      <p:pic>
        <p:nvPicPr>
          <p:cNvPr id="26626" name="Picture 2" descr="На главную страницу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500042"/>
            <a:ext cx="666750" cy="762000"/>
          </a:xfrm>
          <a:prstGeom prst="rect">
            <a:avLst/>
          </a:prstGeom>
          <a:noFill/>
        </p:spPr>
      </p:pic>
      <p:pic>
        <p:nvPicPr>
          <p:cNvPr id="26628" name="Picture 4" descr="Наверх">
            <a:hlinkClick r:id="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82" y="571480"/>
            <a:ext cx="1152525" cy="857251"/>
          </a:xfrm>
          <a:prstGeom prst="rect">
            <a:avLst/>
          </a:prstGeom>
          <a:noFill/>
        </p:spPr>
      </p:pic>
      <p:sp>
        <p:nvSpPr>
          <p:cNvPr id="26636" name="AutoShape 12" descr="data:image/jpg;base64,/9j/4AAQSkZJRgABAQAAAQABAAD/2wCEAAkGBhQSERUUExMWFRUVGBgaGBcYGBgYHBoZGBcYHBgXGRgcHCYfGBojGRgYHy8gIycpLCwsGB4xNTAqNSYrLCkBCQoKDgwOGg8PGiwkHCQsKSwsLCksLCwpLCwpKSksLCwsKSksKSkpLCwsLCwsKSwsKSkpLCwsLCwsLCksLCwsLP/AABEIAMUBAAMBIgACEQEDEQH/xAAcAAAABwEBAAAAAAAAAAAAAAAAAQIDBAUGBwj/xABAEAABAgMFBQYEBQMCBgMAAAABAhEAAyEEEjFBUQVhcYGRBhMiocHwMrHR4QcUQlJiI3LxgpIVM0NTorJjwtL/xAAZAQADAQEBAAAAAAAAAAAAAAAAAQMCBAX/xAAnEQACAgICAQMEAwEAAAAAAAAAAQIRAyESMUETIlEEQmFxobHwMv/aAAwDAQACEQMRAD8A1YYw+hOQLQtKYcSiJ0wsQhB1h8l4ShEKgEIuwLkOAwCnnCY0Nd3AdsIduwlhrDoLE7mgjJyaFNvg5Y3wa8isNKdINBrCrkH3OYMOgsEuXBCHUgjAcYK7vhiEnKjZwqvsxHt1tElF5VckjU5CKQ7QWrxqUQFZdKJ0HWJTyqP7KwxuWzUiwqNRdJ4j6w1MlEFi4PSMpbe21wd1JSLz1Up1NlQZt6RHsZtC6m0VqxoQdW4AvpwiS+oa7RV/T30zXDV6jXOFBVB9IpLHbZyUlylTV8T05jflEWbbbWtQGWLoAbH+4uIp68aJehKzUBnwh5CIo0yJyQCJj6OnPIANkNTB7N29fVcmBjW6cHbdiDuOhjUM0ZOhSwyiXiiXhbwTZ4w4IsQCu4QpoJqvhBlJgABXCDC7kJgAJQMIbfCrpgrnGGAgpOTtrCCnhzh5oSU8IYFahB4QAg5w83GFFOgiVGxKEjMNAuw4lLmDCd3nAA0kGFEPjCqwGYZQtDEV0pCEoz+Yh5tD84Qo6sRzgCxN4GDEs/SkKErSDCWz5Q6AJKD9oUTXHlCjXEwmdOSkXlEN1gbSQVY4Bh6RV7T25LkqAdL5lRASnif1Hd1MVW1NpzJ95Evwy0kBSsgcg+BOZ0EVqOzVnSL65YmlviWCo4nAGuJbfSOWea+johhS3IbtnaWzzJlJyVqOdWfBnAuim/dxatdvCR8VSMsQNzYbob7QWSWZSrktKXBBZIBYB3oAc8N8Z+QopluakgVxcBQ4nc59IkjpoclWq6sqVdOFA9KYDrWLWzW2YQAzA6OAkZUNAcMNc4rtk2S+z8SxFM/rGmTPKUszgE1L1GGJNS1OZhTRpMl2GYCA5ruF4sqjA4nAczE2zTZbmpbJxwHo/IxVFJBSE0JF5quTi7csdRBi13VC8kAssFqOopLHiInQMsLdteagpu+MUejuz4V98oye29rLmG+mgBBYAveBxNcWfQU4xdWiqavdAepLtWmGO7eYoNqWIoTfSSwcF3xbNxQ8opDsy2dS2Ja++koWFAhSQ7a5ji7xYXI492f7ZzbIlSEoEzvFBgXoSWIDZFsct8dP2N2gl2hCVJLFQw0qzaggggg4EER3xmmefPG078FiDWsKUmDUd0EQYoSBdeEkDCFXXGDwCmkACQHMKCd8AQD7aGAgg6BoQVbqcIfKOcERSkGgKuXNB0hxR3/flEZKkboclrGFITXwNDhMOOIbBHsQsV0jNDDKt8BSg+HrAAg29iGMDEGG1EjSHRCVj2YzQBDjAbe0KdqFvecNzpyUgqVQAOScgN8PQhm02lEtJUogHLechxivlK/MzUy3ADFSmrQMClJHFn4xlNq9pjPUouyUuEpZ9GJ4gl+kRrBtEBaVKK09340lAJU6WyAJukXr2oJFHcceSXJ14O7HDivybPtLNCLkqWkJSnEBgwOGBzB9Yp50xHhACgP1MThnvwY8ot+2MlaJgUkeFQJLYDCm9w+FaPhGaTtOpvJoUkN6PEaNroTbLGjBM0pUrBJY0KQ1WcF8w7RkzaiBdqCAaNV72BDU05RcbbsClS0TEguhySMQBdcuaEAseBGkVUuT30wEAAzPEccyPvGo6ZvwXGy13E0oSMszV269ItjNHhTv5ClBxwrEZNnSFoCqBNSaZccyYlz7EybwL3iM8hhGZMyi0s1nbxqNSKDQA0eKi3ySicb15QId2d3yyP0i4l1Y6JF0Bsfpm8RJuyVKWL6qmowy9YzdDEW6QEIo4Cw2rHGhORr0iBti6ZKyD+nDDjhjX1ixt6yJZSN1GAYivRnaKefYCuRNKcgVh8SBU+XyjcDLKPZITeStRASmpJy03D9R5b4002wq8U6yqAXUqS5uLoHoDRTD4hud4idjf6IvXAolmzZOYwxNDvBbSNTKs5WpwCKgU8IyJf6Rpy2Joldke1SbQgJUWW2ByIZ0k54hteYjTEHMRgpkprZLKEkqPxJAJNMFkAfCH4B88I3chTgOCC1Rgx5x14p8tHHmhTtDgVCb3GArHLpCi++LERKVQOcGo+2g23QwE366NnAYaQY3QFCACq7hNacdIVLkAZNzhRU2HWEmYBjTygGOJhV3hDP5gDOE/mkn9UKmFj6R7MA8eEJ79LawhVpSPYgpjskA0aE3K8uMJE8GlPSEqnwUIcMYr8Q9u3QJCSzgKVXLIevIRrxOHHnHIO120O8tc81osgV/ZQfIxPJpFsCuVlZ+ZrxBcsd/KHZVvq4oW16+98V0xd3rDUwl+La4+/nHNSO06DsbtaBZlyphKjLuqlPVkiikAuKB3bIFWQaJFrPhBY1ALECjig4iOay7Wyg5LEsSMQ+BG8Fo67si0pttjlzJZJmVSpyAVLTQkUq5D4YERhxoVlTZbYLpSsJKQPmzsPmIg9lDL/NzRMDy0pKQE0a64SH30c74Pb9gMpZZ8n5iuBbIebtGc2VbTLnqB/W7hslfaFWh9l32g24EkP8ADeN4pDtewzHhAoNwiVs+3XpRuVBNC7i7WjEag+cZq3SkqSQfhIAVwBxc78+cXnZHZoM/un8AYAkgUJz3l97OTUQNKgvZrtmrcpAGgIwrX5mLi1WYqUhqlnAo7EFxdcFs6ZNFlsfs+EIBW4WUseFW8j86GLYSU3WugjLow4FohVmHkSejmu27OyjoXq5rmMcKEl4p9o7R7tEuUFJF9SEkqIF0KUEmhLnElh+0mjR0/aPZxK5TIdwPCCXY7jl8o879qbWpVqnF6BakjclKiAPXiTF8ULdGZZFR0PsvMSmzEsVMokAByWISCHbJOsKO21y1ECQpQUo1QoBSSnFKgpgHxo9HzirsVpVLsoCGS0vEgs4SCcKtwjcfh5ME6WmemVIS9CsAGYzlypbAgu9NwrlDrZpuh3s1s20okAzVIlqWQSZYK5xf90xboDDMBVCQGz0gDAB3pnjxOphc+deNMIaSY7McOKOLJLkwIrjTqfOFAQQUXyaCMwiKkwwo8YMgmAIS9YAFXXhpJD8IcVM0hKFjrAKyqPv20NzUZnr7aGe/ar8XJPKG5eJOej+ZDxr9BZID+zCLwyPvpBAnCnOEzFZMK6/ONGUKI4N74QRTp9PWFoRT2PlBFJ/Tidz/ACMAwwcneHCiCdscfKCEwDdyLfSMjHJch6b60b5RxftFLuW20JOU1dOKifkY7Om0nJQO73hHLfxRsBl2pM8Dwzkh6UExAAbmljyMSy20dGBpSM0z7/fnjDMwPvxaCE7PKvrQdYK/Q+8gcfeUcx2kS2J8JIyciK+x7WnSg0ubMQMWStSQ+rA4xNt866lVXJLdcfkYpXi0Fo58j2d37HbfkbWlGTMARaEhyHx+H+ojdeFU5PveMZ2ks/dW2bLzRcBGNSCf/sOsYjY+15lmnInSlMuWoKSeGR3EUO4mNL2r22mdb509DXJxQoVwPcyy3EFRHERJ46laHCZYhD0LkENX3rF5+HtkVLVOSvANdNKpqwPEJI18J4iusq3ld4BeJAKQ+JNQHy+0anszagskpoFBKWODDUAOGvNR8W4wk9F68nSdmW0mWLxClAOWLltaO55VI5xKVaCDnQGnyO5644tSMyi2C6CrEBgRQFsXbe1S4ccoTLt1SzEF1OyQaHGlRUY5xDlRP07NTbLRdlqIxAJGXDzjzHaLKqapASHmTphY6lamSOtecd1m20d2Q5a6cXBzY0OVQ1OBjkHY9aPzsla1BMuzSzNWVYAJS5pn4lR04npsw41o2sjYZSEuHYkME3nuhLo1BIvbmAi67J9nFyXBdElJeVLJJPiAUb1aMu8Qk1dVcA9h2XtiLTJFqSD4ysJCv0oC1JZtSEgkxe0yrz9I6MeOtyJZMt6QEUz6iAX1gBLHd0/zBlqRc5wgGGMFfeFP7aElNcTyaHYAWrhwg0qphBONHg2aGITfHsQYHCAGyrBlAesIDPORpTL3SCmKOfJgfrSJaZe5ucFMlOTXn9f8Q1IHEiyS4duDn1+8AJxzfJwfOFLl1e8CeDkcqwagH+IhsmbqG9YakFCAQBXw/Xm8KQbwNXHBvSDVJ5vugkIVQFJbi/1gFsCJb5csPX6QkAuQCzUfw084W2FAPMkwlZbQb6CHoFYEAk7+XyBiu7T7DTarLMlKLHFCiPhWPhNA7Yg1wJi1lqDVauYz8oNKgr4fMkebQaGm07PPCypC1ImApUklKgf3DEQ8FuPen2Ebv8UOyN5P5yUHUkNOAcukYTKjLA7mP6Y5rJnxyyhR3wyWiPtWc5A5nr9Igw7a1usmFWKy94oDAZnQRRaRKXuYwIniSe4Cm/WWPIOPXrFuLKlgCkYszZNEiy7NHdqRiCSRmzsw4giMOaKLGyDsvtEpCO7VVNANzYU5x0TsRb3s4IqLy6Uo6hrgKGvCOR2mTcWU6H/Ebb8PtqEJUj9jrxbGhqx1eI5oLjaNY5O+LOm/nFEhwA9Sc0kt8IY1rmdeMEJibpbEkDPPB88R5RS2+2swZTFi3h4/uUaP574emWrwBr1K1qH6txyjhqzqqiVtDaBRJmKIYJSa5Gn2aOMiaa1xZ97VbqPKOhdrtpAWVQfFgG35P7wjnKVVjv8Ap46tnFne6O/fhXMvbMks1DNHSas4cDGtvP7Hsxk/wrkqTsuS7eJU1Q4Gaseka4k8tB9Y6jjYS/dB94NXvCDKuUEBn6wAC979iEljnCvbMIIjJhAASUgQq77rAApQtvb5Qgv98D84YBkHXlUmFXHgXtH6QVymY8oBGf71xQpG5yr6Q4JoILqBbRyx4CkRptvQQ5BfId8C/NVN8GkBq3mzeYgjHVJEYUl4NUGbWlTVFTR3f79YHfBJP9QBjV3HLGDRKlkfCQ+qpddWJUT0ghZhLDSySSauuXhxJB+cFseg02je4Gb5dXPWAZlHZ040Ir0f0hQQWCsSa1KCOru3CAtJILMvcLrltPEW6CNJsWgpUyjgBv2uKcnx5QsIU1Lg4ufQQizSgfEpNajFNNz3j8oWgpcDwhjgQHO9wr0hch0BKV53C+gYE/6sYekuRg/MMPMw1OmSkl1KAODkKbkXPpEYbbsySxtKHbN//wBekCn8A4smTEqUagBqVbmA1D0jjX4kdgjY1d/JH9BZAKf+2tTsn+wtTTDSOzWWfKmEhExCiP2khuTtEHtTsP8ANWSfJDEqQbrkgBQqj9NTeAgezUdM8zTDWLLYKheIitUIfsEy6sHfCl0Wjp2alMvxen0HpE2TKcEe29fbaRHUH6j7jjTyMW2xbOFuAa8TURyNnWjGdo7Mywtmeh4j7fKC7O2sy5hbNJfqI0NtsYUlSVBw5G/d5xnbFZCi0BB0LbwxI+UVjLlGiMo1JM2uzbQ+AAOvhJpTRxjq0X0wm4MS9KedSB/mMxZZ9yqSWocRTqD74Rdz7bflliR/tLdY5GtnTZkO1NsdVwOGLl8KbmGuLRSyEEkABySwGpOA6w/tY/1D9h8qRpPwu2P3+0ZTjwynmnH9DXP/ADKTyj0IKonnZHcmzuGwbD+Ws0mzn4pUtCS2oHirh8TxZ138g/yEMoSHoF51J+mEOoSwZ+rl/ONIiBy3v2IIJ4vqalufpCrzYM+/36wkL3sd4I+cMQaRAvA+sJ/1feFFWih74mAAyfdYAUOmn3gid3v1g3I+kAAC2Hv6Qkq9uejkVg1gUNfTnACYYGTE9CXBnTFDD4kg1zcLdVMmgSbVKSk3VzTvon/1z5vAlgXie8Swp/ywC+892BxEEZQdxMs5L4KudCWJPICOdJvr/fyVdAVNl1UAo5l1nq6s4kWaZLI8KVEZkTCwpn7ekCVZxjfkucAEyyPqfKFKsEwlyUDfdRh/th8X8f0JtdBylpYsTdOalqYbgaPnnlDiFpxvdF3h/wCzGAnZJZlrCtaJQN1WLNGN7ddpBI/pylm/mElLZgB0thDp+UOK5OkW21+2Miyj4ws8lHpe+kYLa/4nT5pIlm4ngCeO6M5bHJClqJUrEvCJUh8Iw2jqjiodtO3Z00/1JilHeemECVNBy8ocVY6YfbnrBosJGLgHdv8AdIy5FVGhYUoeIKUDqCQceMWdk7e22QR/VWoDInXePV4q5qVNg41bqIutk9m5k5IKgQgAl2OADmu73qBSoTimZLaFnRNWqYykFZUphUAqJJGLisVp2eoGhSa6tnoY6Raey11UtIIDgE5+Eh8TmWAbU5xTW3YqU60AyzvXSd9Qpsi4h+oZ4IiCdRPXofUNGj7P2lKFB7rkFsTR9OrRijYQP1VoW4/aEFcyWXCt2PPl94w4cujXKjZ7WlATVFNElz0rv4RkrSu7apZGvvfnCLNt5d9N8uHqc2oOdBCNpzAZ8sgN8Ob51L0zGGUbhBoxKVo1FjQSihZhu10iQZV1Ki9SB+z0VvhvZiiE0eul5m0p7xiRa5nhId8Mzvx8OMQ8l/BidpKearjHXvwU2Tds02eRWasIH9kvMHetSv8AZHHJ6nWo749F9hbJ3Oz7Mi65EpKiKCsx1sdGKmjvXR5k+y+ugnAuN5PQwtKnObcfV2hsLGgP9pf5kGAFAmrPo4f5/WAmOKL1Zq7/AFgyWr76vCbtcGHJxzMGAHYD30hgKbqR7q1YAoN+6kIBY/4ccXgroJcEsdD1gAXd3ng59YA0FOePODfJjx9IJUzJvfSAAyHDU4wSN56DCEqpkeNT60hd4M30+0OwKMbMSCHKRzLciWHKDl2JIoJ7nQFNeTHyhxRSS4DncxbfSkH3YNSkD5+eUTcPwbsSUgBu9USNQ7f6rhaDSg0a8dzY8ymFpnH9xIOhOWjBocRKURUluBPzoIFEORU7ct/5eRMmm8GFA5qcsKHhujglp2kZ00rUXrHT/wAYNplEhMoEm+S4L5Ybv8iORWQ4n0fOMSVHVi6ss7eGUDlDshe73ppDM+aFobMF/fSGETSBEzo8nSNkbLlKkpWsjcHYkti7YYV/kIVPs8sEgm65SzHIOpSgKOXDYEEuBkTldk9oFITdOAZt28DMsaCrOeIObthXjF4h3FRqAliWb4Q2WEToKLCYETFpG5IxoSfTzeN7YdsoUlkpbwpCEkOGckADUgg8zpHI128hRY7un3i22Jt1XfoN79o6AdBQJ5wUJqzc7XtgUXIIwBDjwspwAzDCvNoxS5iSu5MUtjUiWEqUkXlEXiSAgnEBWpNMrbb9rWqYpBUxUpyrEAEUvcCCd11hQxXhaZNmcS03lBSlVDqeqju06CrQXQJFDtmwoSHlzEqSQSE4lDAEOoABRo1KY0GJsdmdnpc6SFKnJlgiqlMtRUCxAD0FQrUudIgKurs15wklTLSABTxsp/0qcAb71cod/LoTZryVqCCopukOXCQQqgYOVKDfxq9G3diaorNr7BTKmqRLX31wOVANThliODxAW9wVHhUOXv3jG57K7AUoKnygJ15KpcyWA65ZmApcoxZw4I3O0Y9VmZSpZ4cwceojcZEmjR2BGH+fNok7QVdGdBvA+cM7MQ7UHNsGfOF7VBAULrHcBXyjn+46PBjbJZzMmpljFawkcVKCR849QSJN1ISKAYM+VAxNMNPKPO34f2IzdoSQnFKivB/gBIp/c0d5QtQLvLGv7j70rHoqNo8rJKmWiQoY/IluNYWS/wCrMZtyiDICw5ISz0JpyIOPGHk2h6ummlfq0DVGUSFLzd+hbnASCR8XryhtU8bq44/eAJg3aUf6BoQxaEtp7PvGAFDnwMATBx6+dIF4DU0wb36wAEzHBn/kSOQy5QaCc/nB3v4kcj9ICt7fKGgDvaPyP0gjMGhgDHLn9HrACt6feLVrDAzhnku6iRwDeYY9INFoq7rLfxIA4Fk+UCZOSkAqUwehY0fAxHTt2Sf+sgDUuK86Rpwj5RnlLwTb5Ou7xEe/OCE7Ng5xN2vUg+xEeROScCCDmli/+13MLn2ZRHxrQNxbqWYNhBxiPlI5d+L01RnygaDu8uJxamkYizHw1apjdfi5Zv8AkTL1576XApS6cc8/OMBIU9McPeMRyKmd2J+1EqSsAsp6jz95UgSlOfY5wZHhfEYkUdtd7Ho/OIqAwpUeddRjziVFbLCrhsy3+MsYMTya096dfMQxIW7Pk/Fx9x5RJkioDYZ8evt4waGZj9Pni0OiaygpIOT4+8IZnrN9gCPT7xMs8llkjLImhGYP1gAv17dlqCgShc6dd8ON00DKAYOlKRTPmYj22audMVeLG69XICQCzltGNNQ0UszYksqJBUM9GOOcJlbRm2YqCmmSyCmuLMQG64VfCkJxT6M8muxEtZQFpIfrjUYc88wInWfbN2WEAAgrC6YpIADppRw8WW0USE3FylBSFXFXnIvBkEhiB/1CoEZXWriau02JBF9AJU5KhU8Twce3aFZuiwsm1jKmJmWe/JKEhikkqJTmoVvXjU+G6NIqp61zFGYqt5RclgSoly44nFmekSbGmYgFQAbNJBJG+lQR7q0XWxNlmcvvir4VACoB3qLYBh8WW/CGnRNxI2wpj/FlrThhz6cYmbXleJsn0GIq1KH7wzMs3c2h3NxWBAIpX9NWwNOL75m2pd1aXNaF6F39+6Rh/wDRtdEf8I7Ekz5sxT+BASGvCqiXqB/EYx1Bc6WKd4hx/wDITya9Tg8ct7CqXKTNu3x/VYAKlgEp/uzAzZo2arAuewmPQ4AA4NU3QCs7i3rHqRS4pnlTtzZey5qcb8tQO/CuB8Rc44RJl2t2aaBwTjXziJY7BKCQBIWAMKNxYFRasTVBY+GozBKkkNvIbyg9vwYp/JLkTziVXnzAz44xLCt1N/8AmKRNsmuxQwb4r5ZuISDEn8xNCiyUKGQ7yvF2Y9YVWMtMRWnCnygFI08orp09WJEwJ/iZdXwqSCOReG07RA/6c3R/D6LPrC4jLYFhTnT/ABBFb7ubeQiptW2Jcsi9fBJo5DPuciG7YZkwAoWpAIdrofyrBQbLi9/InmPpCRawCbyxk1BTXiOEVdlC6C+ovi6fqQfm0TbRKmH4VJFMSC/zMFAioRapRIYJOd4FKm34XjxEOmzpXikEYC6PW9FdZds2e9QKPEAiu5SmHGJq9qSwKFCW3jDcA7dDGr+B0SJdglpLplAHUgg+YPpElKUkMUHPBh/6gN84qT2jlY31nghTdVCsKO2JEzFQByvAg+V4dRGLfyNx/BlPxcsKPyiFJBdM1Lu+CkLGJq7tHIDJIeO19vLp2fMYk+KWwOX9RIdLITvrvjjs9LPwp1iOR+47cC9o8A6QQ71rv+eoiOLPmOYH0OrHc4bR5VjZqv75bi0KRdZyaZiuutGdv8RKy1EQSDeDMxjQ7PsahQhIcOPEKsKebfJ4rJctipjwL4VGVfJqgxc7LQAyXpqwBNWKmAwAKhXDpE5s2kWKtgIZ3BUQGILhzQV3gjAZYgGKgymIOLuDyLecXFsk/wBJ5aVFqkswcYY5UPKmcZrau0AqbeBLLN4pq6VH4sS+pBzHCMRtscuiYZbk0x4t8qQq3yU0KmLhmbIDjqcw8MWaeCfTGrOGfIxZWmYVWZ0hKQCalrzvSjlWWbDBsTGmZRWSLOUJ7oywUg3gokFwxUE6MS3TKsPWOzBwK4ukmrDAknDHyd981WzZylgsGWygzAEGoYVahiys2zFpJACUkJeia3Sly91D4E405GE5CRm5yJ4K1JQVhNSQmiTqM0lT4YF4rrBtSYlbglJ46Zby2WMblFjmJRdF1i7hN1x4XSXAqWKqOWbJxFJtTZq0G8pBSVh3Umihg7VDjXGmMOMl00JrYJW20LcLZ3YjGuBLYhwBiKiLezbG75jZ5gWRUSpigknNVxWAGuGJMY2dKIUSEPoqpww+WO+LCzWRHdX765cwZE0UX0UN+Zb/AMo068CNTsqxmyzZn5mV3IUfCqYklAXdF5JKQUY1yIeuEasWaZcCpRRNQR/C6241oK4Rh7NZrXLlJmSLSkpUAoovGWp8CLr3VGhzqN1IRYtvXFhNol9ypX/VlpCXr+uUGlzUv+26d5isM2qITw7s6CoqQzGWDUkXmGZDUxbQQSP6tDOkkvheUsdQQ8Z/ZNvROdCgtS0ubiA6SP3pBWLuIcMGi2k2KWVB5UwEZOPrURdSs55R4l3ISUgI71I0ACcN16Y8Tk2UUKlzC2gA63RFYiQ1O4UR/MoA8ypstIeTtNKWB7tJH6Qq+R/tSWilk6JkyZKUdW1UW46QU+zoSHukvlUvyGMJO10aFf8AEIfLeA0N/wDEpn6LMRvUoJ+TwrCmKHdkspJcfuSogdYkGwyyASgNX9I9RCJc2ecRdOl/5AAV4mJlmBfxAFWoTXyJgAZRZUoPgZP+lIfdQA9IWuRVyoHkfm8PqD+uA+UJMoY040boYzYUZpMqQmqUJP8ApJbyd4eXtgAEXX4XMPI8ogWjaaUs6FkVwWBh/qaI0vbqa+Fag7C8LzaC8Io4hRNtO0wrwiW9CXN0cA5LvwiOZ6lUTKcblMBi70SWwrWjvEkbRDfAU45jTR/SIM21Oq8FAEUcKKiwpVNGodaQmn8m4v8ABX9oJa1WedLElAJCqp8T3CCzs4Ju45gjfHJ7UBVsDh76x2CUpwSZi2diQSltXCiScPnHLjYAZypaagqUE1JwPh+FzhnXWObKqaZ2YXaaK+wyJi1XJaSpeISA5NCS3IeUR9pWgUSmjZvjodMG84fXbZqCEYXa0AcOzkEYuwOP3a2bZUTpp71akSwCVFIClFmoHLFRJxMJL7mOcvCI9htJSqrq3PuO4xe2HtBMUoCTJTeAdVHDJ1Kj4UgFQqf25gRVTdizEEFJdw4Zw4apDtvwhGzLSuWrwqul3JYUu5uQfKNKMZMk+cUaeftW2GhkpCh43EpUxeeN68AMcoo9pT1TS8xfidgWbDJgAkAaDCGZe1ZuBWVVTneY7hr9BEz/AIZNWlxKL3nKlAZ1YE1Ncx9YrSqkZTd2yCZxvtUVbof89Ys5VsaWpDChd/E9cWF4J8oZtiDfKlfEWcbwADw19YQF0PA1jjkdiLqx9rlyEoZF4BDHIhwU+E1xBq4q5EKs/bUBwQoOkpYBFeL72PIboibI7NTrYD3SbwSakMaaCrmn6Rpk0ObZ7FWqSylywynLIdwP7WoG0ds416cK2ScndExPa4HFUw0Ax0ahrhSnAQ9P7ZpF1IvK8JBKjfSHdrqf0kAtxjLr2WoXXQUcXD8HP0wgWbZMxfwpJbGlKvmSw5xn0kPkaKXbwrAdC3k8Tb94Vp0PWKSxbJnIr3My7mbimA1dm884tUM1DyNH4axKWJ+DfJEmVMCSSL51IKa7jeDfONXs3bNkmAIUVuaFC0IWne6ilQIxxIxjJpsBUTdI6CmjthnATLmChvFxQDPdjq3SNQc4GJxjM1my+wjWpU6ROAlJa4gOoh6LlkpJZIrdxooAgM8a1OxkZ1b+Sh18cc77P9np88quqEsBnJcnFsAzkcfWN5srs3bZYH9WVNDEOcTvvXSX4uIrDNtohkx+bJg2PK/Yjmm96kxKFhRklLN+2Dsljnh+9lS+KXIPFKvm8SRLKRVJbcPoYvGaZzuLG+7S1A3AfQU6wju0gVB6/eHphT+oPvP3MI71Iww3AN5RqzLQxeT+g9S3NxCJk5T/AAgjcCvyDRKmLUT8QbD9TdMIaJYfEByAPVqxoQxNmAM6VJ4jHzJEOoWoh0kAe8GgBAIcmu8CEBKslOOJ9UkdIAM9IkpIButmKmnpCLSgNdqLxa8CXHDJ+UCBFQsjL2BLluS8zNlN6ekVxtSQpKEyki8l30Zak4Z/C+MFAiM3TVFobTsj7QtgvFBlpejqYOfCXdwT5xlLYm5MdNC5qHDValaQIEcOaTcqOzEkkLsFkKlOlV0s5YGpSCRnTlEidshU5SSqYHVmUXs8/FXIcAIECJ2VIx2QAlSiJZ7sf9trzqzIVjXEvSkFs+xy7pZAvBnJF4EPhdO+6ccQTVwwgQk2mD2tmkGy0yAU+EpVeF1Ke7DpZibpc8Hip2jagaBN26QCASxcPQFyM3qXJywgQIbk35MpKyLtaVKmpTclCWpKWUbxWFMWBCVPcNMjXSKfugGJqX4aZCBAgTdGqLHZllMtSWV/zDkGZ1XW6RdnbS2KVFSh/JazkRrzgQIbbozSscsG1Fqm+FkkkVIv0SmlFUNKchFvZNjJSO+KlB3CkoJluaVpQBqM2cCBG4bROeiLNthAa6hklkulylnDgvQ/JgzQiZswLUoKLtxYuoglnxNa74ECBN2FaH7Ts2VJSB3SFqWALygCwKh+kuCQwNdIqEMaJ8NQAQTorrgIECKtsylotNlbTmSlTEXyoLKKHBNVjw8bzmvSOp2rbakSr4Ao7jVq8tIECORupujctpGeT+Ikz8ymSZScUupy5CsgMq8eUb4VECBF8W+yM1Q2JIFcYx1vtxSshKQBebPAmucCBF8SptE5dC0Ttw8/rCk2z+PnAgR1NHOSFTQ3wiKj/ihUWAuuSMXwLOxgoEJDP//Z"/>
          <p:cNvSpPr>
            <a:spLocks noChangeAspect="1" noChangeArrowheads="1"/>
          </p:cNvSpPr>
          <p:nvPr/>
        </p:nvSpPr>
        <p:spPr bwMode="auto">
          <a:xfrm>
            <a:off x="142844" y="-938213"/>
            <a:ext cx="2438400" cy="1876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143504" y="1428736"/>
            <a:ext cx="1840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Индийский слон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14282" y="1500174"/>
            <a:ext cx="3500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Всех огромней в джунглях слон, </a:t>
            </a:r>
          </a:p>
          <a:p>
            <a:r>
              <a:rPr lang="ru-RU" b="1" dirty="0" smtClean="0"/>
              <a:t>Напролом шагает он.</a:t>
            </a:r>
          </a:p>
          <a:p>
            <a:r>
              <a:rPr lang="ru-RU" b="1" dirty="0" smtClean="0"/>
              <a:t>Грозно бивнями блестит,</a:t>
            </a:r>
          </a:p>
          <a:p>
            <a:r>
              <a:rPr lang="ru-RU" b="1" dirty="0" smtClean="0"/>
              <a:t>Вкусно листьями хрустит.</a:t>
            </a:r>
          </a:p>
        </p:txBody>
      </p:sp>
      <p:pic>
        <p:nvPicPr>
          <p:cNvPr id="4098" name="Picture 2" descr="http://t0.gstatic.com/images?q=tbn:ANd9GcQ1UmYy3JDKIlTUuH5qnCACz6GAnDJZ-LFsngB95LuzMpGPWIeC5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2928934"/>
            <a:ext cx="3214710" cy="3286148"/>
          </a:xfrm>
          <a:prstGeom prst="rect">
            <a:avLst/>
          </a:prstGeom>
          <a:noFill/>
        </p:spPr>
      </p:pic>
      <p:pic>
        <p:nvPicPr>
          <p:cNvPr id="4106" name="Picture 10" descr="http://t3.gstatic.com/images?q=tbn:ANd9GcR9v8q7ocX0bZOqeB8b9NjpGV0woKdHhQs-yKEHMcbEoMRF-xi2q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14810" y="1928802"/>
            <a:ext cx="4286280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scienceblog.ru/wp-content/uploads/2009/06/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142984"/>
            <a:ext cx="5643602" cy="53578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flipH="1">
            <a:off x="3214678" y="357166"/>
            <a:ext cx="2025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Шимпанзе 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5143512"/>
            <a:ext cx="27973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Шимпанзе на двух ногах</a:t>
            </a:r>
          </a:p>
          <a:p>
            <a:r>
              <a:rPr lang="ru-RU" b="1" dirty="0" smtClean="0"/>
              <a:t>В жарких селится лесах.</a:t>
            </a:r>
          </a:p>
          <a:p>
            <a:r>
              <a:rPr lang="ru-RU" b="1" dirty="0" smtClean="0"/>
              <a:t>То подпрыгнет, то замрёт</a:t>
            </a:r>
          </a:p>
          <a:p>
            <a:r>
              <a:rPr lang="ru-RU" b="1" dirty="0" smtClean="0"/>
              <a:t>То душистый плод сорвёт.</a:t>
            </a:r>
            <a:endParaRPr lang="ru-RU" b="1" dirty="0"/>
          </a:p>
        </p:txBody>
      </p:sp>
      <p:pic>
        <p:nvPicPr>
          <p:cNvPr id="30724" name="Picture 4" descr="http://t0.gstatic.com/images?q=tbn:ANd9GcShZYJsqInr0DvvgmTOT_Ai_2eS6NU9WCnS2BoZIQ98dNBEOv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928670"/>
            <a:ext cx="2357454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t1.gstatic.com/images?q=tbn:ANd9GcSMoLrDUdx4nk3iQCcE5XP7NjIo79yrSMwA8Bnq89Vl9Omnn_ERF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192" y="1124744"/>
            <a:ext cx="2571768" cy="2857520"/>
          </a:xfrm>
          <a:prstGeom prst="rect">
            <a:avLst/>
          </a:prstGeom>
          <a:noFill/>
        </p:spPr>
      </p:pic>
      <p:pic>
        <p:nvPicPr>
          <p:cNvPr id="27654" name="Picture 6" descr="http://t1.gstatic.com/images?q=tbn:ANd9GcTRd6SJyvnwQ2oDUC9aE9HZ45SVmc1MvnNB646T1APu0IB-m7PvX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776" y="1844824"/>
            <a:ext cx="3429024" cy="36433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14678" y="357166"/>
            <a:ext cx="2760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Обезьяны Лангуры</a:t>
            </a:r>
            <a:endParaRPr lang="ru-RU" sz="2400" b="1" dirty="0"/>
          </a:p>
        </p:txBody>
      </p:sp>
      <p:pic>
        <p:nvPicPr>
          <p:cNvPr id="27656" name="Picture 8" descr="http://t1.gstatic.com/images?q=tbn:ANd9GcSi2bTW_OuS_KDOt-1N5LVoQ3qFJCFRiJ7mwO_qIHBDQzTdnKL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536" y="3717032"/>
            <a:ext cx="1743075" cy="261937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786050" y="5572140"/>
            <a:ext cx="3107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Священная обезьяна в Индии</a:t>
            </a:r>
            <a:endParaRPr lang="ru-RU" dirty="0"/>
          </a:p>
        </p:txBody>
      </p:sp>
      <p:pic>
        <p:nvPicPr>
          <p:cNvPr id="3074" name="Picture 2" descr="http://s39.radikal.ru/i084/0812/52/ba2750b3899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528" y="764704"/>
            <a:ext cx="1905000" cy="1704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al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7166"/>
            <a:ext cx="8786874" cy="635798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786182" y="0"/>
            <a:ext cx="12245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Джунгли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afr-savanna.info/../tpl/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785794"/>
            <a:ext cx="5357850" cy="435771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86116" y="142852"/>
            <a:ext cx="1574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Крокодил 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3571876"/>
            <a:ext cx="2571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Длина их тела может достигать 6 м, масса — более 600 кг.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5214950"/>
            <a:ext cx="88583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Их основная пища — рыба, но при случае они нападают на любую добычу, с которой могут справиться. Охотятся крокодилы в первую очередь из засады, подстерегая наземных животных как в воде у водопоя, так и на берегу. Крокодилы способны совершать прыжки из воды и в течении короткого времени преследовать добычу на суше, развивая скорость около 10 км/час.</a:t>
            </a:r>
            <a:endParaRPr lang="ru-RU" dirty="0"/>
          </a:p>
        </p:txBody>
      </p:sp>
      <p:pic>
        <p:nvPicPr>
          <p:cNvPr id="1026" name="Picture 2" descr="http://file.mobilmusic.ru/6e/1e/c1/75337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42852"/>
            <a:ext cx="1643074" cy="147636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4282" y="1785926"/>
            <a:ext cx="29179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Крокодил в реке таится:</a:t>
            </a:r>
          </a:p>
          <a:p>
            <a:r>
              <a:rPr lang="ru-RU" b="1" dirty="0" smtClean="0"/>
              <a:t>Берегись и зверь, и птица.</a:t>
            </a:r>
          </a:p>
          <a:p>
            <a:r>
              <a:rPr lang="ru-RU" b="1" dirty="0" smtClean="0"/>
              <a:t>Он коварен и хитёр,</a:t>
            </a:r>
          </a:p>
          <a:p>
            <a:r>
              <a:rPr lang="ru-RU" b="1" dirty="0" smtClean="0"/>
              <a:t>А во рту зубов забор.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design-warez.ru/uploads/posts/2009-04/1239349666_1216190329_0lik.ru_popugajjchi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928670"/>
            <a:ext cx="4714908" cy="528641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643306" y="214290"/>
            <a:ext cx="1355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Попугаи </a:t>
            </a:r>
            <a:endParaRPr lang="ru-RU" sz="2400" b="1" dirty="0"/>
          </a:p>
        </p:txBody>
      </p:sp>
      <p:sp>
        <p:nvSpPr>
          <p:cNvPr id="29702" name="AutoShape 6" descr="data:image/jpg;base64,/9j/4AAQSkZJRgABAQAAAQABAAD/2wCEAAkGBhMQERQSERQQFRQWGBwaFRgYFxoeFBogHx8dJhkUHxcjJygqFxwqJRUaKzsgLykvODAtFyE9OTwqOCYrLikBCQoKDQsNGQ4OGSwkHiQ1NTU1NTU1NTU1NTU0NDQ1NTI1NjQ0NSw0NTU0LTYzKzUyLSo1NjU1NTA1LzQ0NC80NP/AABEIAFIATAMBIgACEQEDEQH/xAAbAAACAwEBAQAAAAAAAAAAAAAABwQFBgMBAv/EADMQAAICAAUCBQMDAgcBAAAAAAECAxEABBIhMQVBBhMiUWEyQnEzYoFSkRQjJENjssEH/8QAGgEAAwADAQAAAAAAAAAAAAAAAAMEAQIFBv/EACsRAAEDAwIEBAcAAAAAAAAAAAEAAgMEERIhMRNxkfAFQaHhFCJRYYGxwf/aAAwDAQACEQMRAD8AeODBgwIRjhnc2sMbSPq0qLagSaHJobnHfEbPiXT/AJPl6h2e9LDutjdfzR/BwIUOTr6CXLqCrRZgN5cgNqWABVfnUuog/s+ce5HxAjwyzN6FiklRrN/puVv5uht81hXdVzE0MjQLG8SxyrOqNRETb7Iw+tCe3t86r+um9aKCOOcMY1nadyv+44FhK7DUL3ob/txL8S0OxKm47csSnErWAd9/fnHuML0jxs0rajrllk2iy8VaUX+t5DVsfe6ArYEkY2hzSiMyEjSASSDYFc796o4oa4O2T2uDtlnfFnjA5WSOCBFkmcj0kmgCaUbd2Ow/GNRhQQdSLTSdSkF058lD9zkUi/KxpRNdwO+Nn4PlzmYgM00x9bkx+hPpoDYAbCwxHOxG5wqOTJx7090mOXJxHTl7rWYMGDD1QjHHN5pYkZ24UWff8D3J9vnHDqvV48smuU8mlA3Zj7AfxjC9U8YSZoiJfKhUMrWdTv6WDAUvJ2BoDg8jY4U+ZjDiTqnRwSSDJo0UHq+ezeflVDlWidAWuiGCPdRtr2O6XY7g0NyTWCJtNSCnWwwq9/wNtxR9t8XfTPEU4eQuha6CtulhbC2CTY9RNHg4pOqZmTzGJ+46mCbso2AG+1Up+TvxyOXViN7Q5p1uku8MqHG4B/NlxycYWYKyytG/1ImkB6+mEtfG1n47cVs/GHXDFkY4FRIpJV/TVgypGPZlAFHYbdi1cYrPD3hB8yYsxMI1hX1FZEsOO9DYqtDkmjfBHMbxNJ5s8UtOA16KKgBRWhSnPAs9t6q2wcY08ID93aBTMhcInlRoGjlWJszqjykSlUUfqStzJQB+osbZuF4u98Mzw51dMzAJI43jQEqoYKNl2sUSNPb+MKrK5ItIAkM0+gABRqKj2VyASF3urF3yBy2eged/h089EjkrdEFKo+0UCQDVbAkYtpnZfN9e+XILEF7nv25BWGDHHNZyOJdUjoijuzAD+5xns5/9FycZpWeU/wDGu3vszaVO3cHtipz2t1cbKkkDdUHVzJns88ab6SUS9lVVrW5NbAn4/pHtjl1XoUuVhLs0CEsBW5J/qksDegCaPsOODN6N4iiiLvBFfnyHd5QCTudC+khgCW4J3vc9ugzKTS+ZmlllFkIqFPJVdX0kagXPvtRr+Bx+LSZOL3jI33Nl1hUzNa1rBZoA5/fqsfE+YlYhW00brRb12uMWePfbE/I9Mc57L5adHCzW7ljTkKrkLQ+kHy67bY3h8SZTLxFgGRE+1YXH8ABa573XzjETdekbO/41VvSfTGT9mllCluAx1E/BIG4w0Mg0Idlr5Keo8RkYMdr9e/VbjxRmKRYFoeZ9Q/Ytah+CSo/DHC+6tIr5g15R0fUQx1ihsCOKsnYfJO9DE7N+LjO5fSxZqUjcCIBSQNwdR9RsmrPwBiP0zps85bQFeVQrGzRY6jYpuwIFgnYNtxWOZNxKqrLgDiNB/TbvyUk0jWw8JpuTupnh/o8OabyzJmY5TqYaNPlsBQ1Kd6YAruf4sVTKhi0qq2xoAWTbGu5Pc44ZXpsUbF1iiR2+tlRQx97YCzviVj0UMXCbZJYzAJSeJOnTNmnkz0gjTW/lk+pigY6RFGO+kizsLO533qc9BHNIqZOKY9hrJeRzY9ekbRittq53rDI8R+BRnJhMZpE9IUrpBFC+L45xWde6BJloky2Qhc+dfnSii7AcRs32qdR9hsfc3NJCbk206lSSQm5dbTqSsNltbkkH1VpUAHVX3D071QOw29PIF4m5e0YMpAXRS0DqA+7bhF444rt31UnhSXKZPTCnmZmYhZWU7Km5Mak1SmgCdruzwKuOi+EAmWkjnrXOhSQr9qkEaFavnnuf4xIaAvIadu9E1nG2Ljfv1SzziaECkF9yL4QFtRI03VkBtt+LPz5DMtKTYIA2rmvf5wwfEHgTXl1TLm5EcudR/U1AA7/afStdvTXe8L17FhgLXUDfYg0brkij/wCYDAYALqWpbJpcZBfCZgrIJBfpZSQNg1EMUvuCNvi8O3J5eOzKiKGkALNVMdtr/vhKZYrK8avqZHYCkBLlCRelR9TUasb7/wAYeiihtiyjFgbKmlzLSXr3BgwYuVaMGDBgQjBgwYELhnmjEbecUEZFNqIC0exJwuum+H8nP1JvKCNl41MjAkmJj6h6RxpBcG+BoFc3i58T5h807RxwRgQEkzz2IkNbkDvsed+eK3xioeiSzF1iDZhV+4Lp+bFn+ymi2m64uKokIcAG3/aojia4EkrRZSSAdWjfKBBG/obSPQx0yFyv7fTHuOSCfnDGwjsvLmIZFdSNcZur9QO4sqw+TttzhmeDerZnMoXm8spWx2Ega91KgkDb3o8c3trSz5ktO91tPFiARstLgwYMXqVGDBgwIRgwYMCFnvHp/wBDL+V/7DFl0KBUy8QRVUaAaAAFkbmsGDGttbrPkoHjLLIcpKxVSyi1JA1A+4PY45+A0AyakAWSST3J9z7nbBgxiwzus3ONlosGDBjdar//2Q=="/>
          <p:cNvSpPr>
            <a:spLocks noChangeAspect="1" noChangeArrowheads="1"/>
          </p:cNvSpPr>
          <p:nvPr/>
        </p:nvSpPr>
        <p:spPr bwMode="auto">
          <a:xfrm>
            <a:off x="77788" y="-373063"/>
            <a:ext cx="723900" cy="781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4" name="AutoShape 8" descr="data:image/jpg;base64,/9j/4AAQSkZJRgABAQAAAQABAAD/2wCEAAkGBhMQERQSERQQFRQWGBwaFRgYFxoeFBogHx8dJhkUHxcjJygqFxwqJRUaKzsgLykvODAtFyE9OTwqOCYrLikBCQoKDQsNGQ4OGSwkHiQ1NTU1NTU1NTU1NTU0NDQ1NTI1NjQ0NSw0NTU0LTYzKzUyLSo1NjU1NTA1LzQ0NC80NP/AABEIAFIATAMBIgACEQEDEQH/xAAbAAACAwEBAQAAAAAAAAAAAAAABwQFBgMBAv/EADMQAAICAAUCBQMDAgcBAAAAAAECAxEABBIhMQVBBhMiUWEyQnEzYoFSkRQjJENjssEH/8QAGgEAAwADAQAAAAAAAAAAAAAAAAMEAQIFBv/EACsRAAEDAwIEBAcAAAAAAAAAAAEAAgMEERIhMRNxkfAFQaHhFCJRYYGxwf/aAAwDAQACEQMRAD8AeODBgwIRjhnc2sMbSPq0qLagSaHJobnHfEbPiXT/AJPl6h2e9LDutjdfzR/BwIUOTr6CXLqCrRZgN5cgNqWABVfnUuog/s+ce5HxAjwyzN6FiklRrN/puVv5uht81hXdVzE0MjQLG8SxyrOqNRETb7Iw+tCe3t86r+um9aKCOOcMY1nadyv+44FhK7DUL3ob/txL8S0OxKm47csSnErWAd9/fnHuML0jxs0rajrllk2iy8VaUX+t5DVsfe6ArYEkY2hzSiMyEjSASSDYFc796o4oa4O2T2uDtlnfFnjA5WSOCBFkmcj0kmgCaUbd2Ow/GNRhQQdSLTSdSkF058lD9zkUi/KxpRNdwO+Nn4PlzmYgM00x9bkx+hPpoDYAbCwxHOxG5wqOTJx7090mOXJxHTl7rWYMGDD1QjHHN5pYkZ24UWff8D3J9vnHDqvV48smuU8mlA3Zj7AfxjC9U8YSZoiJfKhUMrWdTv6WDAUvJ2BoDg8jY4U+ZjDiTqnRwSSDJo0UHq+ezeflVDlWidAWuiGCPdRtr2O6XY7g0NyTWCJtNSCnWwwq9/wNtxR9t8XfTPEU4eQuha6CtulhbC2CTY9RNHg4pOqZmTzGJ+46mCbso2AG+1Up+TvxyOXViN7Q5p1uku8MqHG4B/NlxycYWYKyytG/1ImkB6+mEtfG1n47cVs/GHXDFkY4FRIpJV/TVgypGPZlAFHYbdi1cYrPD3hB8yYsxMI1hX1FZEsOO9DYqtDkmjfBHMbxNJ5s8UtOA16KKgBRWhSnPAs9t6q2wcY08ID93aBTMhcInlRoGjlWJszqjykSlUUfqStzJQB+osbZuF4u98Mzw51dMzAJI43jQEqoYKNl2sUSNPb+MKrK5ItIAkM0+gABRqKj2VyASF3urF3yBy2eged/h089EjkrdEFKo+0UCQDVbAkYtpnZfN9e+XILEF7nv25BWGDHHNZyOJdUjoijuzAD+5xns5/9FycZpWeU/wDGu3vszaVO3cHtipz2t1cbKkkDdUHVzJns88ab6SUS9lVVrW5NbAn4/pHtjl1XoUuVhLs0CEsBW5J/qksDegCaPsOODN6N4iiiLvBFfnyHd5QCTudC+khgCW4J3vc9ugzKTS+ZmlllFkIqFPJVdX0kagXPvtRr+Bx+LSZOL3jI33Nl1hUzNa1rBZoA5/fqsfE+YlYhW00brRb12uMWePfbE/I9Mc57L5adHCzW7ljTkKrkLQ+kHy67bY3h8SZTLxFgGRE+1YXH8ABa573XzjETdekbO/41VvSfTGT9mllCluAx1E/BIG4w0Mg0Idlr5Keo8RkYMdr9e/VbjxRmKRYFoeZ9Q/Ytah+CSo/DHC+6tIr5g15R0fUQx1ihsCOKsnYfJO9DE7N+LjO5fSxZqUjcCIBSQNwdR9RsmrPwBiP0zps85bQFeVQrGzRY6jYpuwIFgnYNtxWOZNxKqrLgDiNB/TbvyUk0jWw8JpuTupnh/o8OabyzJmY5TqYaNPlsBQ1Kd6YAruf4sVTKhi0qq2xoAWTbGu5Pc44ZXpsUbF1iiR2+tlRQx97YCzviVj0UMXCbZJYzAJSeJOnTNmnkz0gjTW/lk+pigY6RFGO+kizsLO533qc9BHNIqZOKY9hrJeRzY9ekbRittq53rDI8R+BRnJhMZpE9IUrpBFC+L45xWde6BJloky2Qhc+dfnSii7AcRs32qdR9hsfc3NJCbk206lSSQm5dbTqSsNltbkkH1VpUAHVX3D071QOw29PIF4m5e0YMpAXRS0DqA+7bhF444rt31UnhSXKZPTCnmZmYhZWU7Km5Mak1SmgCdruzwKuOi+EAmWkjnrXOhSQr9qkEaFavnnuf4xIaAvIadu9E1nG2Ljfv1SzziaECkF9yL4QFtRI03VkBtt+LPz5DMtKTYIA2rmvf5wwfEHgTXl1TLm5EcudR/U1AA7/afStdvTXe8L17FhgLXUDfYg0brkij/wCYDAYALqWpbJpcZBfCZgrIJBfpZSQNg1EMUvuCNvi8O3J5eOzKiKGkALNVMdtr/vhKZYrK8avqZHYCkBLlCRelR9TUasb7/wAYeiihtiyjFgbKmlzLSXr3BgwYuVaMGDBgQjBgwYELhnmjEbecUEZFNqIC0exJwuum+H8nP1JvKCNl41MjAkmJj6h6RxpBcG+BoFc3i58T5h807RxwRgQEkzz2IkNbkDvsed+eK3xioeiSzF1iDZhV+4Lp+bFn+ymi2m64uKokIcAG3/aojia4EkrRZSSAdWjfKBBG/obSPQx0yFyv7fTHuOSCfnDGwjsvLmIZFdSNcZur9QO4sqw+TttzhmeDerZnMoXm8spWx2Ega91KgkDb3o8c3trSz5ktO91tPFiARstLgwYMXqVGDBgwIRgwYMCFnvHp/wBDL+V/7DFl0KBUy8QRVUaAaAAFkbmsGDGttbrPkoHjLLIcpKxVSyi1JA1A+4PY45+A0AyakAWSST3J9z7nbBgxiwzus3ONlosGDBjdar//2Q=="/>
          <p:cNvSpPr>
            <a:spLocks noChangeAspect="1" noChangeArrowheads="1"/>
          </p:cNvSpPr>
          <p:nvPr/>
        </p:nvSpPr>
        <p:spPr bwMode="auto">
          <a:xfrm>
            <a:off x="77788" y="-373063"/>
            <a:ext cx="723900" cy="781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6" name="AutoShape 10" descr="data:image/jpg;base64,/9j/4AAQSkZJRgABAQAAAQABAAD/2wCEAAkGBhMQERQSERQQFRQWGBwaFRgYFxoeFBogHx8dJhkUHxcjJygqFxwqJRUaKzsgLykvODAtFyE9OTwqOCYrLikBCQoKDQsNGQ4OGSwkHiQ1NTU1NTU1NTU1NTU0NDQ1NTI1NjQ0NSw0NTU0LTYzKzUyLSo1NjU1NTA1LzQ0NC80NP/AABEIAFIATAMBIgACEQEDEQH/xAAbAAACAwEBAQAAAAAAAAAAAAAABwQFBgMBAv/EADMQAAICAAUCBQMDAgcBAAAAAAECAxEABBIhMQVBBhMiUWEyQnEzYoFSkRQjJENjssEH/8QAGgEAAwADAQAAAAAAAAAAAAAAAAMEAQIFBv/EACsRAAEDAwIEBAcAAAAAAAAAAAEAAgMEERIhMRNxkfAFQaHhFCJRYYGxwf/aAAwDAQACEQMRAD8AeODBgwIRjhnc2sMbSPq0qLagSaHJobnHfEbPiXT/AJPl6h2e9LDutjdfzR/BwIUOTr6CXLqCrRZgN5cgNqWABVfnUuog/s+ce5HxAjwyzN6FiklRrN/puVv5uht81hXdVzE0MjQLG8SxyrOqNRETb7Iw+tCe3t86r+um9aKCOOcMY1nadyv+44FhK7DUL3ob/txL8S0OxKm47csSnErWAd9/fnHuML0jxs0rajrllk2iy8VaUX+t5DVsfe6ArYEkY2hzSiMyEjSASSDYFc796o4oa4O2T2uDtlnfFnjA5WSOCBFkmcj0kmgCaUbd2Ow/GNRhQQdSLTSdSkF058lD9zkUi/KxpRNdwO+Nn4PlzmYgM00x9bkx+hPpoDYAbCwxHOxG5wqOTJx7090mOXJxHTl7rWYMGDD1QjHHN5pYkZ24UWff8D3J9vnHDqvV48smuU8mlA3Zj7AfxjC9U8YSZoiJfKhUMrWdTv6WDAUvJ2BoDg8jY4U+ZjDiTqnRwSSDJo0UHq+ezeflVDlWidAWuiGCPdRtr2O6XY7g0NyTWCJtNSCnWwwq9/wNtxR9t8XfTPEU4eQuha6CtulhbC2CTY9RNHg4pOqZmTzGJ+46mCbso2AG+1Up+TvxyOXViN7Q5p1uku8MqHG4B/NlxycYWYKyytG/1ImkB6+mEtfG1n47cVs/GHXDFkY4FRIpJV/TVgypGPZlAFHYbdi1cYrPD3hB8yYsxMI1hX1FZEsOO9DYqtDkmjfBHMbxNJ5s8UtOA16KKgBRWhSnPAs9t6q2wcY08ID93aBTMhcInlRoGjlWJszqjykSlUUfqStzJQB+osbZuF4u98Mzw51dMzAJI43jQEqoYKNl2sUSNPb+MKrK5ItIAkM0+gABRqKj2VyASF3urF3yBy2eged/h089EjkrdEFKo+0UCQDVbAkYtpnZfN9e+XILEF7nv25BWGDHHNZyOJdUjoijuzAD+5xns5/9FycZpWeU/wDGu3vszaVO3cHtipz2t1cbKkkDdUHVzJns88ab6SUS9lVVrW5NbAn4/pHtjl1XoUuVhLs0CEsBW5J/qksDegCaPsOODN6N4iiiLvBFfnyHd5QCTudC+khgCW4J3vc9ugzKTS+ZmlllFkIqFPJVdX0kagXPvtRr+Bx+LSZOL3jI33Nl1hUzNa1rBZoA5/fqsfE+YlYhW00brRb12uMWePfbE/I9Mc57L5adHCzW7ljTkKrkLQ+kHy67bY3h8SZTLxFgGRE+1YXH8ABa573XzjETdekbO/41VvSfTGT9mllCluAx1E/BIG4w0Mg0Idlr5Keo8RkYMdr9e/VbjxRmKRYFoeZ9Q/Ytah+CSo/DHC+6tIr5g15R0fUQx1ihsCOKsnYfJO9DE7N+LjO5fSxZqUjcCIBSQNwdR9RsmrPwBiP0zps85bQFeVQrGzRY6jYpuwIFgnYNtxWOZNxKqrLgDiNB/TbvyUk0jWw8JpuTupnh/o8OabyzJmY5TqYaNPlsBQ1Kd6YAruf4sVTKhi0qq2xoAWTbGu5Pc44ZXpsUbF1iiR2+tlRQx97YCzviVj0UMXCbZJYzAJSeJOnTNmnkz0gjTW/lk+pigY6RFGO+kizsLO533qc9BHNIqZOKY9hrJeRzY9ekbRittq53rDI8R+BRnJhMZpE9IUrpBFC+L45xWde6BJloky2Qhc+dfnSii7AcRs32qdR9hsfc3NJCbk206lSSQm5dbTqSsNltbkkH1VpUAHVX3D071QOw29PIF4m5e0YMpAXRS0DqA+7bhF444rt31UnhSXKZPTCnmZmYhZWU7Km5Mak1SmgCdruzwKuOi+EAmWkjnrXOhSQr9qkEaFavnnuf4xIaAvIadu9E1nG2Ljfv1SzziaECkF9yL4QFtRI03VkBtt+LPz5DMtKTYIA2rmvf5wwfEHgTXl1TLm5EcudR/U1AA7/afStdvTXe8L17FhgLXUDfYg0brkij/wCYDAYALqWpbJpcZBfCZgrIJBfpZSQNg1EMUvuCNvi8O3J5eOzKiKGkALNVMdtr/vhKZYrK8avqZHYCkBLlCRelR9TUasb7/wAYeiihtiyjFgbKmlzLSXr3BgwYuVaMGDBgQjBgwYELhnmjEbecUEZFNqIC0exJwuum+H8nP1JvKCNl41MjAkmJj6h6RxpBcG+BoFc3i58T5h807RxwRgQEkzz2IkNbkDvsed+eK3xioeiSzF1iDZhV+4Lp+bFn+ymi2m64uKokIcAG3/aojia4EkrRZSSAdWjfKBBG/obSPQx0yFyv7fTHuOSCfnDGwjsvLmIZFdSNcZur9QO4sqw+TttzhmeDerZnMoXm8spWx2Ega91KgkDb3o8c3trSz5ktO91tPFiARstLgwYMXqVGDBgwIRgwYMCFnvHp/wBDL+V/7DFl0KBUy8QRVUaAaAAFkbmsGDGttbrPkoHjLLIcpKxVSyi1JA1A+4PY45+A0AyakAWSST3J9z7nbBgxiwzus3ONlosGDBjdar//2Q=="/>
          <p:cNvSpPr>
            <a:spLocks noChangeAspect="1" noChangeArrowheads="1"/>
          </p:cNvSpPr>
          <p:nvPr/>
        </p:nvSpPr>
        <p:spPr bwMode="auto">
          <a:xfrm>
            <a:off x="77788" y="-373063"/>
            <a:ext cx="723900" cy="781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57158" y="4857760"/>
            <a:ext cx="30554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Попугаи говорят,</a:t>
            </a:r>
          </a:p>
          <a:p>
            <a:r>
              <a:rPr lang="ru-RU" sz="2000" b="1" dirty="0" smtClean="0"/>
              <a:t>Что красив у них наряд.</a:t>
            </a:r>
          </a:p>
          <a:p>
            <a:r>
              <a:rPr lang="ru-RU" sz="2000" b="1" dirty="0" smtClean="0"/>
              <a:t>Разноцветною волной</a:t>
            </a:r>
          </a:p>
          <a:p>
            <a:r>
              <a:rPr lang="ru-RU" sz="2000" b="1" dirty="0" smtClean="0"/>
              <a:t>Блещет их наряд цветной</a:t>
            </a:r>
            <a:endParaRPr lang="ru-RU" sz="2000" b="1" dirty="0"/>
          </a:p>
        </p:txBody>
      </p:sp>
      <p:pic>
        <p:nvPicPr>
          <p:cNvPr id="29710" name="Picture 14" descr="http://cool-pictures.ucoz.ru/_ph/18/2/21555235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357298"/>
            <a:ext cx="2247900" cy="2762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wetlanka.ru/wp-content/uploads/2009/04/zaya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857232"/>
            <a:ext cx="1357322" cy="1714512"/>
          </a:xfrm>
          <a:prstGeom prst="rect">
            <a:avLst/>
          </a:prstGeom>
          <a:noFill/>
        </p:spPr>
      </p:pic>
      <p:pic>
        <p:nvPicPr>
          <p:cNvPr id="2052" name="Picture 4" descr="http://s04.radikal.ru/i177/1009/b8/ace8b7f31d1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071546"/>
            <a:ext cx="3071834" cy="35719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143240" y="142852"/>
            <a:ext cx="2004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Проверь себя</a:t>
            </a:r>
            <a:endParaRPr lang="ru-RU" sz="2400" b="1" dirty="0"/>
          </a:p>
        </p:txBody>
      </p:sp>
      <p:pic>
        <p:nvPicPr>
          <p:cNvPr id="5" name="Picture 6" descr="http://olo-lo.ru/alboms/bb92a8cf843e1a7fad2cea6fe86f820c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66"/>
            <a:ext cx="1905000" cy="1905000"/>
          </a:xfrm>
          <a:prstGeom prst="rect">
            <a:avLst/>
          </a:prstGeom>
          <a:noFill/>
        </p:spPr>
      </p:pic>
      <p:pic>
        <p:nvPicPr>
          <p:cNvPr id="6" name="Picture 12" descr="http://animo2.ucoz.ru/_ph/1/1/319368870.jp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2071678"/>
            <a:ext cx="1714512" cy="2286016"/>
          </a:xfrm>
          <a:prstGeom prst="rect">
            <a:avLst/>
          </a:prstGeom>
          <a:noFill/>
        </p:spPr>
      </p:pic>
      <p:pic>
        <p:nvPicPr>
          <p:cNvPr id="7" name="Picture 16" descr="http://www.master-live.ru/gifimg/images/zhivotnye/animal10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64" y="4714884"/>
            <a:ext cx="2428892" cy="1500198"/>
          </a:xfrm>
          <a:prstGeom prst="rect">
            <a:avLst/>
          </a:prstGeom>
          <a:noFill/>
        </p:spPr>
      </p:pic>
      <p:pic>
        <p:nvPicPr>
          <p:cNvPr id="8" name="Picture 18" descr="http://anime.toppik.ru/_ph/48/1/764444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4876" y="4714884"/>
            <a:ext cx="1809756" cy="1928802"/>
          </a:xfrm>
          <a:prstGeom prst="rect">
            <a:avLst/>
          </a:prstGeom>
          <a:noFill/>
        </p:spPr>
      </p:pic>
      <p:pic>
        <p:nvPicPr>
          <p:cNvPr id="9" name="Picture 8" descr="http://animo2.ucoz.ru/_ph/40/1/138233852.jpg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44" y="4500570"/>
            <a:ext cx="2143140" cy="2143140"/>
          </a:xfrm>
          <a:prstGeom prst="rect">
            <a:avLst/>
          </a:prstGeom>
          <a:noFill/>
        </p:spPr>
      </p:pic>
      <p:pic>
        <p:nvPicPr>
          <p:cNvPr id="10" name="Picture 14" descr="http://kakadu.509.com1.ru/fotogal/anima/553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71736" y="4357694"/>
            <a:ext cx="2071702" cy="2357454"/>
          </a:xfrm>
          <a:prstGeom prst="rect">
            <a:avLst/>
          </a:prstGeom>
          <a:noFill/>
        </p:spPr>
      </p:pic>
      <p:pic>
        <p:nvPicPr>
          <p:cNvPr id="11" name="Picture 4" descr="http://www.animashki.net/uploads/cat-1141612970/797d9d1bff84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58016" y="500042"/>
            <a:ext cx="1704975" cy="25908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214678" y="142852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Игра «Кто лишний?»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wetlanka.ru/wp-content/uploads/2009/04/100cl0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857496"/>
            <a:ext cx="3786214" cy="37147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500042"/>
            <a:ext cx="7858180" cy="70788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До свидания, ребята!</a:t>
            </a: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4" name="Picture 14" descr="http://kakadu.509.com1.ru/fotogal/anima/55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285992"/>
            <a:ext cx="2071702" cy="2357454"/>
          </a:xfrm>
          <a:prstGeom prst="rect">
            <a:avLst/>
          </a:prstGeom>
          <a:noFill/>
        </p:spPr>
      </p:pic>
      <p:pic>
        <p:nvPicPr>
          <p:cNvPr id="1026" name="Picture 2" descr="http://kakadu.509.com1.ru/fotogal/anima/18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4500570"/>
            <a:ext cx="1690694" cy="1952632"/>
          </a:xfrm>
          <a:prstGeom prst="rect">
            <a:avLst/>
          </a:prstGeom>
          <a:noFill/>
        </p:spPr>
      </p:pic>
      <p:pic>
        <p:nvPicPr>
          <p:cNvPr id="6" name="Picture 12" descr="http://animo2.ucoz.ru/_ph/1/1/319368870.jp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1500174"/>
            <a:ext cx="1714512" cy="2286016"/>
          </a:xfrm>
          <a:prstGeom prst="rect">
            <a:avLst/>
          </a:prstGeom>
          <a:noFill/>
        </p:spPr>
      </p:pic>
      <p:pic>
        <p:nvPicPr>
          <p:cNvPr id="7" name="Picture 2" descr="На главную страницу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1285860"/>
            <a:ext cx="928694" cy="762000"/>
          </a:xfrm>
          <a:prstGeom prst="rect">
            <a:avLst/>
          </a:prstGeom>
          <a:noFill/>
        </p:spPr>
      </p:pic>
      <p:pic>
        <p:nvPicPr>
          <p:cNvPr id="1028" name="Picture 4" descr="http://img.liveinternet.ru/images/attach/2/5316/5316059_popugai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39000" y="357166"/>
            <a:ext cx="1905000" cy="2524125"/>
          </a:xfrm>
          <a:prstGeom prst="rect">
            <a:avLst/>
          </a:prstGeom>
          <a:noFill/>
        </p:spPr>
      </p:pic>
      <p:pic>
        <p:nvPicPr>
          <p:cNvPr id="1030" name="Picture 6" descr="http://anime.toppik.ru/_ph/13/1/428010428.jpg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42976" y="214290"/>
            <a:ext cx="66675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4" name="Picture 8" descr="http://fresefamily.com/sttimothy/Gallery/albums/StTimothymembersvisitTanzania-2003/39_Stripes_at_Ruaha_National_Par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692696"/>
            <a:ext cx="7992888" cy="590552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643306" y="142852"/>
            <a:ext cx="1361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Саванны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afr-savanna.info/../tpl/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785794"/>
            <a:ext cx="5286412" cy="54292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00364" y="214290"/>
            <a:ext cx="2695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Африканский слон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000108"/>
            <a:ext cx="35004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Африканский слон, самое крупное из ныне существующих наземных животных, может иметь высоту до 4 м. Огромные изогнутые бивни старых самцов достигают более 3,5 м.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3429000"/>
            <a:ext cx="32861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Взрослый слон съедает в день около 300 кг веток. </a:t>
            </a:r>
            <a:endParaRPr lang="ru-RU" dirty="0"/>
          </a:p>
        </p:txBody>
      </p:sp>
      <p:pic>
        <p:nvPicPr>
          <p:cNvPr id="13314" name="Picture 2" descr="http://animo2.ucoz.ru/_ph/1/1/865100085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714375" cy="71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fr-savanna.info/../tpl/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785794"/>
            <a:ext cx="5143536" cy="55721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00430" y="142852"/>
            <a:ext cx="16450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Н</a:t>
            </a:r>
            <a:r>
              <a:rPr lang="ru-RU" sz="3200" b="1" dirty="0" smtClean="0"/>
              <a:t>осорог</a:t>
            </a: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3071810"/>
            <a:ext cx="36433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Несмотря на кажущуюся неповоротливость, носороги весьма опасны. Они легко впадают в ярость и могут на коротких дистанциях развивать скорость до 40 км/час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5929330"/>
            <a:ext cx="39290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Все их виды внесены в </a:t>
            </a:r>
            <a:r>
              <a:rPr lang="ru-RU" dirty="0" smtClean="0">
                <a:solidFill>
                  <a:srgbClr val="FF0000"/>
                </a:solidFill>
              </a:rPr>
              <a:t>Красную книгу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1785926"/>
            <a:ext cx="371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Это одни из самых крупных наземных млекопитающих. Длина тела носорога может достигать 5 м, а масса — 3,5 т </a:t>
            </a:r>
            <a:endParaRPr lang="ru-RU" dirty="0"/>
          </a:p>
        </p:txBody>
      </p:sp>
      <p:pic>
        <p:nvPicPr>
          <p:cNvPr id="10" name="Picture 8" descr="http://animo2.ucoz.ru/_ph/40/1/138233852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2"/>
            <a:ext cx="1143008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afr-savanna.info/../tpl/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714356"/>
            <a:ext cx="5357850" cy="571504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1000108"/>
            <a:ext cx="33575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Льва принято называть «Царем зверей»: длина его тела достигает 2,4 м, вес — 280 кг.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857364"/>
            <a:ext cx="35004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Днем львы отдыхают, растянувшись в траве или взобравшись на невысокое дерево, охотятся же они в основном в сумерках. Чаще всего лев нападает на добычу из засады, тайком подкравшись к ней, причем обычно роль охотниц выполняют львицы, более легкие и подвижные.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4857760"/>
            <a:ext cx="34290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Обычная добыча львов — зебры и антилопы, при случае и домашний скот.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29058" y="142852"/>
            <a:ext cx="857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Лев</a:t>
            </a:r>
            <a:endParaRPr lang="ru-RU" sz="2800" b="1" dirty="0"/>
          </a:p>
        </p:txBody>
      </p:sp>
      <p:pic>
        <p:nvPicPr>
          <p:cNvPr id="14338" name="Picture 2" descr="http://cool-pictures.ucoz.ru/_ph/116/1/872103523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0"/>
            <a:ext cx="847725" cy="1000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wsdweb.org/Portals/0/Member/Cheeta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1214422"/>
            <a:ext cx="5286412" cy="450059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43174" y="5857892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Гепард является самым быстрым наземным животным в мире.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714744" y="357166"/>
            <a:ext cx="1172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Гепард 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2844" y="1214422"/>
            <a:ext cx="2877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У гепарда злобный взгляд,</a:t>
            </a:r>
          </a:p>
          <a:p>
            <a:r>
              <a:rPr lang="ru-RU" b="1" dirty="0" smtClean="0"/>
              <a:t>Как огни глаза горят.</a:t>
            </a:r>
          </a:p>
          <a:p>
            <a:r>
              <a:rPr lang="ru-RU" b="1" dirty="0" smtClean="0"/>
              <a:t>Он хвостом сердито бьёт,</a:t>
            </a:r>
          </a:p>
          <a:p>
            <a:r>
              <a:rPr lang="ru-RU" b="1" dirty="0" smtClean="0"/>
              <a:t>Он охотиться идёт.</a:t>
            </a:r>
            <a:endParaRPr lang="ru-RU" b="1" dirty="0"/>
          </a:p>
        </p:txBody>
      </p:sp>
      <p:pic>
        <p:nvPicPr>
          <p:cNvPr id="35844" name="Picture 4" descr="http://t2.gstatic.com/images?q=tbn:ANd9GcSlLJ9rEtkfjEh7NiFci22AcDrm010PgQciKO-lp_JnCTDPSsy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571744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afr-savanna.info/../tpl/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214422"/>
            <a:ext cx="5976942" cy="521497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5214950"/>
            <a:ext cx="26431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Дикие полосатые лошади — зебры — водятся исключительно в Африке.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71868" y="285728"/>
            <a:ext cx="1228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Зебра</a:t>
            </a:r>
            <a:endParaRPr lang="ru-RU" sz="3200" b="1" dirty="0"/>
          </a:p>
        </p:txBody>
      </p:sp>
      <p:pic>
        <p:nvPicPr>
          <p:cNvPr id="12290" name="Picture 2" descr="http://kakadu.509.com1.ru/fotogal/clip/horses/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7166"/>
            <a:ext cx="1000132" cy="121444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2071678"/>
            <a:ext cx="27807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Зебры – резвые коняшки,</a:t>
            </a:r>
          </a:p>
          <a:p>
            <a:r>
              <a:rPr lang="ru-RU" b="1" dirty="0" smtClean="0"/>
              <a:t> Полосатые рубашки – </a:t>
            </a:r>
          </a:p>
          <a:p>
            <a:r>
              <a:rPr lang="ru-RU" b="1" dirty="0" smtClean="0"/>
              <a:t>Скачут друг за другом</a:t>
            </a:r>
          </a:p>
          <a:p>
            <a:r>
              <a:rPr lang="ru-RU" b="1" dirty="0" smtClean="0"/>
              <a:t>Африканским лугом.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afr-savanna.info/../tpl/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785794"/>
            <a:ext cx="4572032" cy="578647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1720840"/>
            <a:ext cx="378621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Хорошо бегает на четырех конечностях, при испуге и волнении встаёт на задние ноги, опираясь при этом на хвост, как на третью ногу. При сильном возбуждении непрерывно прыгает с места на место. Спят мартышки на деревьях. Живут небольшими группами, во главе которых стоит взрослый самец. Довольно робкие и пугливые создания. В пищу употребляют все, что могут найти — траву, плоды, семена, насекомых, птиц и их яйца, мед.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86116" y="214290"/>
            <a:ext cx="1647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Мартышка</a:t>
            </a:r>
            <a:endParaRPr lang="ru-RU" sz="2400" b="1" dirty="0"/>
          </a:p>
        </p:txBody>
      </p:sp>
      <p:pic>
        <p:nvPicPr>
          <p:cNvPr id="11266" name="Picture 2" descr="http://www.master-live.ru/gifimg/images/zhivotnye/animal7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28"/>
            <a:ext cx="914400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840</Words>
  <Application>Microsoft Office PowerPoint</Application>
  <PresentationFormat>Экран (4:3)</PresentationFormat>
  <Paragraphs>83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Где живут слоны?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WareZ Provider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Где живут слоны?</dc:title>
  <dc:creator>Nazmiev</dc:creator>
  <cp:lastModifiedBy>evgeniy_l73@mail.ru</cp:lastModifiedBy>
  <cp:revision>93</cp:revision>
  <dcterms:created xsi:type="dcterms:W3CDTF">2011-02-05T09:30:09Z</dcterms:created>
  <dcterms:modified xsi:type="dcterms:W3CDTF">2022-01-29T17:53:49Z</dcterms:modified>
</cp:coreProperties>
</file>