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sldIdLst>
    <p:sldId id="256" r:id="rId2"/>
    <p:sldId id="265" r:id="rId3"/>
    <p:sldId id="318" r:id="rId4"/>
    <p:sldId id="295" r:id="rId5"/>
    <p:sldId id="287" r:id="rId6"/>
    <p:sldId id="285" r:id="rId7"/>
    <p:sldId id="284" r:id="rId8"/>
    <p:sldId id="289" r:id="rId9"/>
    <p:sldId id="286" r:id="rId10"/>
    <p:sldId id="288" r:id="rId11"/>
    <p:sldId id="291" r:id="rId12"/>
    <p:sldId id="321" r:id="rId13"/>
    <p:sldId id="275" r:id="rId14"/>
    <p:sldId id="276" r:id="rId15"/>
    <p:sldId id="320" r:id="rId16"/>
    <p:sldId id="298" r:id="rId17"/>
    <p:sldId id="292" r:id="rId18"/>
    <p:sldId id="283" r:id="rId19"/>
    <p:sldId id="280" r:id="rId20"/>
    <p:sldId id="279" r:id="rId21"/>
    <p:sldId id="323" r:id="rId22"/>
    <p:sldId id="277" r:id="rId23"/>
    <p:sldId id="278" r:id="rId24"/>
    <p:sldId id="315" r:id="rId25"/>
    <p:sldId id="299" r:id="rId26"/>
    <p:sldId id="327" r:id="rId27"/>
    <p:sldId id="322" r:id="rId28"/>
    <p:sldId id="25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33CC33"/>
    <a:srgbClr val="FFFFCC"/>
    <a:srgbClr val="FF9933"/>
    <a:srgbClr val="FFFF99"/>
    <a:srgbClr val="99FF66"/>
    <a:srgbClr val="0000CC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9634" autoAdjust="0"/>
  </p:normalViewPr>
  <p:slideViewPr>
    <p:cSldViewPr>
      <p:cViewPr>
        <p:scale>
          <a:sx n="99" d="100"/>
          <a:sy n="99" d="100"/>
        </p:scale>
        <p:origin x="-1014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12BEF-459C-4E4F-BD0C-352D325DEF40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53B189-0707-4064-9012-2711E3FFAF51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3B5739D-730E-4AFE-B96D-E4455600C418}" type="parTrans" cxnId="{4DE6CD2A-1886-4C46-9D77-B525569F2250}">
      <dgm:prSet/>
      <dgm:spPr/>
      <dgm:t>
        <a:bodyPr/>
        <a:lstStyle/>
        <a:p>
          <a:endParaRPr lang="ru-RU"/>
        </a:p>
      </dgm:t>
    </dgm:pt>
    <dgm:pt modelId="{B344321C-0B86-4D86-BBBA-01F7BE1DC4BD}" type="sibTrans" cxnId="{4DE6CD2A-1886-4C46-9D77-B525569F2250}">
      <dgm:prSet/>
      <dgm:spPr/>
      <dgm:t>
        <a:bodyPr/>
        <a:lstStyle/>
        <a:p>
          <a:endParaRPr lang="ru-RU"/>
        </a:p>
      </dgm:t>
    </dgm:pt>
    <dgm:pt modelId="{8FDD254B-A7A3-4B97-9FBB-6289B1A1C2D8}">
      <dgm:prSet phldrT="[Текст]"/>
      <dgm:spPr/>
      <dgm:t>
        <a:bodyPr/>
        <a:lstStyle/>
        <a:p>
          <a:r>
            <a:rPr lang="ru-RU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A0B552-DD05-48D0-9362-8322752BB7E8}" type="parTrans" cxnId="{2A4D9614-457C-433E-94C6-B9DE1C56CE3A}">
      <dgm:prSet/>
      <dgm:spPr/>
      <dgm:t>
        <a:bodyPr/>
        <a:lstStyle/>
        <a:p>
          <a:endParaRPr lang="ru-RU"/>
        </a:p>
      </dgm:t>
    </dgm:pt>
    <dgm:pt modelId="{EBD29791-9A82-434A-9C55-C4C617D9F71B}" type="sibTrans" cxnId="{2A4D9614-457C-433E-94C6-B9DE1C56CE3A}">
      <dgm:prSet/>
      <dgm:spPr/>
      <dgm:t>
        <a:bodyPr/>
        <a:lstStyle/>
        <a:p>
          <a:endParaRPr lang="ru-RU"/>
        </a:p>
      </dgm:t>
    </dgm:pt>
    <dgm:pt modelId="{EF3DA76C-D868-4446-A08E-A80CAB3A147C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A31BBBB-92DE-4318-A834-B18F8235697B}" type="parTrans" cxnId="{8F79C2C1-3D75-42AE-87F7-4C0C67E1C079}">
      <dgm:prSet/>
      <dgm:spPr/>
      <dgm:t>
        <a:bodyPr/>
        <a:lstStyle/>
        <a:p>
          <a:endParaRPr lang="ru-RU"/>
        </a:p>
      </dgm:t>
    </dgm:pt>
    <dgm:pt modelId="{8E855F78-1780-4BCE-855D-F60F50D6C929}" type="sibTrans" cxnId="{8F79C2C1-3D75-42AE-87F7-4C0C67E1C079}">
      <dgm:prSet/>
      <dgm:spPr/>
      <dgm:t>
        <a:bodyPr/>
        <a:lstStyle/>
        <a:p>
          <a:endParaRPr lang="ru-RU"/>
        </a:p>
      </dgm:t>
    </dgm:pt>
    <dgm:pt modelId="{D831D0E8-FC2F-417C-8A50-B7132907CF42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2906A97-F5A7-4243-91E1-2EDEF5FF9D0D}" type="parTrans" cxnId="{C556B844-3FF7-48D8-AAAE-B827F5A1606D}">
      <dgm:prSet/>
      <dgm:spPr/>
      <dgm:t>
        <a:bodyPr/>
        <a:lstStyle/>
        <a:p>
          <a:endParaRPr lang="ru-RU"/>
        </a:p>
      </dgm:t>
    </dgm:pt>
    <dgm:pt modelId="{C8376CF7-2716-44AF-B5BA-D986C510E351}" type="sibTrans" cxnId="{C556B844-3FF7-48D8-AAAE-B827F5A1606D}">
      <dgm:prSet/>
      <dgm:spPr/>
      <dgm:t>
        <a:bodyPr/>
        <a:lstStyle/>
        <a:p>
          <a:endParaRPr lang="ru-RU"/>
        </a:p>
      </dgm:t>
    </dgm:pt>
    <dgm:pt modelId="{446CA65D-CB69-46F3-B3D9-11BB3C3F4571}" type="pres">
      <dgm:prSet presAssocID="{66612BEF-459C-4E4F-BD0C-352D325DEF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A81F-6172-48FF-A315-DC20E1D6D860}" type="pres">
      <dgm:prSet presAssocID="{9E53B189-0707-4064-9012-2711E3FFAF5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A0F06-B176-4222-B794-F8A2ACEF7896}" type="pres">
      <dgm:prSet presAssocID="{B344321C-0B86-4D86-BBBA-01F7BE1DC4BD}" presName="space" presStyleCnt="0"/>
      <dgm:spPr/>
    </dgm:pt>
    <dgm:pt modelId="{F714F26A-66E6-47A5-BA72-4D05BE71D5ED}" type="pres">
      <dgm:prSet presAssocID="{8FDD254B-A7A3-4B97-9FBB-6289B1A1C2D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B16E1-7DA5-48EB-B3D7-8BC424EC9F8B}" type="pres">
      <dgm:prSet presAssocID="{EBD29791-9A82-434A-9C55-C4C617D9F71B}" presName="space" presStyleCnt="0"/>
      <dgm:spPr/>
    </dgm:pt>
    <dgm:pt modelId="{71C6594F-E037-4259-BCD1-AAD3B842C68C}" type="pres">
      <dgm:prSet presAssocID="{EF3DA76C-D868-4446-A08E-A80CAB3A147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0814D-27E9-4EA5-92C4-69241B91B41B}" type="pres">
      <dgm:prSet presAssocID="{8E855F78-1780-4BCE-855D-F60F50D6C929}" presName="space" presStyleCnt="0"/>
      <dgm:spPr/>
    </dgm:pt>
    <dgm:pt modelId="{7639CDC6-C8AB-48DF-84F2-A06C8023F0E7}" type="pres">
      <dgm:prSet presAssocID="{D831D0E8-FC2F-417C-8A50-B7132907CF4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794D45-643C-4476-89FD-DFA0B0F3DEDB}" type="presOf" srcId="{D831D0E8-FC2F-417C-8A50-B7132907CF42}" destId="{7639CDC6-C8AB-48DF-84F2-A06C8023F0E7}" srcOrd="0" destOrd="0" presId="urn:microsoft.com/office/officeart/2005/8/layout/venn3"/>
    <dgm:cxn modelId="{CC2F630B-594E-4031-B230-8D96841D8ABD}" type="presOf" srcId="{8FDD254B-A7A3-4B97-9FBB-6289B1A1C2D8}" destId="{F714F26A-66E6-47A5-BA72-4D05BE71D5ED}" srcOrd="0" destOrd="0" presId="urn:microsoft.com/office/officeart/2005/8/layout/venn3"/>
    <dgm:cxn modelId="{8F79C2C1-3D75-42AE-87F7-4C0C67E1C079}" srcId="{66612BEF-459C-4E4F-BD0C-352D325DEF40}" destId="{EF3DA76C-D868-4446-A08E-A80CAB3A147C}" srcOrd="2" destOrd="0" parTransId="{FA31BBBB-92DE-4318-A834-B18F8235697B}" sibTransId="{8E855F78-1780-4BCE-855D-F60F50D6C929}"/>
    <dgm:cxn modelId="{4B3C1747-9E24-425C-90F3-B4A33E89A4B9}" type="presOf" srcId="{66612BEF-459C-4E4F-BD0C-352D325DEF40}" destId="{446CA65D-CB69-46F3-B3D9-11BB3C3F4571}" srcOrd="0" destOrd="0" presId="urn:microsoft.com/office/officeart/2005/8/layout/venn3"/>
    <dgm:cxn modelId="{C556B844-3FF7-48D8-AAAE-B827F5A1606D}" srcId="{66612BEF-459C-4E4F-BD0C-352D325DEF40}" destId="{D831D0E8-FC2F-417C-8A50-B7132907CF42}" srcOrd="3" destOrd="0" parTransId="{D2906A97-F5A7-4243-91E1-2EDEF5FF9D0D}" sibTransId="{C8376CF7-2716-44AF-B5BA-D986C510E351}"/>
    <dgm:cxn modelId="{4DE6CD2A-1886-4C46-9D77-B525569F2250}" srcId="{66612BEF-459C-4E4F-BD0C-352D325DEF40}" destId="{9E53B189-0707-4064-9012-2711E3FFAF51}" srcOrd="0" destOrd="0" parTransId="{83B5739D-730E-4AFE-B96D-E4455600C418}" sibTransId="{B344321C-0B86-4D86-BBBA-01F7BE1DC4BD}"/>
    <dgm:cxn modelId="{68E19F69-0767-4F44-9685-7224C21C6EBE}" type="presOf" srcId="{9E53B189-0707-4064-9012-2711E3FFAF51}" destId="{5E98A81F-6172-48FF-A315-DC20E1D6D860}" srcOrd="0" destOrd="0" presId="urn:microsoft.com/office/officeart/2005/8/layout/venn3"/>
    <dgm:cxn modelId="{3C130EFB-8EDF-4001-8A58-6506A3F5846E}" type="presOf" srcId="{EF3DA76C-D868-4446-A08E-A80CAB3A147C}" destId="{71C6594F-E037-4259-BCD1-AAD3B842C68C}" srcOrd="0" destOrd="0" presId="urn:microsoft.com/office/officeart/2005/8/layout/venn3"/>
    <dgm:cxn modelId="{2A4D9614-457C-433E-94C6-B9DE1C56CE3A}" srcId="{66612BEF-459C-4E4F-BD0C-352D325DEF40}" destId="{8FDD254B-A7A3-4B97-9FBB-6289B1A1C2D8}" srcOrd="1" destOrd="0" parTransId="{06A0B552-DD05-48D0-9362-8322752BB7E8}" sibTransId="{EBD29791-9A82-434A-9C55-C4C617D9F71B}"/>
    <dgm:cxn modelId="{8BE83B67-71BC-4E22-9A03-48C89840D27A}" type="presParOf" srcId="{446CA65D-CB69-46F3-B3D9-11BB3C3F4571}" destId="{5E98A81F-6172-48FF-A315-DC20E1D6D860}" srcOrd="0" destOrd="0" presId="urn:microsoft.com/office/officeart/2005/8/layout/venn3"/>
    <dgm:cxn modelId="{69DB3563-E028-4CC8-B272-7638ED884A3A}" type="presParOf" srcId="{446CA65D-CB69-46F3-B3D9-11BB3C3F4571}" destId="{233A0F06-B176-4222-B794-F8A2ACEF7896}" srcOrd="1" destOrd="0" presId="urn:microsoft.com/office/officeart/2005/8/layout/venn3"/>
    <dgm:cxn modelId="{970B8C57-9728-4D3E-988A-86A7916A2FF2}" type="presParOf" srcId="{446CA65D-CB69-46F3-B3D9-11BB3C3F4571}" destId="{F714F26A-66E6-47A5-BA72-4D05BE71D5ED}" srcOrd="2" destOrd="0" presId="urn:microsoft.com/office/officeart/2005/8/layout/venn3"/>
    <dgm:cxn modelId="{AD6AF40B-BF56-4D3C-AC2B-41E2C2B85E32}" type="presParOf" srcId="{446CA65D-CB69-46F3-B3D9-11BB3C3F4571}" destId="{C1BB16E1-7DA5-48EB-B3D7-8BC424EC9F8B}" srcOrd="3" destOrd="0" presId="urn:microsoft.com/office/officeart/2005/8/layout/venn3"/>
    <dgm:cxn modelId="{64447D70-3D58-4916-A5CF-D89067470B17}" type="presParOf" srcId="{446CA65D-CB69-46F3-B3D9-11BB3C3F4571}" destId="{71C6594F-E037-4259-BCD1-AAD3B842C68C}" srcOrd="4" destOrd="0" presId="urn:microsoft.com/office/officeart/2005/8/layout/venn3"/>
    <dgm:cxn modelId="{BB6A6ADD-68FC-49AB-8B54-033A435AC646}" type="presParOf" srcId="{446CA65D-CB69-46F3-B3D9-11BB3C3F4571}" destId="{DEE0814D-27E9-4EA5-92C4-69241B91B41B}" srcOrd="5" destOrd="0" presId="urn:microsoft.com/office/officeart/2005/8/layout/venn3"/>
    <dgm:cxn modelId="{E1108B7E-1E7B-4F79-9D1D-2DF2192FF173}" type="presParOf" srcId="{446CA65D-CB69-46F3-B3D9-11BB3C3F4571}" destId="{7639CDC6-C8AB-48DF-84F2-A06C8023F0E7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D1718-21F3-40E3-8073-40B31DB53FAD}">
      <dgm:prSet phldrT="[Текст]"/>
      <dgm:spPr/>
      <dgm:t>
        <a:bodyPr/>
        <a:lstStyle/>
        <a:p>
          <a:r>
            <a:rPr lang="ru-RU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B4F1DF5-F755-4EE5-941A-1EE9E50960FD}" type="parTrans" cxnId="{D9CBD004-72A9-4804-AE07-EA07791816CD}">
      <dgm:prSet/>
      <dgm:spPr/>
      <dgm:t>
        <a:bodyPr/>
        <a:lstStyle/>
        <a:p>
          <a:endParaRPr lang="ru-RU"/>
        </a:p>
      </dgm:t>
    </dgm:pt>
    <dgm:pt modelId="{B0E8BB12-CFD1-482C-816C-3326E2D567EA}" type="sibTrans" cxnId="{D9CBD004-72A9-4804-AE07-EA07791816CD}">
      <dgm:prSet/>
      <dgm:spPr/>
      <dgm:t>
        <a:bodyPr/>
        <a:lstStyle/>
        <a:p>
          <a:endParaRPr lang="ru-RU"/>
        </a:p>
      </dgm:t>
    </dgm:pt>
    <dgm:pt modelId="{CD68ACB4-957B-40B2-9AB7-BA3A4F59C6F2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EF4351E-9EF5-47B7-897D-CC7955255FCB}" type="parTrans" cxnId="{1B068332-028C-468D-9726-36F0F6D05170}">
      <dgm:prSet/>
      <dgm:spPr/>
      <dgm:t>
        <a:bodyPr/>
        <a:lstStyle/>
        <a:p>
          <a:endParaRPr lang="ru-RU"/>
        </a:p>
      </dgm:t>
    </dgm:pt>
    <dgm:pt modelId="{435A1D48-54BE-40D1-A469-D315A115FBC3}" type="sibTrans" cxnId="{1B068332-028C-468D-9726-36F0F6D05170}">
      <dgm:prSet/>
      <dgm:spPr/>
      <dgm:t>
        <a:bodyPr/>
        <a:lstStyle/>
        <a:p>
          <a:endParaRPr lang="ru-RU"/>
        </a:p>
      </dgm:t>
    </dgm:pt>
    <dgm:pt modelId="{55503469-2CDB-46B9-B6CD-6814AE157330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B5985F-6488-4E94-8920-B535FEFF2C99}" type="parTrans" cxnId="{546B6878-648D-45C1-B0B6-F7A7BCAA0958}">
      <dgm:prSet/>
      <dgm:spPr/>
      <dgm:t>
        <a:bodyPr/>
        <a:lstStyle/>
        <a:p>
          <a:endParaRPr lang="ru-RU"/>
        </a:p>
      </dgm:t>
    </dgm:pt>
    <dgm:pt modelId="{E8A7A12F-6080-4165-AF5C-B319E5396197}" type="sibTrans" cxnId="{546B6878-648D-45C1-B0B6-F7A7BCAA0958}">
      <dgm:prSet/>
      <dgm:spPr/>
      <dgm:t>
        <a:bodyPr/>
        <a:lstStyle/>
        <a:p>
          <a:endParaRPr lang="ru-RU"/>
        </a:p>
      </dgm:t>
    </dgm:pt>
    <dgm:pt modelId="{9B28D258-7D84-4D3E-A4D6-4DC2CAD20B9A}">
      <dgm:prSet phldrT="[Текст]"/>
      <dgm:spPr/>
      <dgm:t>
        <a:bodyPr/>
        <a:lstStyle/>
        <a:p>
          <a:r>
            <a:rPr lang="ru-RU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b="1" dirty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341EC72-6504-4DCA-8202-7D7F2A012550}" type="parTrans" cxnId="{84003F47-7053-4016-9D12-B80EDC0D38E5}">
      <dgm:prSet/>
      <dgm:spPr/>
      <dgm:t>
        <a:bodyPr/>
        <a:lstStyle/>
        <a:p>
          <a:endParaRPr lang="ru-RU"/>
        </a:p>
      </dgm:t>
    </dgm:pt>
    <dgm:pt modelId="{DC2A7713-49B2-47A6-92E6-BC5A4E987498}" type="sibTrans" cxnId="{84003F47-7053-4016-9D12-B80EDC0D38E5}">
      <dgm:prSet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5F6B0-4D31-493A-9460-1EC566C3BB84}" type="pres">
      <dgm:prSet presAssocID="{3C3D1718-21F3-40E3-8073-40B31DB53FA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2DF3E-E78D-462F-A5CC-E16C67B01821}" type="pres">
      <dgm:prSet presAssocID="{B0E8BB12-CFD1-482C-816C-3326E2D567EA}" presName="space" presStyleCnt="0"/>
      <dgm:spPr/>
    </dgm:pt>
    <dgm:pt modelId="{6EF1AF08-9334-480F-9092-2F9E329DD69C}" type="pres">
      <dgm:prSet presAssocID="{CD68ACB4-957B-40B2-9AB7-BA3A4F59C6F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4B1EE-0694-4A8B-ADE2-6079FF95B405}" type="pres">
      <dgm:prSet presAssocID="{435A1D48-54BE-40D1-A469-D315A115FBC3}" presName="space" presStyleCnt="0"/>
      <dgm:spPr/>
    </dgm:pt>
    <dgm:pt modelId="{6FC185DC-2AFF-4C48-ABA6-A267AA6D91B6}" type="pres">
      <dgm:prSet presAssocID="{55503469-2CDB-46B9-B6CD-6814AE15733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37D8B-7FC9-4805-BF3E-0815E46E311C}" type="pres">
      <dgm:prSet presAssocID="{E8A7A12F-6080-4165-AF5C-B319E5396197}" presName="space" presStyleCnt="0"/>
      <dgm:spPr/>
    </dgm:pt>
    <dgm:pt modelId="{218F0263-153A-4B8C-B3FB-8AB83B00CF86}" type="pres">
      <dgm:prSet presAssocID="{9B28D258-7D84-4D3E-A4D6-4DC2CAD20B9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003F47-7053-4016-9D12-B80EDC0D38E5}" srcId="{EAE1088C-D00C-4178-B118-09F4A6B86C1F}" destId="{9B28D258-7D84-4D3E-A4D6-4DC2CAD20B9A}" srcOrd="3" destOrd="0" parTransId="{B341EC72-6504-4DCA-8202-7D7F2A012550}" sibTransId="{DC2A7713-49B2-47A6-92E6-BC5A4E987498}"/>
    <dgm:cxn modelId="{546B6878-648D-45C1-B0B6-F7A7BCAA0958}" srcId="{EAE1088C-D00C-4178-B118-09F4A6B86C1F}" destId="{55503469-2CDB-46B9-B6CD-6814AE157330}" srcOrd="2" destOrd="0" parTransId="{3DB5985F-6488-4E94-8920-B535FEFF2C99}" sibTransId="{E8A7A12F-6080-4165-AF5C-B319E5396197}"/>
    <dgm:cxn modelId="{0CEE03C4-407F-49DD-9DD6-3A6502AFC9C8}" type="presOf" srcId="{CD68ACB4-957B-40B2-9AB7-BA3A4F59C6F2}" destId="{6EF1AF08-9334-480F-9092-2F9E329DD69C}" srcOrd="0" destOrd="0" presId="urn:microsoft.com/office/officeart/2005/8/layout/venn3"/>
    <dgm:cxn modelId="{A86D07FB-4686-4BE2-8406-D5F24670559C}" type="presOf" srcId="{9B28D258-7D84-4D3E-A4D6-4DC2CAD20B9A}" destId="{218F0263-153A-4B8C-B3FB-8AB83B00CF86}" srcOrd="0" destOrd="0" presId="urn:microsoft.com/office/officeart/2005/8/layout/venn3"/>
    <dgm:cxn modelId="{A3EAD09D-CE0C-47CF-97B9-3E1D8D734C68}" type="presOf" srcId="{55503469-2CDB-46B9-B6CD-6814AE157330}" destId="{6FC185DC-2AFF-4C48-ABA6-A267AA6D91B6}" srcOrd="0" destOrd="0" presId="urn:microsoft.com/office/officeart/2005/8/layout/venn3"/>
    <dgm:cxn modelId="{1B068332-028C-468D-9726-36F0F6D05170}" srcId="{EAE1088C-D00C-4178-B118-09F4A6B86C1F}" destId="{CD68ACB4-957B-40B2-9AB7-BA3A4F59C6F2}" srcOrd="1" destOrd="0" parTransId="{DEF4351E-9EF5-47B7-897D-CC7955255FCB}" sibTransId="{435A1D48-54BE-40D1-A469-D315A115FBC3}"/>
    <dgm:cxn modelId="{0BB5287D-DF5B-4D09-97F3-4BD5D509FFDE}" type="presOf" srcId="{EAE1088C-D00C-4178-B118-09F4A6B86C1F}" destId="{F0D1C6A0-6AE3-4478-BCA0-1963AF8130D5}" srcOrd="0" destOrd="0" presId="urn:microsoft.com/office/officeart/2005/8/layout/venn3"/>
    <dgm:cxn modelId="{D7C5E029-1DE2-4377-B4A5-22A86EF20D68}" type="presOf" srcId="{3C3D1718-21F3-40E3-8073-40B31DB53FAD}" destId="{F9C5F6B0-4D31-493A-9460-1EC566C3BB84}" srcOrd="0" destOrd="0" presId="urn:microsoft.com/office/officeart/2005/8/layout/venn3"/>
    <dgm:cxn modelId="{D9CBD004-72A9-4804-AE07-EA07791816CD}" srcId="{EAE1088C-D00C-4178-B118-09F4A6B86C1F}" destId="{3C3D1718-21F3-40E3-8073-40B31DB53FAD}" srcOrd="0" destOrd="0" parTransId="{FB4F1DF5-F755-4EE5-941A-1EE9E50960FD}" sibTransId="{B0E8BB12-CFD1-482C-816C-3326E2D567EA}"/>
    <dgm:cxn modelId="{EFA304F4-D2B2-4119-BE35-5DB00E078961}" type="presParOf" srcId="{F0D1C6A0-6AE3-4478-BCA0-1963AF8130D5}" destId="{F9C5F6B0-4D31-493A-9460-1EC566C3BB84}" srcOrd="0" destOrd="0" presId="urn:microsoft.com/office/officeart/2005/8/layout/venn3"/>
    <dgm:cxn modelId="{4DE58469-B2BF-4098-8590-D1B9B0EA4BF9}" type="presParOf" srcId="{F0D1C6A0-6AE3-4478-BCA0-1963AF8130D5}" destId="{B842DF3E-E78D-462F-A5CC-E16C67B01821}" srcOrd="1" destOrd="0" presId="urn:microsoft.com/office/officeart/2005/8/layout/venn3"/>
    <dgm:cxn modelId="{8E1AE81A-D653-40AA-BDDC-24A927487D5D}" type="presParOf" srcId="{F0D1C6A0-6AE3-4478-BCA0-1963AF8130D5}" destId="{6EF1AF08-9334-480F-9092-2F9E329DD69C}" srcOrd="2" destOrd="0" presId="urn:microsoft.com/office/officeart/2005/8/layout/venn3"/>
    <dgm:cxn modelId="{2B4AA82A-D55B-4D6B-94DE-FE103F214AFC}" type="presParOf" srcId="{F0D1C6A0-6AE3-4478-BCA0-1963AF8130D5}" destId="{B4C4B1EE-0694-4A8B-ADE2-6079FF95B405}" srcOrd="3" destOrd="0" presId="urn:microsoft.com/office/officeart/2005/8/layout/venn3"/>
    <dgm:cxn modelId="{6EDA01C2-C1FE-484F-88A2-DED5C7E3722E}" type="presParOf" srcId="{F0D1C6A0-6AE3-4478-BCA0-1963AF8130D5}" destId="{6FC185DC-2AFF-4C48-ABA6-A267AA6D91B6}" srcOrd="4" destOrd="0" presId="urn:microsoft.com/office/officeart/2005/8/layout/venn3"/>
    <dgm:cxn modelId="{C5FD2DD5-8796-45EC-BA7A-FCF06181A44F}" type="presParOf" srcId="{F0D1C6A0-6AE3-4478-BCA0-1963AF8130D5}" destId="{8F737D8B-7FC9-4805-BF3E-0815E46E311C}" srcOrd="5" destOrd="0" presId="urn:microsoft.com/office/officeart/2005/8/layout/venn3"/>
    <dgm:cxn modelId="{5CB69319-EC83-4710-96B6-5B1C9B083745}" type="presParOf" srcId="{F0D1C6A0-6AE3-4478-BCA0-1963AF8130D5}" destId="{218F0263-153A-4B8C-B3FB-8AB83B00CF86}" srcOrd="6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98A81F-6172-48FF-A315-DC20E1D6D860}">
      <dsp:nvSpPr>
        <dsp:cNvPr id="0" name=""/>
        <dsp:cNvSpPr/>
      </dsp:nvSpPr>
      <dsp:spPr>
        <a:xfrm>
          <a:off x="1297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sz="55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91960" y="1897152"/>
        <a:ext cx="920603" cy="920603"/>
      </dsp:txXfrm>
    </dsp:sp>
    <dsp:sp modelId="{F714F26A-66E6-47A5-BA72-4D05BE71D5ED}">
      <dsp:nvSpPr>
        <dsp:cNvPr id="0" name=""/>
        <dsp:cNvSpPr/>
      </dsp:nvSpPr>
      <dsp:spPr>
        <a:xfrm>
          <a:off x="1042841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-3022401"/>
            <a:satOff val="1745"/>
            <a:lumOff val="-3202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3022401"/>
              <a:satOff val="1745"/>
              <a:lumOff val="-3202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33504" y="1897152"/>
        <a:ext cx="920603" cy="920603"/>
      </dsp:txXfrm>
    </dsp:sp>
    <dsp:sp modelId="{71C6594F-E037-4259-BCD1-AAD3B842C68C}">
      <dsp:nvSpPr>
        <dsp:cNvPr id="0" name=""/>
        <dsp:cNvSpPr/>
      </dsp:nvSpPr>
      <dsp:spPr>
        <a:xfrm>
          <a:off x="2084385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-6044802"/>
            <a:satOff val="3491"/>
            <a:lumOff val="-6405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6044802"/>
              <a:satOff val="3491"/>
              <a:lumOff val="-6405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sz="55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275048" y="1897152"/>
        <a:ext cx="920603" cy="920603"/>
      </dsp:txXfrm>
    </dsp:sp>
    <dsp:sp modelId="{7639CDC6-C8AB-48DF-84F2-A06C8023F0E7}">
      <dsp:nvSpPr>
        <dsp:cNvPr id="0" name=""/>
        <dsp:cNvSpPr/>
      </dsp:nvSpPr>
      <dsp:spPr>
        <a:xfrm>
          <a:off x="3125928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-9067202"/>
            <a:satOff val="5236"/>
            <a:lumOff val="-9607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9067202"/>
              <a:satOff val="5236"/>
              <a:lumOff val="-9607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316591" y="1897152"/>
        <a:ext cx="920603" cy="9206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C5F6B0-4D31-493A-9460-1EC566C3BB84}">
      <dsp:nvSpPr>
        <dsp:cNvPr id="0" name=""/>
        <dsp:cNvSpPr/>
      </dsp:nvSpPr>
      <dsp:spPr>
        <a:xfrm>
          <a:off x="1297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sz="5500" b="1" kern="1200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91960" y="2004309"/>
        <a:ext cx="920603" cy="920603"/>
      </dsp:txXfrm>
    </dsp:sp>
    <dsp:sp modelId="{6EF1AF08-9334-480F-9092-2F9E329DD69C}">
      <dsp:nvSpPr>
        <dsp:cNvPr id="0" name=""/>
        <dsp:cNvSpPr/>
      </dsp:nvSpPr>
      <dsp:spPr>
        <a:xfrm>
          <a:off x="1042841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-3022401"/>
            <a:satOff val="1745"/>
            <a:lumOff val="-3202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3022401"/>
              <a:satOff val="1745"/>
              <a:lumOff val="-3202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sz="55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33504" y="2004309"/>
        <a:ext cx="920603" cy="920603"/>
      </dsp:txXfrm>
    </dsp:sp>
    <dsp:sp modelId="{6FC185DC-2AFF-4C48-ABA6-A267AA6D91B6}">
      <dsp:nvSpPr>
        <dsp:cNvPr id="0" name=""/>
        <dsp:cNvSpPr/>
      </dsp:nvSpPr>
      <dsp:spPr>
        <a:xfrm>
          <a:off x="2084385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-6044802"/>
            <a:satOff val="3491"/>
            <a:lumOff val="-6405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6044802"/>
              <a:satOff val="3491"/>
              <a:lumOff val="-6405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sz="5500" b="1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275048" y="2004309"/>
        <a:ext cx="920603" cy="920603"/>
      </dsp:txXfrm>
    </dsp:sp>
    <dsp:sp modelId="{218F0263-153A-4B8C-B3FB-8AB83B00CF86}">
      <dsp:nvSpPr>
        <dsp:cNvPr id="0" name=""/>
        <dsp:cNvSpPr/>
      </dsp:nvSpPr>
      <dsp:spPr>
        <a:xfrm>
          <a:off x="3125928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-9067202"/>
            <a:satOff val="5236"/>
            <a:lumOff val="-9607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9067202"/>
              <a:satOff val="5236"/>
              <a:lumOff val="-9607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sz="5500" b="1" kern="1200" dirty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316591" y="2004309"/>
        <a:ext cx="920603" cy="920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14E57-48ED-4944-957A-E4CD4CC5DD5D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22F34-1E70-469A-8B1F-0669C8ED8D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490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.wav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gif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4;&#1073;&#1097;&#1080;&#1077;%20&#1076;&#1086;&#1082;&#1091;&#1084;&#1077;&#1085;&#1090;&#1099;\&#1052;&#1054;&#1025;\&#1055;&#1056;&#1045;&#1047;&#1045;&#1053;&#1058;&#1040;&#1062;&#1048;&#1048;%20-%20&#1054;&#1082;&#1088;&#1091;&#1078;&#1072;&#1102;&#1097;&#1080;&#1081;%20&#1084;&#1080;&#1088;\35.&#1043;&#1044;&#1045;%20&#1047;&#1048;&#1052;&#1059;&#1070;&#1058;%20&#1055;&#1058;&#1048;&#1062;&#1067;\&#1089;&#1080;&#1085;&#1080;&#1094;&#1072;.wav" TargetMode="Externa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4;&#1073;&#1097;&#1080;&#1077;%20&#1076;&#1086;&#1082;&#1091;&#1084;&#1077;&#1085;&#1090;&#1099;\&#1052;&#1054;&#1025;\&#1055;&#1056;&#1045;&#1047;&#1045;&#1053;&#1058;&#1040;&#1062;&#1048;&#1048;%20-%20&#1054;&#1082;&#1088;&#1091;&#1078;&#1072;&#1102;&#1097;&#1080;&#1081;%20&#1084;&#1080;&#1088;\35.&#1043;&#1044;&#1045;%20&#1047;&#1048;&#1052;&#1059;&#1070;&#1058;%20&#1055;&#1058;&#1048;&#1062;&#1067;\&#1074;&#1086;&#1088;&#1086;&#1073;&#1077;&#1081;.wav" TargetMode="Externa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4;&#1073;&#1097;&#1080;&#1077;%20&#1076;&#1086;&#1082;&#1091;&#1084;&#1077;&#1085;&#1090;&#1099;\&#1052;&#1054;&#1025;\&#1055;&#1056;&#1045;&#1047;&#1045;&#1053;&#1058;&#1040;&#1062;&#1048;&#1048;%20-%20&#1054;&#1082;&#1088;&#1091;&#1078;&#1072;&#1102;&#1097;&#1080;&#1081;%20&#1084;&#1080;&#1088;\35.&#1043;&#1044;&#1045;%20&#1047;&#1048;&#1052;&#1059;&#1070;&#1058;%20&#1055;&#1058;&#1048;&#1062;&#1067;\&#1076;&#1103;&#1090;&#1077;&#1083;.wav" TargetMode="Externa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4.wav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51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4;&#1073;&#1097;&#1080;&#1077;%20&#1076;&#1086;&#1082;&#1091;&#1084;&#1077;&#1085;&#1090;&#1099;\&#1052;&#1054;&#1025;\&#1055;&#1056;&#1045;&#1047;&#1045;&#1053;&#1058;&#1040;&#1062;&#1048;&#1048;%20-%20&#1054;&#1082;&#1088;&#1091;&#1078;&#1072;&#1102;&#1097;&#1080;&#1081;%20&#1084;&#1080;&#1088;\35.&#1043;&#1044;&#1045;%20&#1047;&#1048;&#1052;&#1059;&#1070;&#1058;%20&#1055;&#1058;&#1048;&#1062;&#1067;\&#1089;&#1086;&#1083;&#1086;&#1074;&#1077;&#1081;.mp3" TargetMode="Externa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4;&#1073;&#1097;&#1080;&#1077;%20&#1076;&#1086;&#1082;&#1091;&#1084;&#1077;&#1085;&#1090;&#1099;\&#1052;&#1054;&#1025;\&#1055;&#1056;&#1045;&#1047;&#1045;&#1053;&#1058;&#1040;&#1062;&#1048;&#1048;%20-%20&#1054;&#1082;&#1088;&#1091;&#1078;&#1072;&#1102;&#1097;&#1080;&#1081;%20&#1084;&#1080;&#1088;\35.&#1043;&#1044;&#1045;%20&#1047;&#1048;&#1052;&#1059;&#1070;&#1058;%20&#1055;&#1058;&#1048;&#1062;&#1067;\&#1089;&#1082;&#1074;&#1086;&#1088;&#1077;&#1094;.wav" TargetMode="Externa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4;&#1073;&#1097;&#1080;&#1077;%20&#1076;&#1086;&#1082;&#1091;&#1084;&#1077;&#1085;&#1090;&#1099;\&#1052;&#1054;&#1025;\&#1055;&#1056;&#1045;&#1047;&#1045;&#1053;&#1058;&#1040;&#1062;&#1048;&#1048;%20-%20&#1054;&#1082;&#1088;&#1091;&#1078;&#1072;&#1102;&#1097;&#1080;&#1081;%20&#1084;&#1080;&#1088;\35.&#1043;&#1044;&#1045;%20&#1047;&#1048;&#1052;&#1059;&#1070;&#1058;%20&#1055;&#1058;&#1048;&#1062;&#1067;\&#1078;&#1072;&#1074;&#1086;&#1088;&#1086;&#1085;&#1086;&#1082;.wav" TargetMode="Externa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5214942" cy="1828800"/>
          </a:xfrm>
          <a:noFill/>
        </p:spPr>
        <p:txBody>
          <a:bodyPr>
            <a:normAutofit/>
            <a:scene3d>
              <a:camera prst="isometricOffAxis1Right"/>
              <a:lightRig rig="freezing" dir="t">
                <a:rot lat="0" lon="0" rev="5640000"/>
              </a:lightRig>
            </a:scene3d>
            <a:sp3d extrusionH="57150" prstMaterial="flat">
              <a:bevelT w="38100" h="38100" prst="angle"/>
              <a:contourClr>
                <a:schemeClr val="tx2"/>
              </a:contourClr>
            </a:sp3d>
          </a:bodyPr>
          <a:lstStyle/>
          <a:p>
            <a:pPr algn="ctr"/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80528" y="2420888"/>
            <a:ext cx="9144000" cy="205785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8800" b="1" spc="600" dirty="0" smtClean="0">
                <a:ln w="38100"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Где зимуют птицы?</a:t>
            </a:r>
            <a:endParaRPr lang="ru-RU" sz="8800" b="1" spc="600" dirty="0">
              <a:ln w="38100"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</p:txBody>
      </p:sp>
      <p:pic>
        <p:nvPicPr>
          <p:cNvPr id="1026" name="Picture 2" descr="D:\Общие документы\КАРТИНКИ\АНИМИРОВАННЫЕ КАРТИНКИ\1 (189)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32656"/>
            <a:ext cx="2575438" cy="218123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а 9 из 12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Облако 2"/>
          <p:cNvSpPr/>
          <p:nvPr/>
        </p:nvSpPr>
        <p:spPr>
          <a:xfrm>
            <a:off x="142844" y="142852"/>
            <a:ext cx="2714644" cy="1000132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зяблик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зяблик.wav">
            <a:hlinkClick r:id="" action="ppaction://media"/>
          </p:cNvPr>
          <p:cNvPicPr>
            <a:picLocks noRot="1" noChangeAspect="1"/>
          </p:cNvPicPr>
          <p:nvPr>
            <a:wavAudioFile r:embed="rId1" name="зяблик.wav"/>
          </p:nvPr>
        </p:nvPicPr>
        <p:blipFill>
          <a:blip r:embed="rId4" cstate="print"/>
          <a:stretch>
            <a:fillRect/>
          </a:stretch>
        </p:blipFill>
        <p:spPr>
          <a:xfrm>
            <a:off x="8715404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Картинка 143 из 3020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4857752" y="1071546"/>
            <a:ext cx="926015" cy="1214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Картинка 4 из 157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938020">
            <a:off x="-203932" y="24784"/>
            <a:ext cx="3295019" cy="4179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Картинка 393 из 269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428860" y="3071810"/>
            <a:ext cx="285752" cy="274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6" descr="Картинка 393 из 269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564921" flipH="1">
            <a:off x="2554274" y="3274913"/>
            <a:ext cx="285752" cy="274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 descr="Картинка 393 из 269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17214" flipH="1">
            <a:off x="2714612" y="3071810"/>
            <a:ext cx="285752" cy="274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Картинка 393 из 269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182241" flipH="1">
            <a:off x="3030576" y="2968294"/>
            <a:ext cx="285752" cy="274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6" descr="Картинка 393 из 269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011765" flipH="1">
            <a:off x="2875116" y="3385119"/>
            <a:ext cx="285752" cy="274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 descr="Картинка 9 из 46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072066" y="1028869"/>
            <a:ext cx="3883370" cy="5043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Облако 10"/>
          <p:cNvSpPr/>
          <p:nvPr/>
        </p:nvSpPr>
        <p:spPr>
          <a:xfrm>
            <a:off x="142844" y="5000636"/>
            <a:ext cx="5500726" cy="164307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Рассмотрите рисунки и попробуйте догадаться, почему многие птицы улетают на зиму в тёплые края.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643702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2143108" y="857232"/>
            <a:ext cx="6858048" cy="1785950"/>
          </a:xfrm>
          <a:prstGeom prst="cloudCallout">
            <a:avLst>
              <a:gd name="adj1" fmla="val 13427"/>
              <a:gd name="adj2" fmla="val 17124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Улетают птицы не из-за холодов,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 из-за нехватки пищи, так как осенью исчезают насекомые, становится меньше ягод и семян растений.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4280" name="Picture 8" descr="Картинка 1045 из 288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28596" y="2571744"/>
            <a:ext cx="5572164" cy="428625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Картинка 63 из 4087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1703609"/>
            <a:ext cx="4795958" cy="4868993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3857620" y="1714488"/>
            <a:ext cx="4857784" cy="4786346"/>
          </a:xfrm>
          <a:prstGeom prst="ellipse">
            <a:avLst/>
          </a:prstGeom>
          <a:noFill/>
          <a:ln w="228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3643306" y="5000636"/>
            <a:ext cx="1307296" cy="1305263"/>
          </a:xfrm>
          <a:custGeom>
            <a:avLst/>
            <a:gdLst>
              <a:gd name="connsiteX0" fmla="*/ 419100 w 1307296"/>
              <a:gd name="connsiteY0" fmla="*/ 1304925 h 1305263"/>
              <a:gd name="connsiteX1" fmla="*/ 257175 w 1307296"/>
              <a:gd name="connsiteY1" fmla="*/ 1295400 h 1305263"/>
              <a:gd name="connsiteX2" fmla="*/ 209550 w 1307296"/>
              <a:gd name="connsiteY2" fmla="*/ 1266825 h 1305263"/>
              <a:gd name="connsiteX3" fmla="*/ 142875 w 1307296"/>
              <a:gd name="connsiteY3" fmla="*/ 1238250 h 1305263"/>
              <a:gd name="connsiteX4" fmla="*/ 85725 w 1307296"/>
              <a:gd name="connsiteY4" fmla="*/ 1171575 h 1305263"/>
              <a:gd name="connsiteX5" fmla="*/ 38100 w 1307296"/>
              <a:gd name="connsiteY5" fmla="*/ 1114425 h 1305263"/>
              <a:gd name="connsiteX6" fmla="*/ 28575 w 1307296"/>
              <a:gd name="connsiteY6" fmla="*/ 1066800 h 1305263"/>
              <a:gd name="connsiteX7" fmla="*/ 9525 w 1307296"/>
              <a:gd name="connsiteY7" fmla="*/ 1028700 h 1305263"/>
              <a:gd name="connsiteX8" fmla="*/ 0 w 1307296"/>
              <a:gd name="connsiteY8" fmla="*/ 971550 h 1305263"/>
              <a:gd name="connsiteX9" fmla="*/ 19050 w 1307296"/>
              <a:gd name="connsiteY9" fmla="*/ 790575 h 1305263"/>
              <a:gd name="connsiteX10" fmla="*/ 57150 w 1307296"/>
              <a:gd name="connsiteY10" fmla="*/ 676275 h 1305263"/>
              <a:gd name="connsiteX11" fmla="*/ 66675 w 1307296"/>
              <a:gd name="connsiteY11" fmla="*/ 619125 h 1305263"/>
              <a:gd name="connsiteX12" fmla="*/ 114300 w 1307296"/>
              <a:gd name="connsiteY12" fmla="*/ 514350 h 1305263"/>
              <a:gd name="connsiteX13" fmla="*/ 123825 w 1307296"/>
              <a:gd name="connsiteY13" fmla="*/ 476250 h 1305263"/>
              <a:gd name="connsiteX14" fmla="*/ 133350 w 1307296"/>
              <a:gd name="connsiteY14" fmla="*/ 447675 h 1305263"/>
              <a:gd name="connsiteX15" fmla="*/ 142875 w 1307296"/>
              <a:gd name="connsiteY15" fmla="*/ 400050 h 1305263"/>
              <a:gd name="connsiteX16" fmla="*/ 152400 w 1307296"/>
              <a:gd name="connsiteY16" fmla="*/ 361950 h 1305263"/>
              <a:gd name="connsiteX17" fmla="*/ 171450 w 1307296"/>
              <a:gd name="connsiteY17" fmla="*/ 285750 h 1305263"/>
              <a:gd name="connsiteX18" fmla="*/ 180975 w 1307296"/>
              <a:gd name="connsiteY18" fmla="*/ 66675 h 1305263"/>
              <a:gd name="connsiteX19" fmla="*/ 190500 w 1307296"/>
              <a:gd name="connsiteY19" fmla="*/ 28575 h 1305263"/>
              <a:gd name="connsiteX20" fmla="*/ 257175 w 1307296"/>
              <a:gd name="connsiteY20" fmla="*/ 0 h 1305263"/>
              <a:gd name="connsiteX21" fmla="*/ 333375 w 1307296"/>
              <a:gd name="connsiteY21" fmla="*/ 85725 h 1305263"/>
              <a:gd name="connsiteX22" fmla="*/ 428625 w 1307296"/>
              <a:gd name="connsiteY22" fmla="*/ 152400 h 1305263"/>
              <a:gd name="connsiteX23" fmla="*/ 457200 w 1307296"/>
              <a:gd name="connsiteY23" fmla="*/ 180975 h 1305263"/>
              <a:gd name="connsiteX24" fmla="*/ 504825 w 1307296"/>
              <a:gd name="connsiteY24" fmla="*/ 209550 h 1305263"/>
              <a:gd name="connsiteX25" fmla="*/ 590550 w 1307296"/>
              <a:gd name="connsiteY25" fmla="*/ 295275 h 1305263"/>
              <a:gd name="connsiteX26" fmla="*/ 619125 w 1307296"/>
              <a:gd name="connsiteY26" fmla="*/ 390525 h 1305263"/>
              <a:gd name="connsiteX27" fmla="*/ 638175 w 1307296"/>
              <a:gd name="connsiteY27" fmla="*/ 523875 h 1305263"/>
              <a:gd name="connsiteX28" fmla="*/ 657225 w 1307296"/>
              <a:gd name="connsiteY28" fmla="*/ 581025 h 1305263"/>
              <a:gd name="connsiteX29" fmla="*/ 676275 w 1307296"/>
              <a:gd name="connsiteY29" fmla="*/ 609600 h 1305263"/>
              <a:gd name="connsiteX30" fmla="*/ 685800 w 1307296"/>
              <a:gd name="connsiteY30" fmla="*/ 638175 h 1305263"/>
              <a:gd name="connsiteX31" fmla="*/ 714375 w 1307296"/>
              <a:gd name="connsiteY31" fmla="*/ 657225 h 1305263"/>
              <a:gd name="connsiteX32" fmla="*/ 771525 w 1307296"/>
              <a:gd name="connsiteY32" fmla="*/ 704850 h 1305263"/>
              <a:gd name="connsiteX33" fmla="*/ 809625 w 1307296"/>
              <a:gd name="connsiteY33" fmla="*/ 714375 h 1305263"/>
              <a:gd name="connsiteX34" fmla="*/ 885825 w 1307296"/>
              <a:gd name="connsiteY34" fmla="*/ 752475 h 1305263"/>
              <a:gd name="connsiteX35" fmla="*/ 942975 w 1307296"/>
              <a:gd name="connsiteY35" fmla="*/ 771525 h 1305263"/>
              <a:gd name="connsiteX36" fmla="*/ 981075 w 1307296"/>
              <a:gd name="connsiteY36" fmla="*/ 800100 h 1305263"/>
              <a:gd name="connsiteX37" fmla="*/ 1066800 w 1307296"/>
              <a:gd name="connsiteY37" fmla="*/ 828675 h 1305263"/>
              <a:gd name="connsiteX38" fmla="*/ 1095375 w 1307296"/>
              <a:gd name="connsiteY38" fmla="*/ 838200 h 1305263"/>
              <a:gd name="connsiteX39" fmla="*/ 1123950 w 1307296"/>
              <a:gd name="connsiteY39" fmla="*/ 857250 h 1305263"/>
              <a:gd name="connsiteX40" fmla="*/ 1162050 w 1307296"/>
              <a:gd name="connsiteY40" fmla="*/ 942975 h 1305263"/>
              <a:gd name="connsiteX41" fmla="*/ 1190625 w 1307296"/>
              <a:gd name="connsiteY41" fmla="*/ 971550 h 1305263"/>
              <a:gd name="connsiteX42" fmla="*/ 1219200 w 1307296"/>
              <a:gd name="connsiteY42" fmla="*/ 1038225 h 1305263"/>
              <a:gd name="connsiteX43" fmla="*/ 1257300 w 1307296"/>
              <a:gd name="connsiteY43" fmla="*/ 1066800 h 1305263"/>
              <a:gd name="connsiteX44" fmla="*/ 1304925 w 1307296"/>
              <a:gd name="connsiteY44" fmla="*/ 1104900 h 1305263"/>
              <a:gd name="connsiteX45" fmla="*/ 1295400 w 1307296"/>
              <a:gd name="connsiteY45" fmla="*/ 1295400 h 1305263"/>
              <a:gd name="connsiteX46" fmla="*/ 1266825 w 1307296"/>
              <a:gd name="connsiteY46" fmla="*/ 1304925 h 1305263"/>
              <a:gd name="connsiteX47" fmla="*/ 809625 w 1307296"/>
              <a:gd name="connsiteY47" fmla="*/ 1295400 h 1305263"/>
              <a:gd name="connsiteX48" fmla="*/ 438150 w 1307296"/>
              <a:gd name="connsiteY48" fmla="*/ 1295400 h 1305263"/>
              <a:gd name="connsiteX49" fmla="*/ 419100 w 1307296"/>
              <a:gd name="connsiteY49" fmla="*/ 1304925 h 130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307296" h="1305263">
                <a:moveTo>
                  <a:pt x="419100" y="1304925"/>
                </a:moveTo>
                <a:cubicBezTo>
                  <a:pt x="388938" y="1304925"/>
                  <a:pt x="310371" y="1305072"/>
                  <a:pt x="257175" y="1295400"/>
                </a:cubicBezTo>
                <a:cubicBezTo>
                  <a:pt x="238960" y="1292088"/>
                  <a:pt x="226109" y="1275104"/>
                  <a:pt x="209550" y="1266825"/>
                </a:cubicBezTo>
                <a:cubicBezTo>
                  <a:pt x="172765" y="1248433"/>
                  <a:pt x="182516" y="1267981"/>
                  <a:pt x="142875" y="1238250"/>
                </a:cubicBezTo>
                <a:cubicBezTo>
                  <a:pt x="100030" y="1206116"/>
                  <a:pt x="112603" y="1206132"/>
                  <a:pt x="85725" y="1171575"/>
                </a:cubicBezTo>
                <a:cubicBezTo>
                  <a:pt x="70501" y="1152001"/>
                  <a:pt x="53975" y="1133475"/>
                  <a:pt x="38100" y="1114425"/>
                </a:cubicBezTo>
                <a:cubicBezTo>
                  <a:pt x="34925" y="1098550"/>
                  <a:pt x="33695" y="1082159"/>
                  <a:pt x="28575" y="1066800"/>
                </a:cubicBezTo>
                <a:cubicBezTo>
                  <a:pt x="24085" y="1053330"/>
                  <a:pt x="13605" y="1042300"/>
                  <a:pt x="9525" y="1028700"/>
                </a:cubicBezTo>
                <a:cubicBezTo>
                  <a:pt x="3976" y="1010202"/>
                  <a:pt x="3175" y="990600"/>
                  <a:pt x="0" y="971550"/>
                </a:cubicBezTo>
                <a:cubicBezTo>
                  <a:pt x="6350" y="911225"/>
                  <a:pt x="9826" y="850528"/>
                  <a:pt x="19050" y="790575"/>
                </a:cubicBezTo>
                <a:cubicBezTo>
                  <a:pt x="24987" y="751986"/>
                  <a:pt x="42690" y="712425"/>
                  <a:pt x="57150" y="676275"/>
                </a:cubicBezTo>
                <a:cubicBezTo>
                  <a:pt x="60325" y="657225"/>
                  <a:pt x="60179" y="637313"/>
                  <a:pt x="66675" y="619125"/>
                </a:cubicBezTo>
                <a:cubicBezTo>
                  <a:pt x="120553" y="468266"/>
                  <a:pt x="91804" y="593087"/>
                  <a:pt x="114300" y="514350"/>
                </a:cubicBezTo>
                <a:cubicBezTo>
                  <a:pt x="117896" y="501763"/>
                  <a:pt x="120229" y="488837"/>
                  <a:pt x="123825" y="476250"/>
                </a:cubicBezTo>
                <a:cubicBezTo>
                  <a:pt x="126583" y="466596"/>
                  <a:pt x="130915" y="457415"/>
                  <a:pt x="133350" y="447675"/>
                </a:cubicBezTo>
                <a:cubicBezTo>
                  <a:pt x="137277" y="431969"/>
                  <a:pt x="139363" y="415854"/>
                  <a:pt x="142875" y="400050"/>
                </a:cubicBezTo>
                <a:cubicBezTo>
                  <a:pt x="145715" y="387271"/>
                  <a:pt x="149560" y="374729"/>
                  <a:pt x="152400" y="361950"/>
                </a:cubicBezTo>
                <a:cubicBezTo>
                  <a:pt x="167725" y="292986"/>
                  <a:pt x="154429" y="336812"/>
                  <a:pt x="171450" y="285750"/>
                </a:cubicBezTo>
                <a:cubicBezTo>
                  <a:pt x="174625" y="212725"/>
                  <a:pt x="175575" y="139569"/>
                  <a:pt x="180975" y="66675"/>
                </a:cubicBezTo>
                <a:cubicBezTo>
                  <a:pt x="181942" y="53620"/>
                  <a:pt x="182119" y="38632"/>
                  <a:pt x="190500" y="28575"/>
                </a:cubicBezTo>
                <a:cubicBezTo>
                  <a:pt x="199554" y="17710"/>
                  <a:pt x="242018" y="5052"/>
                  <a:pt x="257175" y="0"/>
                </a:cubicBezTo>
                <a:cubicBezTo>
                  <a:pt x="280080" y="34357"/>
                  <a:pt x="294228" y="59627"/>
                  <a:pt x="333375" y="85725"/>
                </a:cubicBezTo>
                <a:cubicBezTo>
                  <a:pt x="357966" y="102119"/>
                  <a:pt x="403943" y="131244"/>
                  <a:pt x="428625" y="152400"/>
                </a:cubicBezTo>
                <a:cubicBezTo>
                  <a:pt x="438852" y="161166"/>
                  <a:pt x="446424" y="172893"/>
                  <a:pt x="457200" y="180975"/>
                </a:cubicBezTo>
                <a:cubicBezTo>
                  <a:pt x="472011" y="192083"/>
                  <a:pt x="490769" y="197502"/>
                  <a:pt x="504825" y="209550"/>
                </a:cubicBezTo>
                <a:cubicBezTo>
                  <a:pt x="535507" y="235849"/>
                  <a:pt x="590550" y="295275"/>
                  <a:pt x="590550" y="295275"/>
                </a:cubicBezTo>
                <a:cubicBezTo>
                  <a:pt x="613740" y="364844"/>
                  <a:pt x="604730" y="332944"/>
                  <a:pt x="619125" y="390525"/>
                </a:cubicBezTo>
                <a:cubicBezTo>
                  <a:pt x="625745" y="456721"/>
                  <a:pt x="622637" y="472083"/>
                  <a:pt x="638175" y="523875"/>
                </a:cubicBezTo>
                <a:cubicBezTo>
                  <a:pt x="643945" y="543109"/>
                  <a:pt x="646086" y="564317"/>
                  <a:pt x="657225" y="581025"/>
                </a:cubicBezTo>
                <a:cubicBezTo>
                  <a:pt x="663575" y="590550"/>
                  <a:pt x="671155" y="599361"/>
                  <a:pt x="676275" y="609600"/>
                </a:cubicBezTo>
                <a:cubicBezTo>
                  <a:pt x="680765" y="618580"/>
                  <a:pt x="679528" y="630335"/>
                  <a:pt x="685800" y="638175"/>
                </a:cubicBezTo>
                <a:cubicBezTo>
                  <a:pt x="692951" y="647114"/>
                  <a:pt x="705581" y="649896"/>
                  <a:pt x="714375" y="657225"/>
                </a:cubicBezTo>
                <a:cubicBezTo>
                  <a:pt x="738607" y="677418"/>
                  <a:pt x="742312" y="692330"/>
                  <a:pt x="771525" y="704850"/>
                </a:cubicBezTo>
                <a:cubicBezTo>
                  <a:pt x="783557" y="710007"/>
                  <a:pt x="796925" y="711200"/>
                  <a:pt x="809625" y="714375"/>
                </a:cubicBezTo>
                <a:cubicBezTo>
                  <a:pt x="842092" y="763076"/>
                  <a:pt x="812820" y="734224"/>
                  <a:pt x="885825" y="752475"/>
                </a:cubicBezTo>
                <a:cubicBezTo>
                  <a:pt x="905306" y="757345"/>
                  <a:pt x="942975" y="771525"/>
                  <a:pt x="942975" y="771525"/>
                </a:cubicBezTo>
                <a:cubicBezTo>
                  <a:pt x="955675" y="781050"/>
                  <a:pt x="966876" y="793000"/>
                  <a:pt x="981075" y="800100"/>
                </a:cubicBezTo>
                <a:lnTo>
                  <a:pt x="1066800" y="828675"/>
                </a:lnTo>
                <a:cubicBezTo>
                  <a:pt x="1076325" y="831850"/>
                  <a:pt x="1087021" y="832631"/>
                  <a:pt x="1095375" y="838200"/>
                </a:cubicBezTo>
                <a:lnTo>
                  <a:pt x="1123950" y="857250"/>
                </a:lnTo>
                <a:cubicBezTo>
                  <a:pt x="1137794" y="898783"/>
                  <a:pt x="1136893" y="912786"/>
                  <a:pt x="1162050" y="942975"/>
                </a:cubicBezTo>
                <a:cubicBezTo>
                  <a:pt x="1170674" y="953323"/>
                  <a:pt x="1181100" y="962025"/>
                  <a:pt x="1190625" y="971550"/>
                </a:cubicBezTo>
                <a:cubicBezTo>
                  <a:pt x="1197912" y="1000697"/>
                  <a:pt x="1197274" y="1016299"/>
                  <a:pt x="1219200" y="1038225"/>
                </a:cubicBezTo>
                <a:cubicBezTo>
                  <a:pt x="1230425" y="1049450"/>
                  <a:pt x="1246075" y="1055575"/>
                  <a:pt x="1257300" y="1066800"/>
                </a:cubicBezTo>
                <a:cubicBezTo>
                  <a:pt x="1300384" y="1109884"/>
                  <a:pt x="1249295" y="1086357"/>
                  <a:pt x="1304925" y="1104900"/>
                </a:cubicBezTo>
                <a:cubicBezTo>
                  <a:pt x="1301750" y="1168400"/>
                  <a:pt x="1307296" y="1232944"/>
                  <a:pt x="1295400" y="1295400"/>
                </a:cubicBezTo>
                <a:cubicBezTo>
                  <a:pt x="1293521" y="1305263"/>
                  <a:pt x="1276865" y="1304925"/>
                  <a:pt x="1266825" y="1304925"/>
                </a:cubicBezTo>
                <a:cubicBezTo>
                  <a:pt x="1114392" y="1304925"/>
                  <a:pt x="962025" y="1298575"/>
                  <a:pt x="809625" y="1295400"/>
                </a:cubicBezTo>
                <a:cubicBezTo>
                  <a:pt x="638302" y="1279825"/>
                  <a:pt x="683980" y="1279540"/>
                  <a:pt x="438150" y="1295400"/>
                </a:cubicBezTo>
                <a:cubicBezTo>
                  <a:pt x="407744" y="1297362"/>
                  <a:pt x="449262" y="1304925"/>
                  <a:pt x="419100" y="130492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6858016" y="1643050"/>
            <a:ext cx="1291139" cy="849966"/>
          </a:xfrm>
          <a:custGeom>
            <a:avLst/>
            <a:gdLst>
              <a:gd name="connsiteX0" fmla="*/ 71940 w 1291139"/>
              <a:gd name="connsiteY0" fmla="*/ 29363 h 849966"/>
              <a:gd name="connsiteX1" fmla="*/ 90990 w 1291139"/>
              <a:gd name="connsiteY1" fmla="*/ 96038 h 849966"/>
              <a:gd name="connsiteX2" fmla="*/ 119565 w 1291139"/>
              <a:gd name="connsiteY2" fmla="*/ 172238 h 849966"/>
              <a:gd name="connsiteX3" fmla="*/ 157665 w 1291139"/>
              <a:gd name="connsiteY3" fmla="*/ 229388 h 849966"/>
              <a:gd name="connsiteX4" fmla="*/ 214815 w 1291139"/>
              <a:gd name="connsiteY4" fmla="*/ 248438 h 849966"/>
              <a:gd name="connsiteX5" fmla="*/ 243390 w 1291139"/>
              <a:gd name="connsiteY5" fmla="*/ 257963 h 849966"/>
              <a:gd name="connsiteX6" fmla="*/ 300540 w 1291139"/>
              <a:gd name="connsiteY6" fmla="*/ 286538 h 849966"/>
              <a:gd name="connsiteX7" fmla="*/ 367215 w 1291139"/>
              <a:gd name="connsiteY7" fmla="*/ 296063 h 849966"/>
              <a:gd name="connsiteX8" fmla="*/ 452940 w 1291139"/>
              <a:gd name="connsiteY8" fmla="*/ 334163 h 849966"/>
              <a:gd name="connsiteX9" fmla="*/ 548190 w 1291139"/>
              <a:gd name="connsiteY9" fmla="*/ 353213 h 849966"/>
              <a:gd name="connsiteX10" fmla="*/ 614865 w 1291139"/>
              <a:gd name="connsiteY10" fmla="*/ 372263 h 849966"/>
              <a:gd name="connsiteX11" fmla="*/ 643440 w 1291139"/>
              <a:gd name="connsiteY11" fmla="*/ 429413 h 849966"/>
              <a:gd name="connsiteX12" fmla="*/ 672015 w 1291139"/>
              <a:gd name="connsiteY12" fmla="*/ 438938 h 849966"/>
              <a:gd name="connsiteX13" fmla="*/ 719640 w 1291139"/>
              <a:gd name="connsiteY13" fmla="*/ 486563 h 849966"/>
              <a:gd name="connsiteX14" fmla="*/ 757740 w 1291139"/>
              <a:gd name="connsiteY14" fmla="*/ 543713 h 849966"/>
              <a:gd name="connsiteX15" fmla="*/ 786315 w 1291139"/>
              <a:gd name="connsiteY15" fmla="*/ 562763 h 849966"/>
              <a:gd name="connsiteX16" fmla="*/ 843465 w 1291139"/>
              <a:gd name="connsiteY16" fmla="*/ 600863 h 849966"/>
              <a:gd name="connsiteX17" fmla="*/ 919665 w 1291139"/>
              <a:gd name="connsiteY17" fmla="*/ 610388 h 849966"/>
              <a:gd name="connsiteX18" fmla="*/ 938715 w 1291139"/>
              <a:gd name="connsiteY18" fmla="*/ 667538 h 849966"/>
              <a:gd name="connsiteX19" fmla="*/ 948240 w 1291139"/>
              <a:gd name="connsiteY19" fmla="*/ 696113 h 849966"/>
              <a:gd name="connsiteX20" fmla="*/ 957765 w 1291139"/>
              <a:gd name="connsiteY20" fmla="*/ 734213 h 849966"/>
              <a:gd name="connsiteX21" fmla="*/ 976815 w 1291139"/>
              <a:gd name="connsiteY21" fmla="*/ 762788 h 849966"/>
              <a:gd name="connsiteX22" fmla="*/ 1033965 w 1291139"/>
              <a:gd name="connsiteY22" fmla="*/ 810413 h 849966"/>
              <a:gd name="connsiteX23" fmla="*/ 1091115 w 1291139"/>
              <a:gd name="connsiteY23" fmla="*/ 829463 h 849966"/>
              <a:gd name="connsiteX24" fmla="*/ 1167315 w 1291139"/>
              <a:gd name="connsiteY24" fmla="*/ 848513 h 849966"/>
              <a:gd name="connsiteX25" fmla="*/ 1262565 w 1291139"/>
              <a:gd name="connsiteY25" fmla="*/ 829463 h 849966"/>
              <a:gd name="connsiteX26" fmla="*/ 1272090 w 1291139"/>
              <a:gd name="connsiteY26" fmla="*/ 762788 h 849966"/>
              <a:gd name="connsiteX27" fmla="*/ 1243515 w 1291139"/>
              <a:gd name="connsiteY27" fmla="*/ 467513 h 849966"/>
              <a:gd name="connsiteX28" fmla="*/ 1233990 w 1291139"/>
              <a:gd name="connsiteY28" fmla="*/ 438938 h 849966"/>
              <a:gd name="connsiteX29" fmla="*/ 1205415 w 1291139"/>
              <a:gd name="connsiteY29" fmla="*/ 419888 h 849966"/>
              <a:gd name="connsiteX30" fmla="*/ 1176840 w 1291139"/>
              <a:gd name="connsiteY30" fmla="*/ 391313 h 849966"/>
              <a:gd name="connsiteX31" fmla="*/ 1148265 w 1291139"/>
              <a:gd name="connsiteY31" fmla="*/ 372263 h 849966"/>
              <a:gd name="connsiteX32" fmla="*/ 1110165 w 1291139"/>
              <a:gd name="connsiteY32" fmla="*/ 343688 h 849966"/>
              <a:gd name="connsiteX33" fmla="*/ 1072065 w 1291139"/>
              <a:gd name="connsiteY33" fmla="*/ 324638 h 849966"/>
              <a:gd name="connsiteX34" fmla="*/ 1014915 w 1291139"/>
              <a:gd name="connsiteY34" fmla="*/ 305588 h 849966"/>
              <a:gd name="connsiteX35" fmla="*/ 948240 w 1291139"/>
              <a:gd name="connsiteY35" fmla="*/ 277013 h 849966"/>
              <a:gd name="connsiteX36" fmla="*/ 919665 w 1291139"/>
              <a:gd name="connsiteY36" fmla="*/ 257963 h 849966"/>
              <a:gd name="connsiteX37" fmla="*/ 891090 w 1291139"/>
              <a:gd name="connsiteY37" fmla="*/ 248438 h 849966"/>
              <a:gd name="connsiteX38" fmla="*/ 833940 w 1291139"/>
              <a:gd name="connsiteY38" fmla="*/ 210338 h 849966"/>
              <a:gd name="connsiteX39" fmla="*/ 805365 w 1291139"/>
              <a:gd name="connsiteY39" fmla="*/ 191288 h 849966"/>
              <a:gd name="connsiteX40" fmla="*/ 776790 w 1291139"/>
              <a:gd name="connsiteY40" fmla="*/ 172238 h 849966"/>
              <a:gd name="connsiteX41" fmla="*/ 757740 w 1291139"/>
              <a:gd name="connsiteY41" fmla="*/ 143663 h 849966"/>
              <a:gd name="connsiteX42" fmla="*/ 662490 w 1291139"/>
              <a:gd name="connsiteY42" fmla="*/ 86513 h 849966"/>
              <a:gd name="connsiteX43" fmla="*/ 614865 w 1291139"/>
              <a:gd name="connsiteY43" fmla="*/ 48413 h 849966"/>
              <a:gd name="connsiteX44" fmla="*/ 586290 w 1291139"/>
              <a:gd name="connsiteY44" fmla="*/ 29363 h 849966"/>
              <a:gd name="connsiteX45" fmla="*/ 433890 w 1291139"/>
              <a:gd name="connsiteY45" fmla="*/ 10313 h 849966"/>
              <a:gd name="connsiteX46" fmla="*/ 214815 w 1291139"/>
              <a:gd name="connsiteY46" fmla="*/ 788 h 849966"/>
              <a:gd name="connsiteX47" fmla="*/ 110040 w 1291139"/>
              <a:gd name="connsiteY47" fmla="*/ 10313 h 849966"/>
              <a:gd name="connsiteX48" fmla="*/ 71940 w 1291139"/>
              <a:gd name="connsiteY48" fmla="*/ 29363 h 849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91139" h="849966">
                <a:moveTo>
                  <a:pt x="71940" y="29363"/>
                </a:moveTo>
                <a:cubicBezTo>
                  <a:pt x="68765" y="43650"/>
                  <a:pt x="84908" y="73738"/>
                  <a:pt x="90990" y="96038"/>
                </a:cubicBezTo>
                <a:cubicBezTo>
                  <a:pt x="102293" y="137484"/>
                  <a:pt x="96467" y="133741"/>
                  <a:pt x="119565" y="172238"/>
                </a:cubicBezTo>
                <a:cubicBezTo>
                  <a:pt x="131345" y="191871"/>
                  <a:pt x="135945" y="222148"/>
                  <a:pt x="157665" y="229388"/>
                </a:cubicBezTo>
                <a:lnTo>
                  <a:pt x="214815" y="248438"/>
                </a:lnTo>
                <a:cubicBezTo>
                  <a:pt x="224340" y="251613"/>
                  <a:pt x="235036" y="252394"/>
                  <a:pt x="243390" y="257963"/>
                </a:cubicBezTo>
                <a:cubicBezTo>
                  <a:pt x="267472" y="274018"/>
                  <a:pt x="272372" y="280904"/>
                  <a:pt x="300540" y="286538"/>
                </a:cubicBezTo>
                <a:cubicBezTo>
                  <a:pt x="322555" y="290941"/>
                  <a:pt x="344990" y="292888"/>
                  <a:pt x="367215" y="296063"/>
                </a:cubicBezTo>
                <a:cubicBezTo>
                  <a:pt x="391751" y="308331"/>
                  <a:pt x="426879" y="327213"/>
                  <a:pt x="452940" y="334163"/>
                </a:cubicBezTo>
                <a:cubicBezTo>
                  <a:pt x="484226" y="342506"/>
                  <a:pt x="516778" y="345360"/>
                  <a:pt x="548190" y="353213"/>
                </a:cubicBezTo>
                <a:cubicBezTo>
                  <a:pt x="596030" y="365173"/>
                  <a:pt x="573871" y="358598"/>
                  <a:pt x="614865" y="372263"/>
                </a:cubicBezTo>
                <a:cubicBezTo>
                  <a:pt x="621140" y="391087"/>
                  <a:pt x="626654" y="415984"/>
                  <a:pt x="643440" y="429413"/>
                </a:cubicBezTo>
                <a:cubicBezTo>
                  <a:pt x="651280" y="435685"/>
                  <a:pt x="662490" y="435763"/>
                  <a:pt x="672015" y="438938"/>
                </a:cubicBezTo>
                <a:cubicBezTo>
                  <a:pt x="748215" y="553238"/>
                  <a:pt x="630740" y="384963"/>
                  <a:pt x="719640" y="486563"/>
                </a:cubicBezTo>
                <a:cubicBezTo>
                  <a:pt x="734717" y="503793"/>
                  <a:pt x="738690" y="531013"/>
                  <a:pt x="757740" y="543713"/>
                </a:cubicBezTo>
                <a:cubicBezTo>
                  <a:pt x="767265" y="550063"/>
                  <a:pt x="777521" y="555434"/>
                  <a:pt x="786315" y="562763"/>
                </a:cubicBezTo>
                <a:cubicBezTo>
                  <a:pt x="818213" y="589344"/>
                  <a:pt x="804926" y="593856"/>
                  <a:pt x="843465" y="600863"/>
                </a:cubicBezTo>
                <a:cubicBezTo>
                  <a:pt x="868650" y="605442"/>
                  <a:pt x="894265" y="607213"/>
                  <a:pt x="919665" y="610388"/>
                </a:cubicBezTo>
                <a:lnTo>
                  <a:pt x="938715" y="667538"/>
                </a:lnTo>
                <a:cubicBezTo>
                  <a:pt x="941890" y="677063"/>
                  <a:pt x="945805" y="686373"/>
                  <a:pt x="948240" y="696113"/>
                </a:cubicBezTo>
                <a:cubicBezTo>
                  <a:pt x="951415" y="708813"/>
                  <a:pt x="952608" y="722181"/>
                  <a:pt x="957765" y="734213"/>
                </a:cubicBezTo>
                <a:cubicBezTo>
                  <a:pt x="962274" y="744735"/>
                  <a:pt x="969486" y="753994"/>
                  <a:pt x="976815" y="762788"/>
                </a:cubicBezTo>
                <a:cubicBezTo>
                  <a:pt x="990010" y="778622"/>
                  <a:pt x="1014132" y="801598"/>
                  <a:pt x="1033965" y="810413"/>
                </a:cubicBezTo>
                <a:cubicBezTo>
                  <a:pt x="1052315" y="818568"/>
                  <a:pt x="1072065" y="823113"/>
                  <a:pt x="1091115" y="829463"/>
                </a:cubicBezTo>
                <a:cubicBezTo>
                  <a:pt x="1135049" y="844108"/>
                  <a:pt x="1109845" y="837019"/>
                  <a:pt x="1167315" y="848513"/>
                </a:cubicBezTo>
                <a:cubicBezTo>
                  <a:pt x="1199065" y="842163"/>
                  <a:pt x="1237505" y="849966"/>
                  <a:pt x="1262565" y="829463"/>
                </a:cubicBezTo>
                <a:cubicBezTo>
                  <a:pt x="1279941" y="815246"/>
                  <a:pt x="1272090" y="785239"/>
                  <a:pt x="1272090" y="762788"/>
                </a:cubicBezTo>
                <a:cubicBezTo>
                  <a:pt x="1272090" y="485158"/>
                  <a:pt x="1291139" y="594509"/>
                  <a:pt x="1243515" y="467513"/>
                </a:cubicBezTo>
                <a:cubicBezTo>
                  <a:pt x="1239990" y="458112"/>
                  <a:pt x="1240262" y="446778"/>
                  <a:pt x="1233990" y="438938"/>
                </a:cubicBezTo>
                <a:cubicBezTo>
                  <a:pt x="1226839" y="429999"/>
                  <a:pt x="1214209" y="427217"/>
                  <a:pt x="1205415" y="419888"/>
                </a:cubicBezTo>
                <a:cubicBezTo>
                  <a:pt x="1195067" y="411264"/>
                  <a:pt x="1187188" y="399937"/>
                  <a:pt x="1176840" y="391313"/>
                </a:cubicBezTo>
                <a:cubicBezTo>
                  <a:pt x="1168046" y="383984"/>
                  <a:pt x="1157580" y="378917"/>
                  <a:pt x="1148265" y="372263"/>
                </a:cubicBezTo>
                <a:cubicBezTo>
                  <a:pt x="1135347" y="363036"/>
                  <a:pt x="1123627" y="352102"/>
                  <a:pt x="1110165" y="343688"/>
                </a:cubicBezTo>
                <a:cubicBezTo>
                  <a:pt x="1098124" y="336163"/>
                  <a:pt x="1085248" y="329911"/>
                  <a:pt x="1072065" y="324638"/>
                </a:cubicBezTo>
                <a:cubicBezTo>
                  <a:pt x="1053421" y="317180"/>
                  <a:pt x="1031623" y="316727"/>
                  <a:pt x="1014915" y="305588"/>
                </a:cubicBezTo>
                <a:cubicBezTo>
                  <a:pt x="975448" y="279276"/>
                  <a:pt x="997446" y="289314"/>
                  <a:pt x="948240" y="277013"/>
                </a:cubicBezTo>
                <a:cubicBezTo>
                  <a:pt x="938715" y="270663"/>
                  <a:pt x="929904" y="263083"/>
                  <a:pt x="919665" y="257963"/>
                </a:cubicBezTo>
                <a:cubicBezTo>
                  <a:pt x="910685" y="253473"/>
                  <a:pt x="899867" y="253314"/>
                  <a:pt x="891090" y="248438"/>
                </a:cubicBezTo>
                <a:cubicBezTo>
                  <a:pt x="871076" y="237319"/>
                  <a:pt x="852990" y="223038"/>
                  <a:pt x="833940" y="210338"/>
                </a:cubicBezTo>
                <a:lnTo>
                  <a:pt x="805365" y="191288"/>
                </a:lnTo>
                <a:lnTo>
                  <a:pt x="776790" y="172238"/>
                </a:lnTo>
                <a:cubicBezTo>
                  <a:pt x="770440" y="162713"/>
                  <a:pt x="766355" y="151201"/>
                  <a:pt x="757740" y="143663"/>
                </a:cubicBezTo>
                <a:cubicBezTo>
                  <a:pt x="727089" y="116844"/>
                  <a:pt x="697307" y="103922"/>
                  <a:pt x="662490" y="86513"/>
                </a:cubicBezTo>
                <a:cubicBezTo>
                  <a:pt x="630377" y="38343"/>
                  <a:pt x="660873" y="71417"/>
                  <a:pt x="614865" y="48413"/>
                </a:cubicBezTo>
                <a:cubicBezTo>
                  <a:pt x="604626" y="43293"/>
                  <a:pt x="596529" y="34483"/>
                  <a:pt x="586290" y="29363"/>
                </a:cubicBezTo>
                <a:cubicBezTo>
                  <a:pt x="545446" y="8941"/>
                  <a:pt x="456388" y="11563"/>
                  <a:pt x="433890" y="10313"/>
                </a:cubicBezTo>
                <a:cubicBezTo>
                  <a:pt x="360909" y="6258"/>
                  <a:pt x="287840" y="3963"/>
                  <a:pt x="214815" y="788"/>
                </a:cubicBezTo>
                <a:cubicBezTo>
                  <a:pt x="179890" y="3963"/>
                  <a:pt x="143558" y="0"/>
                  <a:pt x="110040" y="10313"/>
                </a:cubicBezTo>
                <a:cubicBezTo>
                  <a:pt x="0" y="44172"/>
                  <a:pt x="75115" y="15076"/>
                  <a:pt x="71940" y="2936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4425247" y="2132451"/>
            <a:ext cx="3291644" cy="1369053"/>
          </a:xfrm>
          <a:custGeom>
            <a:avLst/>
            <a:gdLst>
              <a:gd name="connsiteX0" fmla="*/ 1313566 w 3291644"/>
              <a:gd name="connsiteY0" fmla="*/ 1129862 h 1369053"/>
              <a:gd name="connsiteX1" fmla="*/ 1237366 w 3291644"/>
              <a:gd name="connsiteY1" fmla="*/ 1110812 h 1369053"/>
              <a:gd name="connsiteX2" fmla="*/ 1208791 w 3291644"/>
              <a:gd name="connsiteY2" fmla="*/ 1091762 h 1369053"/>
              <a:gd name="connsiteX3" fmla="*/ 1194503 w 3291644"/>
              <a:gd name="connsiteY3" fmla="*/ 1086999 h 1369053"/>
              <a:gd name="connsiteX4" fmla="*/ 1165928 w 3291644"/>
              <a:gd name="connsiteY4" fmla="*/ 1067949 h 1369053"/>
              <a:gd name="connsiteX5" fmla="*/ 1137353 w 3291644"/>
              <a:gd name="connsiteY5" fmla="*/ 1044137 h 1369053"/>
              <a:gd name="connsiteX6" fmla="*/ 1113541 w 3291644"/>
              <a:gd name="connsiteY6" fmla="*/ 1020324 h 1369053"/>
              <a:gd name="connsiteX7" fmla="*/ 1094491 w 3291644"/>
              <a:gd name="connsiteY7" fmla="*/ 1025087 h 1369053"/>
              <a:gd name="connsiteX8" fmla="*/ 1089728 w 3291644"/>
              <a:gd name="connsiteY8" fmla="*/ 1053662 h 1369053"/>
              <a:gd name="connsiteX9" fmla="*/ 1075441 w 3291644"/>
              <a:gd name="connsiteY9" fmla="*/ 1058424 h 1369053"/>
              <a:gd name="connsiteX10" fmla="*/ 946853 w 3291644"/>
              <a:gd name="connsiteY10" fmla="*/ 1063187 h 1369053"/>
              <a:gd name="connsiteX11" fmla="*/ 903991 w 3291644"/>
              <a:gd name="connsiteY11" fmla="*/ 1077474 h 1369053"/>
              <a:gd name="connsiteX12" fmla="*/ 894466 w 3291644"/>
              <a:gd name="connsiteY12" fmla="*/ 1106049 h 1369053"/>
              <a:gd name="connsiteX13" fmla="*/ 903991 w 3291644"/>
              <a:gd name="connsiteY13" fmla="*/ 1144149 h 1369053"/>
              <a:gd name="connsiteX14" fmla="*/ 918278 w 3291644"/>
              <a:gd name="connsiteY14" fmla="*/ 1163199 h 1369053"/>
              <a:gd name="connsiteX15" fmla="*/ 923041 w 3291644"/>
              <a:gd name="connsiteY15" fmla="*/ 1177487 h 1369053"/>
              <a:gd name="connsiteX16" fmla="*/ 942091 w 3291644"/>
              <a:gd name="connsiteY16" fmla="*/ 1206062 h 1369053"/>
              <a:gd name="connsiteX17" fmla="*/ 937328 w 3291644"/>
              <a:gd name="connsiteY17" fmla="*/ 1258449 h 1369053"/>
              <a:gd name="connsiteX18" fmla="*/ 846841 w 3291644"/>
              <a:gd name="connsiteY18" fmla="*/ 1244162 h 1369053"/>
              <a:gd name="connsiteX19" fmla="*/ 832553 w 3291644"/>
              <a:gd name="connsiteY19" fmla="*/ 1239399 h 1369053"/>
              <a:gd name="connsiteX20" fmla="*/ 813503 w 3291644"/>
              <a:gd name="connsiteY20" fmla="*/ 1225112 h 1369053"/>
              <a:gd name="connsiteX21" fmla="*/ 784928 w 3291644"/>
              <a:gd name="connsiteY21" fmla="*/ 1206062 h 1369053"/>
              <a:gd name="connsiteX22" fmla="*/ 765878 w 3291644"/>
              <a:gd name="connsiteY22" fmla="*/ 1177487 h 1369053"/>
              <a:gd name="connsiteX23" fmla="*/ 756353 w 3291644"/>
              <a:gd name="connsiteY23" fmla="*/ 1163199 h 1369053"/>
              <a:gd name="connsiteX24" fmla="*/ 727778 w 3291644"/>
              <a:gd name="connsiteY24" fmla="*/ 1153674 h 1369053"/>
              <a:gd name="connsiteX25" fmla="*/ 699203 w 3291644"/>
              <a:gd name="connsiteY25" fmla="*/ 1163199 h 1369053"/>
              <a:gd name="connsiteX26" fmla="*/ 684916 w 3291644"/>
              <a:gd name="connsiteY26" fmla="*/ 1172724 h 1369053"/>
              <a:gd name="connsiteX27" fmla="*/ 656341 w 3291644"/>
              <a:gd name="connsiteY27" fmla="*/ 1182249 h 1369053"/>
              <a:gd name="connsiteX28" fmla="*/ 594428 w 3291644"/>
              <a:gd name="connsiteY28" fmla="*/ 1177487 h 1369053"/>
              <a:gd name="connsiteX29" fmla="*/ 565853 w 3291644"/>
              <a:gd name="connsiteY29" fmla="*/ 1158437 h 1369053"/>
              <a:gd name="connsiteX30" fmla="*/ 556328 w 3291644"/>
              <a:gd name="connsiteY30" fmla="*/ 1067949 h 1369053"/>
              <a:gd name="connsiteX31" fmla="*/ 532516 w 3291644"/>
              <a:gd name="connsiteY31" fmla="*/ 1044137 h 1369053"/>
              <a:gd name="connsiteX32" fmla="*/ 522991 w 3291644"/>
              <a:gd name="connsiteY32" fmla="*/ 1029849 h 1369053"/>
              <a:gd name="connsiteX33" fmla="*/ 437266 w 3291644"/>
              <a:gd name="connsiteY33" fmla="*/ 1015562 h 1369053"/>
              <a:gd name="connsiteX34" fmla="*/ 422978 w 3291644"/>
              <a:gd name="connsiteY34" fmla="*/ 1006037 h 1369053"/>
              <a:gd name="connsiteX35" fmla="*/ 408691 w 3291644"/>
              <a:gd name="connsiteY35" fmla="*/ 1001274 h 1369053"/>
              <a:gd name="connsiteX36" fmla="*/ 342016 w 3291644"/>
              <a:gd name="connsiteY36" fmla="*/ 991749 h 1369053"/>
              <a:gd name="connsiteX37" fmla="*/ 89603 w 3291644"/>
              <a:gd name="connsiteY37" fmla="*/ 972699 h 1369053"/>
              <a:gd name="connsiteX38" fmla="*/ 75316 w 3291644"/>
              <a:gd name="connsiteY38" fmla="*/ 958412 h 1369053"/>
              <a:gd name="connsiteX39" fmla="*/ 32453 w 3291644"/>
              <a:gd name="connsiteY39" fmla="*/ 920312 h 1369053"/>
              <a:gd name="connsiteX40" fmla="*/ 8641 w 3291644"/>
              <a:gd name="connsiteY40" fmla="*/ 896499 h 1369053"/>
              <a:gd name="connsiteX41" fmla="*/ 8641 w 3291644"/>
              <a:gd name="connsiteY41" fmla="*/ 848874 h 1369053"/>
              <a:gd name="connsiteX42" fmla="*/ 18166 w 3291644"/>
              <a:gd name="connsiteY42" fmla="*/ 834587 h 1369053"/>
              <a:gd name="connsiteX43" fmla="*/ 37216 w 3291644"/>
              <a:gd name="connsiteY43" fmla="*/ 829824 h 1369053"/>
              <a:gd name="connsiteX44" fmla="*/ 51503 w 3291644"/>
              <a:gd name="connsiteY44" fmla="*/ 825062 h 1369053"/>
              <a:gd name="connsiteX45" fmla="*/ 94366 w 3291644"/>
              <a:gd name="connsiteY45" fmla="*/ 796487 h 1369053"/>
              <a:gd name="connsiteX46" fmla="*/ 108653 w 3291644"/>
              <a:gd name="connsiteY46" fmla="*/ 786962 h 1369053"/>
              <a:gd name="connsiteX47" fmla="*/ 137228 w 3291644"/>
              <a:gd name="connsiteY47" fmla="*/ 777437 h 1369053"/>
              <a:gd name="connsiteX48" fmla="*/ 213428 w 3291644"/>
              <a:gd name="connsiteY48" fmla="*/ 782199 h 1369053"/>
              <a:gd name="connsiteX49" fmla="*/ 227716 w 3291644"/>
              <a:gd name="connsiteY49" fmla="*/ 791724 h 1369053"/>
              <a:gd name="connsiteX50" fmla="*/ 303916 w 3291644"/>
              <a:gd name="connsiteY50" fmla="*/ 786962 h 1369053"/>
              <a:gd name="connsiteX51" fmla="*/ 461078 w 3291644"/>
              <a:gd name="connsiteY51" fmla="*/ 791724 h 1369053"/>
              <a:gd name="connsiteX52" fmla="*/ 489653 w 3291644"/>
              <a:gd name="connsiteY52" fmla="*/ 810774 h 1369053"/>
              <a:gd name="connsiteX53" fmla="*/ 494416 w 3291644"/>
              <a:gd name="connsiteY53" fmla="*/ 848874 h 1369053"/>
              <a:gd name="connsiteX54" fmla="*/ 527753 w 3291644"/>
              <a:gd name="connsiteY54" fmla="*/ 872687 h 1369053"/>
              <a:gd name="connsiteX55" fmla="*/ 542041 w 3291644"/>
              <a:gd name="connsiteY55" fmla="*/ 882212 h 1369053"/>
              <a:gd name="connsiteX56" fmla="*/ 556328 w 3291644"/>
              <a:gd name="connsiteY56" fmla="*/ 925074 h 1369053"/>
              <a:gd name="connsiteX57" fmla="*/ 561091 w 3291644"/>
              <a:gd name="connsiteY57" fmla="*/ 939362 h 1369053"/>
              <a:gd name="connsiteX58" fmla="*/ 570616 w 3291644"/>
              <a:gd name="connsiteY58" fmla="*/ 953649 h 1369053"/>
              <a:gd name="connsiteX59" fmla="*/ 580141 w 3291644"/>
              <a:gd name="connsiteY59" fmla="*/ 982224 h 1369053"/>
              <a:gd name="connsiteX60" fmla="*/ 608716 w 3291644"/>
              <a:gd name="connsiteY60" fmla="*/ 991749 h 1369053"/>
              <a:gd name="connsiteX61" fmla="*/ 703966 w 3291644"/>
              <a:gd name="connsiteY61" fmla="*/ 963174 h 1369053"/>
              <a:gd name="connsiteX62" fmla="*/ 708728 w 3291644"/>
              <a:gd name="connsiteY62" fmla="*/ 948887 h 1369053"/>
              <a:gd name="connsiteX63" fmla="*/ 727778 w 3291644"/>
              <a:gd name="connsiteY63" fmla="*/ 901262 h 1369053"/>
              <a:gd name="connsiteX64" fmla="*/ 784928 w 3291644"/>
              <a:gd name="connsiteY64" fmla="*/ 910787 h 1369053"/>
              <a:gd name="connsiteX65" fmla="*/ 823028 w 3291644"/>
              <a:gd name="connsiteY65" fmla="*/ 920312 h 1369053"/>
              <a:gd name="connsiteX66" fmla="*/ 842078 w 3291644"/>
              <a:gd name="connsiteY66" fmla="*/ 925074 h 1369053"/>
              <a:gd name="connsiteX67" fmla="*/ 856366 w 3291644"/>
              <a:gd name="connsiteY67" fmla="*/ 939362 h 1369053"/>
              <a:gd name="connsiteX68" fmla="*/ 865891 w 3291644"/>
              <a:gd name="connsiteY68" fmla="*/ 967937 h 1369053"/>
              <a:gd name="connsiteX69" fmla="*/ 889703 w 3291644"/>
              <a:gd name="connsiteY69" fmla="*/ 996512 h 1369053"/>
              <a:gd name="connsiteX70" fmla="*/ 903991 w 3291644"/>
              <a:gd name="connsiteY70" fmla="*/ 1001274 h 1369053"/>
              <a:gd name="connsiteX71" fmla="*/ 961141 w 3291644"/>
              <a:gd name="connsiteY71" fmla="*/ 982224 h 1369053"/>
              <a:gd name="connsiteX72" fmla="*/ 965903 w 3291644"/>
              <a:gd name="connsiteY72" fmla="*/ 967937 h 1369053"/>
              <a:gd name="connsiteX73" fmla="*/ 951616 w 3291644"/>
              <a:gd name="connsiteY73" fmla="*/ 934599 h 1369053"/>
              <a:gd name="connsiteX74" fmla="*/ 932566 w 3291644"/>
              <a:gd name="connsiteY74" fmla="*/ 906024 h 1369053"/>
              <a:gd name="connsiteX75" fmla="*/ 903991 w 3291644"/>
              <a:gd name="connsiteY75" fmla="*/ 886974 h 1369053"/>
              <a:gd name="connsiteX76" fmla="*/ 880178 w 3291644"/>
              <a:gd name="connsiteY76" fmla="*/ 863162 h 1369053"/>
              <a:gd name="connsiteX77" fmla="*/ 851603 w 3291644"/>
              <a:gd name="connsiteY77" fmla="*/ 834587 h 1369053"/>
              <a:gd name="connsiteX78" fmla="*/ 823028 w 3291644"/>
              <a:gd name="connsiteY78" fmla="*/ 844112 h 1369053"/>
              <a:gd name="connsiteX79" fmla="*/ 808741 w 3291644"/>
              <a:gd name="connsiteY79" fmla="*/ 853637 h 1369053"/>
              <a:gd name="connsiteX80" fmla="*/ 780166 w 3291644"/>
              <a:gd name="connsiteY80" fmla="*/ 863162 h 1369053"/>
              <a:gd name="connsiteX81" fmla="*/ 765878 w 3291644"/>
              <a:gd name="connsiteY81" fmla="*/ 867924 h 1369053"/>
              <a:gd name="connsiteX82" fmla="*/ 732541 w 3291644"/>
              <a:gd name="connsiteY82" fmla="*/ 844112 h 1369053"/>
              <a:gd name="connsiteX83" fmla="*/ 723016 w 3291644"/>
              <a:gd name="connsiteY83" fmla="*/ 815537 h 1369053"/>
              <a:gd name="connsiteX84" fmla="*/ 737303 w 3291644"/>
              <a:gd name="connsiteY84" fmla="*/ 767912 h 1369053"/>
              <a:gd name="connsiteX85" fmla="*/ 684916 w 3291644"/>
              <a:gd name="connsiteY85" fmla="*/ 739337 h 1369053"/>
              <a:gd name="connsiteX86" fmla="*/ 651578 w 3291644"/>
              <a:gd name="connsiteY86" fmla="*/ 715524 h 1369053"/>
              <a:gd name="connsiteX87" fmla="*/ 637291 w 3291644"/>
              <a:gd name="connsiteY87" fmla="*/ 615512 h 1369053"/>
              <a:gd name="connsiteX88" fmla="*/ 461078 w 3291644"/>
              <a:gd name="connsiteY88" fmla="*/ 625037 h 1369053"/>
              <a:gd name="connsiteX89" fmla="*/ 446791 w 3291644"/>
              <a:gd name="connsiteY89" fmla="*/ 629799 h 1369053"/>
              <a:gd name="connsiteX90" fmla="*/ 432503 w 3291644"/>
              <a:gd name="connsiteY90" fmla="*/ 639324 h 1369053"/>
              <a:gd name="connsiteX91" fmla="*/ 408691 w 3291644"/>
              <a:gd name="connsiteY91" fmla="*/ 663137 h 1369053"/>
              <a:gd name="connsiteX92" fmla="*/ 375353 w 3291644"/>
              <a:gd name="connsiteY92" fmla="*/ 696474 h 1369053"/>
              <a:gd name="connsiteX93" fmla="*/ 361066 w 3291644"/>
              <a:gd name="connsiteY93" fmla="*/ 705999 h 1369053"/>
              <a:gd name="connsiteX94" fmla="*/ 346778 w 3291644"/>
              <a:gd name="connsiteY94" fmla="*/ 715524 h 1369053"/>
              <a:gd name="connsiteX95" fmla="*/ 251528 w 3291644"/>
              <a:gd name="connsiteY95" fmla="*/ 710762 h 1369053"/>
              <a:gd name="connsiteX96" fmla="*/ 222953 w 3291644"/>
              <a:gd name="connsiteY96" fmla="*/ 701237 h 1369053"/>
              <a:gd name="connsiteX97" fmla="*/ 184853 w 3291644"/>
              <a:gd name="connsiteY97" fmla="*/ 667899 h 1369053"/>
              <a:gd name="connsiteX98" fmla="*/ 170566 w 3291644"/>
              <a:gd name="connsiteY98" fmla="*/ 658374 h 1369053"/>
              <a:gd name="connsiteX99" fmla="*/ 165803 w 3291644"/>
              <a:gd name="connsiteY99" fmla="*/ 639324 h 1369053"/>
              <a:gd name="connsiteX100" fmla="*/ 156278 w 3291644"/>
              <a:gd name="connsiteY100" fmla="*/ 610749 h 1369053"/>
              <a:gd name="connsiteX101" fmla="*/ 170566 w 3291644"/>
              <a:gd name="connsiteY101" fmla="*/ 582174 h 1369053"/>
              <a:gd name="connsiteX102" fmla="*/ 199141 w 3291644"/>
              <a:gd name="connsiteY102" fmla="*/ 563124 h 1369053"/>
              <a:gd name="connsiteX103" fmla="*/ 222953 w 3291644"/>
              <a:gd name="connsiteY103" fmla="*/ 544074 h 1369053"/>
              <a:gd name="connsiteX104" fmla="*/ 237241 w 3291644"/>
              <a:gd name="connsiteY104" fmla="*/ 529787 h 1369053"/>
              <a:gd name="connsiteX105" fmla="*/ 265816 w 3291644"/>
              <a:gd name="connsiteY105" fmla="*/ 515499 h 1369053"/>
              <a:gd name="connsiteX106" fmla="*/ 289628 w 3291644"/>
              <a:gd name="connsiteY106" fmla="*/ 496449 h 1369053"/>
              <a:gd name="connsiteX107" fmla="*/ 303916 w 3291644"/>
              <a:gd name="connsiteY107" fmla="*/ 482162 h 1369053"/>
              <a:gd name="connsiteX108" fmla="*/ 318203 w 3291644"/>
              <a:gd name="connsiteY108" fmla="*/ 472637 h 1369053"/>
              <a:gd name="connsiteX109" fmla="*/ 337253 w 3291644"/>
              <a:gd name="connsiteY109" fmla="*/ 458349 h 1369053"/>
              <a:gd name="connsiteX110" fmla="*/ 356303 w 3291644"/>
              <a:gd name="connsiteY110" fmla="*/ 453587 h 1369053"/>
              <a:gd name="connsiteX111" fmla="*/ 422978 w 3291644"/>
              <a:gd name="connsiteY111" fmla="*/ 463112 h 1369053"/>
              <a:gd name="connsiteX112" fmla="*/ 456316 w 3291644"/>
              <a:gd name="connsiteY112" fmla="*/ 472637 h 1369053"/>
              <a:gd name="connsiteX113" fmla="*/ 480128 w 3291644"/>
              <a:gd name="connsiteY113" fmla="*/ 467874 h 1369053"/>
              <a:gd name="connsiteX114" fmla="*/ 499178 w 3291644"/>
              <a:gd name="connsiteY114" fmla="*/ 377387 h 1369053"/>
              <a:gd name="connsiteX115" fmla="*/ 542041 w 3291644"/>
              <a:gd name="connsiteY115" fmla="*/ 382149 h 1369053"/>
              <a:gd name="connsiteX116" fmla="*/ 556328 w 3291644"/>
              <a:gd name="connsiteY116" fmla="*/ 386912 h 1369053"/>
              <a:gd name="connsiteX117" fmla="*/ 584903 w 3291644"/>
              <a:gd name="connsiteY117" fmla="*/ 382149 h 1369053"/>
              <a:gd name="connsiteX118" fmla="*/ 589666 w 3291644"/>
              <a:gd name="connsiteY118" fmla="*/ 367862 h 1369053"/>
              <a:gd name="connsiteX119" fmla="*/ 594428 w 3291644"/>
              <a:gd name="connsiteY119" fmla="*/ 301187 h 1369053"/>
              <a:gd name="connsiteX120" fmla="*/ 599191 w 3291644"/>
              <a:gd name="connsiteY120" fmla="*/ 286899 h 1369053"/>
              <a:gd name="connsiteX121" fmla="*/ 632528 w 3291644"/>
              <a:gd name="connsiteY121" fmla="*/ 253562 h 1369053"/>
              <a:gd name="connsiteX122" fmla="*/ 684916 w 3291644"/>
              <a:gd name="connsiteY122" fmla="*/ 248799 h 1369053"/>
              <a:gd name="connsiteX123" fmla="*/ 699203 w 3291644"/>
              <a:gd name="connsiteY123" fmla="*/ 229749 h 1369053"/>
              <a:gd name="connsiteX124" fmla="*/ 727778 w 3291644"/>
              <a:gd name="connsiteY124" fmla="*/ 210699 h 1369053"/>
              <a:gd name="connsiteX125" fmla="*/ 756353 w 3291644"/>
              <a:gd name="connsiteY125" fmla="*/ 196412 h 1369053"/>
              <a:gd name="connsiteX126" fmla="*/ 794453 w 3291644"/>
              <a:gd name="connsiteY126" fmla="*/ 201174 h 1369053"/>
              <a:gd name="connsiteX127" fmla="*/ 813503 w 3291644"/>
              <a:gd name="connsiteY127" fmla="*/ 224987 h 1369053"/>
              <a:gd name="connsiteX128" fmla="*/ 823028 w 3291644"/>
              <a:gd name="connsiteY128" fmla="*/ 239274 h 1369053"/>
              <a:gd name="connsiteX129" fmla="*/ 837316 w 3291644"/>
              <a:gd name="connsiteY129" fmla="*/ 272612 h 1369053"/>
              <a:gd name="connsiteX130" fmla="*/ 851603 w 3291644"/>
              <a:gd name="connsiteY130" fmla="*/ 267849 h 1369053"/>
              <a:gd name="connsiteX131" fmla="*/ 861128 w 3291644"/>
              <a:gd name="connsiteY131" fmla="*/ 253562 h 1369053"/>
              <a:gd name="connsiteX132" fmla="*/ 875416 w 3291644"/>
              <a:gd name="connsiteY132" fmla="*/ 239274 h 1369053"/>
              <a:gd name="connsiteX133" fmla="*/ 880178 w 3291644"/>
              <a:gd name="connsiteY133" fmla="*/ 186887 h 1369053"/>
              <a:gd name="connsiteX134" fmla="*/ 903991 w 3291644"/>
              <a:gd name="connsiteY134" fmla="*/ 139262 h 1369053"/>
              <a:gd name="connsiteX135" fmla="*/ 946853 w 3291644"/>
              <a:gd name="connsiteY135" fmla="*/ 134499 h 1369053"/>
              <a:gd name="connsiteX136" fmla="*/ 975428 w 3291644"/>
              <a:gd name="connsiteY136" fmla="*/ 124974 h 1369053"/>
              <a:gd name="connsiteX137" fmla="*/ 989716 w 3291644"/>
              <a:gd name="connsiteY137" fmla="*/ 110687 h 1369053"/>
              <a:gd name="connsiteX138" fmla="*/ 1004003 w 3291644"/>
              <a:gd name="connsiteY138" fmla="*/ 101162 h 1369053"/>
              <a:gd name="connsiteX139" fmla="*/ 1037341 w 3291644"/>
              <a:gd name="connsiteY139" fmla="*/ 77349 h 1369053"/>
              <a:gd name="connsiteX140" fmla="*/ 1046866 w 3291644"/>
              <a:gd name="connsiteY140" fmla="*/ 63062 h 1369053"/>
              <a:gd name="connsiteX141" fmla="*/ 1061153 w 3291644"/>
              <a:gd name="connsiteY141" fmla="*/ 58299 h 1369053"/>
              <a:gd name="connsiteX142" fmla="*/ 1208791 w 3291644"/>
              <a:gd name="connsiteY142" fmla="*/ 53537 h 1369053"/>
              <a:gd name="connsiteX143" fmla="*/ 1227841 w 3291644"/>
              <a:gd name="connsiteY143" fmla="*/ 44012 h 1369053"/>
              <a:gd name="connsiteX144" fmla="*/ 1242128 w 3291644"/>
              <a:gd name="connsiteY144" fmla="*/ 39249 h 1369053"/>
              <a:gd name="connsiteX145" fmla="*/ 1270703 w 3291644"/>
              <a:gd name="connsiteY145" fmla="*/ 15437 h 1369053"/>
              <a:gd name="connsiteX146" fmla="*/ 1304041 w 3291644"/>
              <a:gd name="connsiteY146" fmla="*/ 1149 h 1369053"/>
              <a:gd name="connsiteX147" fmla="*/ 1356428 w 3291644"/>
              <a:gd name="connsiteY147" fmla="*/ 15437 h 1369053"/>
              <a:gd name="connsiteX148" fmla="*/ 1365953 w 3291644"/>
              <a:gd name="connsiteY148" fmla="*/ 29724 h 1369053"/>
              <a:gd name="connsiteX149" fmla="*/ 1375478 w 3291644"/>
              <a:gd name="connsiteY149" fmla="*/ 58299 h 1369053"/>
              <a:gd name="connsiteX150" fmla="*/ 1380241 w 3291644"/>
              <a:gd name="connsiteY150" fmla="*/ 91637 h 1369053"/>
              <a:gd name="connsiteX151" fmla="*/ 1385003 w 3291644"/>
              <a:gd name="connsiteY151" fmla="*/ 105924 h 1369053"/>
              <a:gd name="connsiteX152" fmla="*/ 1399291 w 3291644"/>
              <a:gd name="connsiteY152" fmla="*/ 110687 h 1369053"/>
              <a:gd name="connsiteX153" fmla="*/ 1456441 w 3291644"/>
              <a:gd name="connsiteY153" fmla="*/ 115449 h 1369053"/>
              <a:gd name="connsiteX154" fmla="*/ 1465966 w 3291644"/>
              <a:gd name="connsiteY154" fmla="*/ 163074 h 1369053"/>
              <a:gd name="connsiteX155" fmla="*/ 1475491 w 3291644"/>
              <a:gd name="connsiteY155" fmla="*/ 191649 h 1369053"/>
              <a:gd name="connsiteX156" fmla="*/ 1504066 w 3291644"/>
              <a:gd name="connsiteY156" fmla="*/ 205937 h 1369053"/>
              <a:gd name="connsiteX157" fmla="*/ 1532641 w 3291644"/>
              <a:gd name="connsiteY157" fmla="*/ 220224 h 1369053"/>
              <a:gd name="connsiteX158" fmla="*/ 1537403 w 3291644"/>
              <a:gd name="connsiteY158" fmla="*/ 244037 h 1369053"/>
              <a:gd name="connsiteX159" fmla="*/ 1542166 w 3291644"/>
              <a:gd name="connsiteY159" fmla="*/ 272612 h 1369053"/>
              <a:gd name="connsiteX160" fmla="*/ 1561216 w 3291644"/>
              <a:gd name="connsiteY160" fmla="*/ 296424 h 1369053"/>
              <a:gd name="connsiteX161" fmla="*/ 1623128 w 3291644"/>
              <a:gd name="connsiteY161" fmla="*/ 301187 h 1369053"/>
              <a:gd name="connsiteX162" fmla="*/ 1627891 w 3291644"/>
              <a:gd name="connsiteY162" fmla="*/ 425012 h 1369053"/>
              <a:gd name="connsiteX163" fmla="*/ 1637416 w 3291644"/>
              <a:gd name="connsiteY163" fmla="*/ 453587 h 1369053"/>
              <a:gd name="connsiteX164" fmla="*/ 1642178 w 3291644"/>
              <a:gd name="connsiteY164" fmla="*/ 467874 h 1369053"/>
              <a:gd name="connsiteX165" fmla="*/ 1656466 w 3291644"/>
              <a:gd name="connsiteY165" fmla="*/ 477399 h 1369053"/>
              <a:gd name="connsiteX166" fmla="*/ 1746953 w 3291644"/>
              <a:gd name="connsiteY166" fmla="*/ 472637 h 1369053"/>
              <a:gd name="connsiteX167" fmla="*/ 1889828 w 3291644"/>
              <a:gd name="connsiteY167" fmla="*/ 463112 h 1369053"/>
              <a:gd name="connsiteX168" fmla="*/ 1894591 w 3291644"/>
              <a:gd name="connsiteY168" fmla="*/ 429774 h 1369053"/>
              <a:gd name="connsiteX169" fmla="*/ 1908878 w 3291644"/>
              <a:gd name="connsiteY169" fmla="*/ 425012 h 1369053"/>
              <a:gd name="connsiteX170" fmla="*/ 1927928 w 3291644"/>
              <a:gd name="connsiteY170" fmla="*/ 420249 h 1369053"/>
              <a:gd name="connsiteX171" fmla="*/ 2027941 w 3291644"/>
              <a:gd name="connsiteY171" fmla="*/ 415487 h 1369053"/>
              <a:gd name="connsiteX172" fmla="*/ 2051753 w 3291644"/>
              <a:gd name="connsiteY172" fmla="*/ 391674 h 1369053"/>
              <a:gd name="connsiteX173" fmla="*/ 2080328 w 3291644"/>
              <a:gd name="connsiteY173" fmla="*/ 372624 h 1369053"/>
              <a:gd name="connsiteX174" fmla="*/ 2199391 w 3291644"/>
              <a:gd name="connsiteY174" fmla="*/ 377387 h 1369053"/>
              <a:gd name="connsiteX175" fmla="*/ 2213678 w 3291644"/>
              <a:gd name="connsiteY175" fmla="*/ 382149 h 1369053"/>
              <a:gd name="connsiteX176" fmla="*/ 2237491 w 3291644"/>
              <a:gd name="connsiteY176" fmla="*/ 386912 h 1369053"/>
              <a:gd name="connsiteX177" fmla="*/ 2251778 w 3291644"/>
              <a:gd name="connsiteY177" fmla="*/ 391674 h 1369053"/>
              <a:gd name="connsiteX178" fmla="*/ 2570866 w 3291644"/>
              <a:gd name="connsiteY178" fmla="*/ 396437 h 1369053"/>
              <a:gd name="connsiteX179" fmla="*/ 2585153 w 3291644"/>
              <a:gd name="connsiteY179" fmla="*/ 401199 h 1369053"/>
              <a:gd name="connsiteX180" fmla="*/ 2618491 w 3291644"/>
              <a:gd name="connsiteY180" fmla="*/ 410724 h 1369053"/>
              <a:gd name="connsiteX181" fmla="*/ 2661353 w 3291644"/>
              <a:gd name="connsiteY181" fmla="*/ 434537 h 1369053"/>
              <a:gd name="connsiteX182" fmla="*/ 2675641 w 3291644"/>
              <a:gd name="connsiteY182" fmla="*/ 444062 h 1369053"/>
              <a:gd name="connsiteX183" fmla="*/ 2937578 w 3291644"/>
              <a:gd name="connsiteY183" fmla="*/ 448824 h 1369053"/>
              <a:gd name="connsiteX184" fmla="*/ 2970916 w 3291644"/>
              <a:gd name="connsiteY184" fmla="*/ 458349 h 1369053"/>
              <a:gd name="connsiteX185" fmla="*/ 2985203 w 3291644"/>
              <a:gd name="connsiteY185" fmla="*/ 467874 h 1369053"/>
              <a:gd name="connsiteX186" fmla="*/ 2994728 w 3291644"/>
              <a:gd name="connsiteY186" fmla="*/ 482162 h 1369053"/>
              <a:gd name="connsiteX187" fmla="*/ 3032828 w 3291644"/>
              <a:gd name="connsiteY187" fmla="*/ 491687 h 1369053"/>
              <a:gd name="connsiteX188" fmla="*/ 3070928 w 3291644"/>
              <a:gd name="connsiteY188" fmla="*/ 501212 h 1369053"/>
              <a:gd name="connsiteX189" fmla="*/ 3104266 w 3291644"/>
              <a:gd name="connsiteY189" fmla="*/ 510737 h 1369053"/>
              <a:gd name="connsiteX190" fmla="*/ 3132841 w 3291644"/>
              <a:gd name="connsiteY190" fmla="*/ 534549 h 1369053"/>
              <a:gd name="connsiteX191" fmla="*/ 3147128 w 3291644"/>
              <a:gd name="connsiteY191" fmla="*/ 544074 h 1369053"/>
              <a:gd name="connsiteX192" fmla="*/ 3161416 w 3291644"/>
              <a:gd name="connsiteY192" fmla="*/ 586937 h 1369053"/>
              <a:gd name="connsiteX193" fmla="*/ 3166178 w 3291644"/>
              <a:gd name="connsiteY193" fmla="*/ 601224 h 1369053"/>
              <a:gd name="connsiteX194" fmla="*/ 3170941 w 3291644"/>
              <a:gd name="connsiteY194" fmla="*/ 663137 h 1369053"/>
              <a:gd name="connsiteX195" fmla="*/ 3175703 w 3291644"/>
              <a:gd name="connsiteY195" fmla="*/ 677424 h 1369053"/>
              <a:gd name="connsiteX196" fmla="*/ 3180466 w 3291644"/>
              <a:gd name="connsiteY196" fmla="*/ 782199 h 1369053"/>
              <a:gd name="connsiteX197" fmla="*/ 3185228 w 3291644"/>
              <a:gd name="connsiteY197" fmla="*/ 796487 h 1369053"/>
              <a:gd name="connsiteX198" fmla="*/ 3242378 w 3291644"/>
              <a:gd name="connsiteY198" fmla="*/ 820299 h 1369053"/>
              <a:gd name="connsiteX199" fmla="*/ 3280478 w 3291644"/>
              <a:gd name="connsiteY199" fmla="*/ 825062 h 1369053"/>
              <a:gd name="connsiteX200" fmla="*/ 3275716 w 3291644"/>
              <a:gd name="connsiteY200" fmla="*/ 920312 h 1369053"/>
              <a:gd name="connsiteX201" fmla="*/ 3218566 w 3291644"/>
              <a:gd name="connsiteY201" fmla="*/ 901262 h 1369053"/>
              <a:gd name="connsiteX202" fmla="*/ 3204278 w 3291644"/>
              <a:gd name="connsiteY202" fmla="*/ 891737 h 1369053"/>
              <a:gd name="connsiteX203" fmla="*/ 3194753 w 3291644"/>
              <a:gd name="connsiteY203" fmla="*/ 863162 h 1369053"/>
              <a:gd name="connsiteX204" fmla="*/ 3189991 w 3291644"/>
              <a:gd name="connsiteY204" fmla="*/ 848874 h 1369053"/>
              <a:gd name="connsiteX205" fmla="*/ 3175703 w 3291644"/>
              <a:gd name="connsiteY205" fmla="*/ 839349 h 1369053"/>
              <a:gd name="connsiteX206" fmla="*/ 3151891 w 3291644"/>
              <a:gd name="connsiteY206" fmla="*/ 815537 h 1369053"/>
              <a:gd name="connsiteX207" fmla="*/ 3128078 w 3291644"/>
              <a:gd name="connsiteY207" fmla="*/ 786962 h 1369053"/>
              <a:gd name="connsiteX208" fmla="*/ 3109028 w 3291644"/>
              <a:gd name="connsiteY208" fmla="*/ 782199 h 1369053"/>
              <a:gd name="connsiteX209" fmla="*/ 3051878 w 3291644"/>
              <a:gd name="connsiteY209" fmla="*/ 767912 h 1369053"/>
              <a:gd name="connsiteX210" fmla="*/ 3037591 w 3291644"/>
              <a:gd name="connsiteY210" fmla="*/ 782199 h 1369053"/>
              <a:gd name="connsiteX211" fmla="*/ 3009016 w 3291644"/>
              <a:gd name="connsiteY211" fmla="*/ 801249 h 1369053"/>
              <a:gd name="connsiteX212" fmla="*/ 3009016 w 3291644"/>
              <a:gd name="connsiteY212" fmla="*/ 863162 h 1369053"/>
              <a:gd name="connsiteX213" fmla="*/ 3037591 w 3291644"/>
              <a:gd name="connsiteY213" fmla="*/ 853637 h 1369053"/>
              <a:gd name="connsiteX214" fmla="*/ 3051878 w 3291644"/>
              <a:gd name="connsiteY214" fmla="*/ 848874 h 1369053"/>
              <a:gd name="connsiteX215" fmla="*/ 3066166 w 3291644"/>
              <a:gd name="connsiteY215" fmla="*/ 844112 h 1369053"/>
              <a:gd name="connsiteX216" fmla="*/ 3080453 w 3291644"/>
              <a:gd name="connsiteY216" fmla="*/ 891737 h 1369053"/>
              <a:gd name="connsiteX217" fmla="*/ 3085216 w 3291644"/>
              <a:gd name="connsiteY217" fmla="*/ 934599 h 1369053"/>
              <a:gd name="connsiteX218" fmla="*/ 3089978 w 3291644"/>
              <a:gd name="connsiteY218" fmla="*/ 948887 h 1369053"/>
              <a:gd name="connsiteX219" fmla="*/ 3118553 w 3291644"/>
              <a:gd name="connsiteY219" fmla="*/ 972699 h 1369053"/>
              <a:gd name="connsiteX220" fmla="*/ 3137603 w 3291644"/>
              <a:gd name="connsiteY220" fmla="*/ 977462 h 1369053"/>
              <a:gd name="connsiteX221" fmla="*/ 3156653 w 3291644"/>
              <a:gd name="connsiteY221" fmla="*/ 986987 h 1369053"/>
              <a:gd name="connsiteX222" fmla="*/ 3170941 w 3291644"/>
              <a:gd name="connsiteY222" fmla="*/ 1063187 h 1369053"/>
              <a:gd name="connsiteX223" fmla="*/ 3185228 w 3291644"/>
              <a:gd name="connsiteY223" fmla="*/ 1072712 h 1369053"/>
              <a:gd name="connsiteX224" fmla="*/ 3180466 w 3291644"/>
              <a:gd name="connsiteY224" fmla="*/ 1172724 h 1369053"/>
              <a:gd name="connsiteX225" fmla="*/ 3175703 w 3291644"/>
              <a:gd name="connsiteY225" fmla="*/ 1187012 h 1369053"/>
              <a:gd name="connsiteX226" fmla="*/ 3147128 w 3291644"/>
              <a:gd name="connsiteY226" fmla="*/ 1206062 h 1369053"/>
              <a:gd name="connsiteX227" fmla="*/ 3113791 w 3291644"/>
              <a:gd name="connsiteY227" fmla="*/ 1210824 h 1369053"/>
              <a:gd name="connsiteX228" fmla="*/ 3037591 w 3291644"/>
              <a:gd name="connsiteY228" fmla="*/ 1220349 h 1369053"/>
              <a:gd name="connsiteX229" fmla="*/ 3018541 w 3291644"/>
              <a:gd name="connsiteY229" fmla="*/ 1225112 h 1369053"/>
              <a:gd name="connsiteX230" fmla="*/ 2980441 w 3291644"/>
              <a:gd name="connsiteY230" fmla="*/ 1210824 h 1369053"/>
              <a:gd name="connsiteX231" fmla="*/ 2966153 w 3291644"/>
              <a:gd name="connsiteY231" fmla="*/ 1191774 h 1369053"/>
              <a:gd name="connsiteX232" fmla="*/ 2951866 w 3291644"/>
              <a:gd name="connsiteY232" fmla="*/ 1182249 h 1369053"/>
              <a:gd name="connsiteX233" fmla="*/ 2923291 w 3291644"/>
              <a:gd name="connsiteY233" fmla="*/ 1172724 h 1369053"/>
              <a:gd name="connsiteX234" fmla="*/ 2889953 w 3291644"/>
              <a:gd name="connsiteY234" fmla="*/ 1177487 h 1369053"/>
              <a:gd name="connsiteX235" fmla="*/ 2875666 w 3291644"/>
              <a:gd name="connsiteY235" fmla="*/ 1187012 h 1369053"/>
              <a:gd name="connsiteX236" fmla="*/ 2856616 w 3291644"/>
              <a:gd name="connsiteY236" fmla="*/ 1191774 h 1369053"/>
              <a:gd name="connsiteX237" fmla="*/ 2842328 w 3291644"/>
              <a:gd name="connsiteY237" fmla="*/ 1201299 h 1369053"/>
              <a:gd name="connsiteX238" fmla="*/ 2804228 w 3291644"/>
              <a:gd name="connsiteY238" fmla="*/ 1220349 h 1369053"/>
              <a:gd name="connsiteX239" fmla="*/ 2756603 w 3291644"/>
              <a:gd name="connsiteY239" fmla="*/ 1215587 h 1369053"/>
              <a:gd name="connsiteX240" fmla="*/ 2742316 w 3291644"/>
              <a:gd name="connsiteY240" fmla="*/ 1201299 h 1369053"/>
              <a:gd name="connsiteX241" fmla="*/ 2728028 w 3291644"/>
              <a:gd name="connsiteY241" fmla="*/ 1172724 h 1369053"/>
              <a:gd name="connsiteX242" fmla="*/ 2737553 w 3291644"/>
              <a:gd name="connsiteY242" fmla="*/ 1144149 h 1369053"/>
              <a:gd name="connsiteX243" fmla="*/ 2747078 w 3291644"/>
              <a:gd name="connsiteY243" fmla="*/ 1129862 h 1369053"/>
              <a:gd name="connsiteX244" fmla="*/ 2761366 w 3291644"/>
              <a:gd name="connsiteY244" fmla="*/ 1082237 h 1369053"/>
              <a:gd name="connsiteX245" fmla="*/ 2766128 w 3291644"/>
              <a:gd name="connsiteY245" fmla="*/ 1067949 h 1369053"/>
              <a:gd name="connsiteX246" fmla="*/ 2761366 w 3291644"/>
              <a:gd name="connsiteY246" fmla="*/ 944124 h 1369053"/>
              <a:gd name="connsiteX247" fmla="*/ 2756603 w 3291644"/>
              <a:gd name="connsiteY247" fmla="*/ 929837 h 1369053"/>
              <a:gd name="connsiteX248" fmla="*/ 2742316 w 3291644"/>
              <a:gd name="connsiteY248" fmla="*/ 915549 h 1369053"/>
              <a:gd name="connsiteX249" fmla="*/ 2718503 w 3291644"/>
              <a:gd name="connsiteY249" fmla="*/ 891737 h 1369053"/>
              <a:gd name="connsiteX250" fmla="*/ 2708978 w 3291644"/>
              <a:gd name="connsiteY250" fmla="*/ 877449 h 1369053"/>
              <a:gd name="connsiteX251" fmla="*/ 2680403 w 3291644"/>
              <a:gd name="connsiteY251" fmla="*/ 853637 h 1369053"/>
              <a:gd name="connsiteX252" fmla="*/ 2670878 w 3291644"/>
              <a:gd name="connsiteY252" fmla="*/ 839349 h 1369053"/>
              <a:gd name="connsiteX253" fmla="*/ 2656591 w 3291644"/>
              <a:gd name="connsiteY253" fmla="*/ 829824 h 1369053"/>
              <a:gd name="connsiteX254" fmla="*/ 2642303 w 3291644"/>
              <a:gd name="connsiteY254" fmla="*/ 815537 h 1369053"/>
              <a:gd name="connsiteX255" fmla="*/ 2628016 w 3291644"/>
              <a:gd name="connsiteY255" fmla="*/ 806012 h 1369053"/>
              <a:gd name="connsiteX256" fmla="*/ 2599441 w 3291644"/>
              <a:gd name="connsiteY256" fmla="*/ 796487 h 1369053"/>
              <a:gd name="connsiteX257" fmla="*/ 2456566 w 3291644"/>
              <a:gd name="connsiteY257" fmla="*/ 801249 h 1369053"/>
              <a:gd name="connsiteX258" fmla="*/ 2432753 w 3291644"/>
              <a:gd name="connsiteY258" fmla="*/ 806012 h 1369053"/>
              <a:gd name="connsiteX259" fmla="*/ 2418466 w 3291644"/>
              <a:gd name="connsiteY259" fmla="*/ 815537 h 1369053"/>
              <a:gd name="connsiteX260" fmla="*/ 2394653 w 3291644"/>
              <a:gd name="connsiteY260" fmla="*/ 820299 h 1369053"/>
              <a:gd name="connsiteX261" fmla="*/ 2366078 w 3291644"/>
              <a:gd name="connsiteY261" fmla="*/ 829824 h 1369053"/>
              <a:gd name="connsiteX262" fmla="*/ 2351791 w 3291644"/>
              <a:gd name="connsiteY262" fmla="*/ 834587 h 1369053"/>
              <a:gd name="connsiteX263" fmla="*/ 2337503 w 3291644"/>
              <a:gd name="connsiteY263" fmla="*/ 829824 h 1369053"/>
              <a:gd name="connsiteX264" fmla="*/ 2304166 w 3291644"/>
              <a:gd name="connsiteY264" fmla="*/ 806012 h 1369053"/>
              <a:gd name="connsiteX265" fmla="*/ 2275591 w 3291644"/>
              <a:gd name="connsiteY265" fmla="*/ 791724 h 1369053"/>
              <a:gd name="connsiteX266" fmla="*/ 2261303 w 3291644"/>
              <a:gd name="connsiteY266" fmla="*/ 777437 h 1369053"/>
              <a:gd name="connsiteX267" fmla="*/ 2232728 w 3291644"/>
              <a:gd name="connsiteY267" fmla="*/ 767912 h 1369053"/>
              <a:gd name="connsiteX268" fmla="*/ 2218441 w 3291644"/>
              <a:gd name="connsiteY268" fmla="*/ 763149 h 1369053"/>
              <a:gd name="connsiteX269" fmla="*/ 2113666 w 3291644"/>
              <a:gd name="connsiteY269" fmla="*/ 767912 h 1369053"/>
              <a:gd name="connsiteX270" fmla="*/ 2089853 w 3291644"/>
              <a:gd name="connsiteY270" fmla="*/ 772674 h 1369053"/>
              <a:gd name="connsiteX271" fmla="*/ 2061278 w 3291644"/>
              <a:gd name="connsiteY271" fmla="*/ 777437 h 1369053"/>
              <a:gd name="connsiteX272" fmla="*/ 2013653 w 3291644"/>
              <a:gd name="connsiteY272" fmla="*/ 791724 h 1369053"/>
              <a:gd name="connsiteX273" fmla="*/ 1999366 w 3291644"/>
              <a:gd name="connsiteY273" fmla="*/ 796487 h 1369053"/>
              <a:gd name="connsiteX274" fmla="*/ 1994603 w 3291644"/>
              <a:gd name="connsiteY274" fmla="*/ 810774 h 1369053"/>
              <a:gd name="connsiteX275" fmla="*/ 1975553 w 3291644"/>
              <a:gd name="connsiteY275" fmla="*/ 839349 h 1369053"/>
              <a:gd name="connsiteX276" fmla="*/ 1970791 w 3291644"/>
              <a:gd name="connsiteY276" fmla="*/ 853637 h 1369053"/>
              <a:gd name="connsiteX277" fmla="*/ 1966028 w 3291644"/>
              <a:gd name="connsiteY277" fmla="*/ 886974 h 1369053"/>
              <a:gd name="connsiteX278" fmla="*/ 1956503 w 3291644"/>
              <a:gd name="connsiteY278" fmla="*/ 901262 h 1369053"/>
              <a:gd name="connsiteX279" fmla="*/ 1946978 w 3291644"/>
              <a:gd name="connsiteY279" fmla="*/ 929837 h 1369053"/>
              <a:gd name="connsiteX280" fmla="*/ 1942216 w 3291644"/>
              <a:gd name="connsiteY280" fmla="*/ 948887 h 1369053"/>
              <a:gd name="connsiteX281" fmla="*/ 1927928 w 3291644"/>
              <a:gd name="connsiteY281" fmla="*/ 991749 h 1369053"/>
              <a:gd name="connsiteX282" fmla="*/ 1923166 w 3291644"/>
              <a:gd name="connsiteY282" fmla="*/ 1006037 h 1369053"/>
              <a:gd name="connsiteX283" fmla="*/ 1913641 w 3291644"/>
              <a:gd name="connsiteY283" fmla="*/ 1044137 h 1369053"/>
              <a:gd name="connsiteX284" fmla="*/ 1894591 w 3291644"/>
              <a:gd name="connsiteY284" fmla="*/ 1086999 h 1369053"/>
              <a:gd name="connsiteX285" fmla="*/ 1889828 w 3291644"/>
              <a:gd name="connsiteY285" fmla="*/ 1101287 h 1369053"/>
              <a:gd name="connsiteX286" fmla="*/ 1894591 w 3291644"/>
              <a:gd name="connsiteY286" fmla="*/ 1129862 h 1369053"/>
              <a:gd name="connsiteX287" fmla="*/ 1908878 w 3291644"/>
              <a:gd name="connsiteY287" fmla="*/ 1139387 h 1369053"/>
              <a:gd name="connsiteX288" fmla="*/ 1932691 w 3291644"/>
              <a:gd name="connsiteY288" fmla="*/ 1144149 h 1369053"/>
              <a:gd name="connsiteX289" fmla="*/ 1980316 w 3291644"/>
              <a:gd name="connsiteY289" fmla="*/ 1153674 h 1369053"/>
              <a:gd name="connsiteX290" fmla="*/ 2004128 w 3291644"/>
              <a:gd name="connsiteY290" fmla="*/ 1177487 h 1369053"/>
              <a:gd name="connsiteX291" fmla="*/ 2027941 w 3291644"/>
              <a:gd name="connsiteY291" fmla="*/ 1201299 h 1369053"/>
              <a:gd name="connsiteX292" fmla="*/ 2032703 w 3291644"/>
              <a:gd name="connsiteY292" fmla="*/ 1215587 h 1369053"/>
              <a:gd name="connsiteX293" fmla="*/ 2027941 w 3291644"/>
              <a:gd name="connsiteY293" fmla="*/ 1229874 h 1369053"/>
              <a:gd name="connsiteX294" fmla="*/ 2018416 w 3291644"/>
              <a:gd name="connsiteY294" fmla="*/ 1244162 h 1369053"/>
              <a:gd name="connsiteX295" fmla="*/ 1961266 w 3291644"/>
              <a:gd name="connsiteY295" fmla="*/ 1258449 h 1369053"/>
              <a:gd name="connsiteX296" fmla="*/ 1956503 w 3291644"/>
              <a:gd name="connsiteY296" fmla="*/ 1287024 h 1369053"/>
              <a:gd name="connsiteX297" fmla="*/ 1946978 w 3291644"/>
              <a:gd name="connsiteY297" fmla="*/ 1315599 h 1369053"/>
              <a:gd name="connsiteX298" fmla="*/ 1942216 w 3291644"/>
              <a:gd name="connsiteY298" fmla="*/ 1358462 h 1369053"/>
              <a:gd name="connsiteX299" fmla="*/ 1913641 w 3291644"/>
              <a:gd name="connsiteY299" fmla="*/ 1367987 h 1369053"/>
              <a:gd name="connsiteX300" fmla="*/ 1837441 w 3291644"/>
              <a:gd name="connsiteY300" fmla="*/ 1363224 h 1369053"/>
              <a:gd name="connsiteX301" fmla="*/ 1832678 w 3291644"/>
              <a:gd name="connsiteY301" fmla="*/ 1348937 h 1369053"/>
              <a:gd name="connsiteX302" fmla="*/ 1818391 w 3291644"/>
              <a:gd name="connsiteY302" fmla="*/ 1334649 h 1369053"/>
              <a:gd name="connsiteX303" fmla="*/ 1799341 w 3291644"/>
              <a:gd name="connsiteY303" fmla="*/ 1306074 h 1369053"/>
              <a:gd name="connsiteX304" fmla="*/ 1789816 w 3291644"/>
              <a:gd name="connsiteY304" fmla="*/ 1291787 h 1369053"/>
              <a:gd name="connsiteX305" fmla="*/ 1761241 w 3291644"/>
              <a:gd name="connsiteY305" fmla="*/ 1277499 h 1369053"/>
              <a:gd name="connsiteX306" fmla="*/ 1737428 w 3291644"/>
              <a:gd name="connsiteY306" fmla="*/ 1258449 h 1369053"/>
              <a:gd name="connsiteX307" fmla="*/ 1704091 w 3291644"/>
              <a:gd name="connsiteY307" fmla="*/ 1234637 h 1369053"/>
              <a:gd name="connsiteX308" fmla="*/ 1689803 w 3291644"/>
              <a:gd name="connsiteY308" fmla="*/ 1229874 h 1369053"/>
              <a:gd name="connsiteX309" fmla="*/ 1599316 w 3291644"/>
              <a:gd name="connsiteY309" fmla="*/ 1229874 h 1369053"/>
              <a:gd name="connsiteX310" fmla="*/ 1585028 w 3291644"/>
              <a:gd name="connsiteY310" fmla="*/ 1220349 h 1369053"/>
              <a:gd name="connsiteX311" fmla="*/ 1551691 w 3291644"/>
              <a:gd name="connsiteY311" fmla="*/ 1210824 h 1369053"/>
              <a:gd name="connsiteX312" fmla="*/ 1537403 w 3291644"/>
              <a:gd name="connsiteY312" fmla="*/ 1201299 h 1369053"/>
              <a:gd name="connsiteX313" fmla="*/ 1508828 w 3291644"/>
              <a:gd name="connsiteY313" fmla="*/ 1191774 h 1369053"/>
              <a:gd name="connsiteX314" fmla="*/ 1499303 w 3291644"/>
              <a:gd name="connsiteY314" fmla="*/ 1177487 h 1369053"/>
              <a:gd name="connsiteX315" fmla="*/ 1485016 w 3291644"/>
              <a:gd name="connsiteY315" fmla="*/ 1167962 h 1369053"/>
              <a:gd name="connsiteX316" fmla="*/ 1465966 w 3291644"/>
              <a:gd name="connsiteY316" fmla="*/ 1139387 h 1369053"/>
              <a:gd name="connsiteX317" fmla="*/ 1451678 w 3291644"/>
              <a:gd name="connsiteY317" fmla="*/ 1134624 h 1369053"/>
              <a:gd name="connsiteX318" fmla="*/ 1423103 w 3291644"/>
              <a:gd name="connsiteY318" fmla="*/ 1110812 h 1369053"/>
              <a:gd name="connsiteX319" fmla="*/ 1413578 w 3291644"/>
              <a:gd name="connsiteY319" fmla="*/ 1096524 h 1369053"/>
              <a:gd name="connsiteX320" fmla="*/ 1408816 w 3291644"/>
              <a:gd name="connsiteY320" fmla="*/ 1082237 h 1369053"/>
              <a:gd name="connsiteX321" fmla="*/ 1380241 w 3291644"/>
              <a:gd name="connsiteY321" fmla="*/ 1067949 h 1369053"/>
              <a:gd name="connsiteX322" fmla="*/ 1327853 w 3291644"/>
              <a:gd name="connsiteY322" fmla="*/ 1077474 h 1369053"/>
              <a:gd name="connsiteX323" fmla="*/ 1313566 w 3291644"/>
              <a:gd name="connsiteY323" fmla="*/ 1086999 h 1369053"/>
              <a:gd name="connsiteX324" fmla="*/ 1313566 w 3291644"/>
              <a:gd name="connsiteY324" fmla="*/ 1129862 h 1369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</a:cxnLst>
            <a:rect l="l" t="t" r="r" b="b"/>
            <a:pathLst>
              <a:path w="3291644" h="1369053">
                <a:moveTo>
                  <a:pt x="1313566" y="1129862"/>
                </a:moveTo>
                <a:cubicBezTo>
                  <a:pt x="1300866" y="1133831"/>
                  <a:pt x="1320091" y="1131493"/>
                  <a:pt x="1237366" y="1110812"/>
                </a:cubicBezTo>
                <a:cubicBezTo>
                  <a:pt x="1226260" y="1108036"/>
                  <a:pt x="1219651" y="1095382"/>
                  <a:pt x="1208791" y="1091762"/>
                </a:cubicBezTo>
                <a:cubicBezTo>
                  <a:pt x="1204028" y="1090174"/>
                  <a:pt x="1198892" y="1089437"/>
                  <a:pt x="1194503" y="1086999"/>
                </a:cubicBezTo>
                <a:cubicBezTo>
                  <a:pt x="1184496" y="1081440"/>
                  <a:pt x="1174023" y="1076044"/>
                  <a:pt x="1165928" y="1067949"/>
                </a:cubicBezTo>
                <a:cubicBezTo>
                  <a:pt x="1147594" y="1049615"/>
                  <a:pt x="1157245" y="1057398"/>
                  <a:pt x="1137353" y="1044137"/>
                </a:cubicBezTo>
                <a:cubicBezTo>
                  <a:pt x="1132006" y="1036116"/>
                  <a:pt x="1125238" y="1021995"/>
                  <a:pt x="1113541" y="1020324"/>
                </a:cubicBezTo>
                <a:cubicBezTo>
                  <a:pt x="1107061" y="1019398"/>
                  <a:pt x="1100841" y="1023499"/>
                  <a:pt x="1094491" y="1025087"/>
                </a:cubicBezTo>
                <a:cubicBezTo>
                  <a:pt x="1092903" y="1034612"/>
                  <a:pt x="1094519" y="1045278"/>
                  <a:pt x="1089728" y="1053662"/>
                </a:cubicBezTo>
                <a:cubicBezTo>
                  <a:pt x="1087237" y="1058020"/>
                  <a:pt x="1080450" y="1058090"/>
                  <a:pt x="1075441" y="1058424"/>
                </a:cubicBezTo>
                <a:cubicBezTo>
                  <a:pt x="1032644" y="1061277"/>
                  <a:pt x="989716" y="1061599"/>
                  <a:pt x="946853" y="1063187"/>
                </a:cubicBezTo>
                <a:cubicBezTo>
                  <a:pt x="937153" y="1064803"/>
                  <a:pt x="911778" y="1065015"/>
                  <a:pt x="903991" y="1077474"/>
                </a:cubicBezTo>
                <a:cubicBezTo>
                  <a:pt x="898670" y="1085988"/>
                  <a:pt x="894466" y="1106049"/>
                  <a:pt x="894466" y="1106049"/>
                </a:cubicBezTo>
                <a:cubicBezTo>
                  <a:pt x="895673" y="1112085"/>
                  <a:pt x="899483" y="1136260"/>
                  <a:pt x="903991" y="1144149"/>
                </a:cubicBezTo>
                <a:cubicBezTo>
                  <a:pt x="907929" y="1151041"/>
                  <a:pt x="913516" y="1156849"/>
                  <a:pt x="918278" y="1163199"/>
                </a:cubicBezTo>
                <a:cubicBezTo>
                  <a:pt x="919866" y="1167962"/>
                  <a:pt x="920603" y="1173098"/>
                  <a:pt x="923041" y="1177487"/>
                </a:cubicBezTo>
                <a:cubicBezTo>
                  <a:pt x="928600" y="1187494"/>
                  <a:pt x="942091" y="1206062"/>
                  <a:pt x="942091" y="1206062"/>
                </a:cubicBezTo>
                <a:cubicBezTo>
                  <a:pt x="940503" y="1223524"/>
                  <a:pt x="952441" y="1249559"/>
                  <a:pt x="937328" y="1258449"/>
                </a:cubicBezTo>
                <a:cubicBezTo>
                  <a:pt x="880246" y="1292026"/>
                  <a:pt x="876719" y="1259101"/>
                  <a:pt x="846841" y="1244162"/>
                </a:cubicBezTo>
                <a:cubicBezTo>
                  <a:pt x="842351" y="1241917"/>
                  <a:pt x="837316" y="1240987"/>
                  <a:pt x="832553" y="1239399"/>
                </a:cubicBezTo>
                <a:cubicBezTo>
                  <a:pt x="826203" y="1234637"/>
                  <a:pt x="820006" y="1229664"/>
                  <a:pt x="813503" y="1225112"/>
                </a:cubicBezTo>
                <a:cubicBezTo>
                  <a:pt x="804125" y="1218547"/>
                  <a:pt x="784928" y="1206062"/>
                  <a:pt x="784928" y="1206062"/>
                </a:cubicBezTo>
                <a:lnTo>
                  <a:pt x="765878" y="1177487"/>
                </a:lnTo>
                <a:cubicBezTo>
                  <a:pt x="762703" y="1172724"/>
                  <a:pt x="761783" y="1165009"/>
                  <a:pt x="756353" y="1163199"/>
                </a:cubicBezTo>
                <a:lnTo>
                  <a:pt x="727778" y="1153674"/>
                </a:lnTo>
                <a:cubicBezTo>
                  <a:pt x="718253" y="1156849"/>
                  <a:pt x="707557" y="1157630"/>
                  <a:pt x="699203" y="1163199"/>
                </a:cubicBezTo>
                <a:cubicBezTo>
                  <a:pt x="694441" y="1166374"/>
                  <a:pt x="690146" y="1170399"/>
                  <a:pt x="684916" y="1172724"/>
                </a:cubicBezTo>
                <a:cubicBezTo>
                  <a:pt x="675741" y="1176802"/>
                  <a:pt x="656341" y="1182249"/>
                  <a:pt x="656341" y="1182249"/>
                </a:cubicBezTo>
                <a:cubicBezTo>
                  <a:pt x="635703" y="1180662"/>
                  <a:pt x="614445" y="1182755"/>
                  <a:pt x="594428" y="1177487"/>
                </a:cubicBezTo>
                <a:cubicBezTo>
                  <a:pt x="583357" y="1174574"/>
                  <a:pt x="565853" y="1158437"/>
                  <a:pt x="565853" y="1158437"/>
                </a:cubicBezTo>
                <a:cubicBezTo>
                  <a:pt x="565693" y="1156839"/>
                  <a:pt x="557417" y="1072306"/>
                  <a:pt x="556328" y="1067949"/>
                </a:cubicBezTo>
                <a:cubicBezTo>
                  <a:pt x="553153" y="1055250"/>
                  <a:pt x="542040" y="1050487"/>
                  <a:pt x="532516" y="1044137"/>
                </a:cubicBezTo>
                <a:cubicBezTo>
                  <a:pt x="529341" y="1039374"/>
                  <a:pt x="527845" y="1032883"/>
                  <a:pt x="522991" y="1029849"/>
                </a:cubicBezTo>
                <a:cubicBezTo>
                  <a:pt x="501433" y="1016375"/>
                  <a:pt x="456534" y="1017168"/>
                  <a:pt x="437266" y="1015562"/>
                </a:cubicBezTo>
                <a:cubicBezTo>
                  <a:pt x="432503" y="1012387"/>
                  <a:pt x="428098" y="1008597"/>
                  <a:pt x="422978" y="1006037"/>
                </a:cubicBezTo>
                <a:cubicBezTo>
                  <a:pt x="418488" y="1003792"/>
                  <a:pt x="413635" y="1002146"/>
                  <a:pt x="408691" y="1001274"/>
                </a:cubicBezTo>
                <a:cubicBezTo>
                  <a:pt x="386582" y="997372"/>
                  <a:pt x="364241" y="994924"/>
                  <a:pt x="342016" y="991749"/>
                </a:cubicBezTo>
                <a:cubicBezTo>
                  <a:pt x="270342" y="920080"/>
                  <a:pt x="349154" y="992288"/>
                  <a:pt x="89603" y="972699"/>
                </a:cubicBezTo>
                <a:cubicBezTo>
                  <a:pt x="82887" y="972192"/>
                  <a:pt x="80490" y="962724"/>
                  <a:pt x="75316" y="958412"/>
                </a:cubicBezTo>
                <a:cubicBezTo>
                  <a:pt x="53843" y="940518"/>
                  <a:pt x="55608" y="955045"/>
                  <a:pt x="32453" y="920312"/>
                </a:cubicBezTo>
                <a:cubicBezTo>
                  <a:pt x="19753" y="901262"/>
                  <a:pt x="27691" y="909199"/>
                  <a:pt x="8641" y="896499"/>
                </a:cubicBezTo>
                <a:cubicBezTo>
                  <a:pt x="1745" y="875813"/>
                  <a:pt x="0" y="877678"/>
                  <a:pt x="8641" y="848874"/>
                </a:cubicBezTo>
                <a:cubicBezTo>
                  <a:pt x="10286" y="843392"/>
                  <a:pt x="13404" y="837762"/>
                  <a:pt x="18166" y="834587"/>
                </a:cubicBezTo>
                <a:cubicBezTo>
                  <a:pt x="23612" y="830956"/>
                  <a:pt x="30922" y="831622"/>
                  <a:pt x="37216" y="829824"/>
                </a:cubicBezTo>
                <a:cubicBezTo>
                  <a:pt x="42043" y="828445"/>
                  <a:pt x="46741" y="826649"/>
                  <a:pt x="51503" y="825062"/>
                </a:cubicBezTo>
                <a:lnTo>
                  <a:pt x="94366" y="796487"/>
                </a:lnTo>
                <a:cubicBezTo>
                  <a:pt x="99128" y="793312"/>
                  <a:pt x="103223" y="788772"/>
                  <a:pt x="108653" y="786962"/>
                </a:cubicBezTo>
                <a:lnTo>
                  <a:pt x="137228" y="777437"/>
                </a:lnTo>
                <a:cubicBezTo>
                  <a:pt x="162628" y="779024"/>
                  <a:pt x="188290" y="778230"/>
                  <a:pt x="213428" y="782199"/>
                </a:cubicBezTo>
                <a:cubicBezTo>
                  <a:pt x="219082" y="783092"/>
                  <a:pt x="222000" y="791423"/>
                  <a:pt x="227716" y="791724"/>
                </a:cubicBezTo>
                <a:lnTo>
                  <a:pt x="303916" y="786962"/>
                </a:lnTo>
                <a:cubicBezTo>
                  <a:pt x="356303" y="788549"/>
                  <a:pt x="409092" y="785059"/>
                  <a:pt x="461078" y="791724"/>
                </a:cubicBezTo>
                <a:cubicBezTo>
                  <a:pt x="472433" y="793180"/>
                  <a:pt x="489653" y="810774"/>
                  <a:pt x="489653" y="810774"/>
                </a:cubicBezTo>
                <a:cubicBezTo>
                  <a:pt x="491241" y="823474"/>
                  <a:pt x="490042" y="836846"/>
                  <a:pt x="494416" y="848874"/>
                </a:cubicBezTo>
                <a:cubicBezTo>
                  <a:pt x="498995" y="861465"/>
                  <a:pt x="518204" y="867230"/>
                  <a:pt x="527753" y="872687"/>
                </a:cubicBezTo>
                <a:cubicBezTo>
                  <a:pt x="532723" y="875527"/>
                  <a:pt x="537278" y="879037"/>
                  <a:pt x="542041" y="882212"/>
                </a:cubicBezTo>
                <a:lnTo>
                  <a:pt x="556328" y="925074"/>
                </a:lnTo>
                <a:cubicBezTo>
                  <a:pt x="557916" y="929837"/>
                  <a:pt x="558306" y="935185"/>
                  <a:pt x="561091" y="939362"/>
                </a:cubicBezTo>
                <a:lnTo>
                  <a:pt x="570616" y="953649"/>
                </a:lnTo>
                <a:cubicBezTo>
                  <a:pt x="573791" y="963174"/>
                  <a:pt x="570616" y="979049"/>
                  <a:pt x="580141" y="982224"/>
                </a:cubicBezTo>
                <a:lnTo>
                  <a:pt x="608716" y="991749"/>
                </a:lnTo>
                <a:cubicBezTo>
                  <a:pt x="713978" y="980669"/>
                  <a:pt x="690063" y="1011835"/>
                  <a:pt x="703966" y="963174"/>
                </a:cubicBezTo>
                <a:cubicBezTo>
                  <a:pt x="705345" y="958347"/>
                  <a:pt x="707141" y="953649"/>
                  <a:pt x="708728" y="948887"/>
                </a:cubicBezTo>
                <a:cubicBezTo>
                  <a:pt x="709457" y="943788"/>
                  <a:pt x="708545" y="902544"/>
                  <a:pt x="727778" y="901262"/>
                </a:cubicBezTo>
                <a:cubicBezTo>
                  <a:pt x="747048" y="899977"/>
                  <a:pt x="765990" y="906999"/>
                  <a:pt x="784928" y="910787"/>
                </a:cubicBezTo>
                <a:cubicBezTo>
                  <a:pt x="797765" y="913354"/>
                  <a:pt x="810328" y="917137"/>
                  <a:pt x="823028" y="920312"/>
                </a:cubicBezTo>
                <a:lnTo>
                  <a:pt x="842078" y="925074"/>
                </a:lnTo>
                <a:cubicBezTo>
                  <a:pt x="846841" y="929837"/>
                  <a:pt x="853095" y="933474"/>
                  <a:pt x="856366" y="939362"/>
                </a:cubicBezTo>
                <a:cubicBezTo>
                  <a:pt x="861242" y="948139"/>
                  <a:pt x="860322" y="959583"/>
                  <a:pt x="865891" y="967937"/>
                </a:cubicBezTo>
                <a:cubicBezTo>
                  <a:pt x="872918" y="978477"/>
                  <a:pt x="878705" y="989180"/>
                  <a:pt x="889703" y="996512"/>
                </a:cubicBezTo>
                <a:cubicBezTo>
                  <a:pt x="893880" y="999297"/>
                  <a:pt x="899228" y="999687"/>
                  <a:pt x="903991" y="1001274"/>
                </a:cubicBezTo>
                <a:cubicBezTo>
                  <a:pt x="934759" y="997856"/>
                  <a:pt x="945491" y="1005699"/>
                  <a:pt x="961141" y="982224"/>
                </a:cubicBezTo>
                <a:cubicBezTo>
                  <a:pt x="963926" y="978047"/>
                  <a:pt x="964316" y="972699"/>
                  <a:pt x="965903" y="967937"/>
                </a:cubicBezTo>
                <a:cubicBezTo>
                  <a:pt x="955994" y="928296"/>
                  <a:pt x="968059" y="967484"/>
                  <a:pt x="951616" y="934599"/>
                </a:cubicBezTo>
                <a:cubicBezTo>
                  <a:pt x="941502" y="914373"/>
                  <a:pt x="954723" y="923258"/>
                  <a:pt x="932566" y="906024"/>
                </a:cubicBezTo>
                <a:cubicBezTo>
                  <a:pt x="923530" y="898996"/>
                  <a:pt x="903991" y="886974"/>
                  <a:pt x="903991" y="886974"/>
                </a:cubicBezTo>
                <a:cubicBezTo>
                  <a:pt x="894712" y="859142"/>
                  <a:pt x="906929" y="884563"/>
                  <a:pt x="880178" y="863162"/>
                </a:cubicBezTo>
                <a:cubicBezTo>
                  <a:pt x="869659" y="854747"/>
                  <a:pt x="851603" y="834587"/>
                  <a:pt x="851603" y="834587"/>
                </a:cubicBezTo>
                <a:cubicBezTo>
                  <a:pt x="842078" y="837762"/>
                  <a:pt x="831382" y="838543"/>
                  <a:pt x="823028" y="844112"/>
                </a:cubicBezTo>
                <a:cubicBezTo>
                  <a:pt x="818266" y="847287"/>
                  <a:pt x="813971" y="851312"/>
                  <a:pt x="808741" y="853637"/>
                </a:cubicBezTo>
                <a:cubicBezTo>
                  <a:pt x="799566" y="857715"/>
                  <a:pt x="789691" y="859987"/>
                  <a:pt x="780166" y="863162"/>
                </a:cubicBezTo>
                <a:lnTo>
                  <a:pt x="765878" y="867924"/>
                </a:lnTo>
                <a:cubicBezTo>
                  <a:pt x="753329" y="861649"/>
                  <a:pt x="739967" y="857478"/>
                  <a:pt x="732541" y="844112"/>
                </a:cubicBezTo>
                <a:cubicBezTo>
                  <a:pt x="727665" y="835335"/>
                  <a:pt x="723016" y="815537"/>
                  <a:pt x="723016" y="815537"/>
                </a:cubicBezTo>
                <a:cubicBezTo>
                  <a:pt x="734611" y="780752"/>
                  <a:pt x="730106" y="796703"/>
                  <a:pt x="737303" y="767912"/>
                </a:cubicBezTo>
                <a:cubicBezTo>
                  <a:pt x="726957" y="736870"/>
                  <a:pt x="738483" y="758468"/>
                  <a:pt x="684916" y="739337"/>
                </a:cubicBezTo>
                <a:cubicBezTo>
                  <a:pt x="665414" y="732372"/>
                  <a:pt x="665600" y="729546"/>
                  <a:pt x="651578" y="715524"/>
                </a:cubicBezTo>
                <a:cubicBezTo>
                  <a:pt x="634506" y="664309"/>
                  <a:pt x="642721" y="696967"/>
                  <a:pt x="637291" y="615512"/>
                </a:cubicBezTo>
                <a:cubicBezTo>
                  <a:pt x="582460" y="617225"/>
                  <a:pt x="517900" y="610831"/>
                  <a:pt x="461078" y="625037"/>
                </a:cubicBezTo>
                <a:cubicBezTo>
                  <a:pt x="456208" y="626255"/>
                  <a:pt x="451553" y="628212"/>
                  <a:pt x="446791" y="629799"/>
                </a:cubicBezTo>
                <a:cubicBezTo>
                  <a:pt x="442028" y="632974"/>
                  <a:pt x="436550" y="635277"/>
                  <a:pt x="432503" y="639324"/>
                </a:cubicBezTo>
                <a:cubicBezTo>
                  <a:pt x="400750" y="671077"/>
                  <a:pt x="446793" y="637735"/>
                  <a:pt x="408691" y="663137"/>
                </a:cubicBezTo>
                <a:cubicBezTo>
                  <a:pt x="400307" y="688284"/>
                  <a:pt x="408105" y="674639"/>
                  <a:pt x="375353" y="696474"/>
                </a:cubicBezTo>
                <a:lnTo>
                  <a:pt x="361066" y="705999"/>
                </a:lnTo>
                <a:lnTo>
                  <a:pt x="346778" y="715524"/>
                </a:lnTo>
                <a:cubicBezTo>
                  <a:pt x="315028" y="713937"/>
                  <a:pt x="283108" y="714406"/>
                  <a:pt x="251528" y="710762"/>
                </a:cubicBezTo>
                <a:cubicBezTo>
                  <a:pt x="241554" y="709611"/>
                  <a:pt x="222953" y="701237"/>
                  <a:pt x="222953" y="701237"/>
                </a:cubicBezTo>
                <a:cubicBezTo>
                  <a:pt x="207078" y="677424"/>
                  <a:pt x="218191" y="690125"/>
                  <a:pt x="184853" y="667899"/>
                </a:cubicBezTo>
                <a:lnTo>
                  <a:pt x="170566" y="658374"/>
                </a:lnTo>
                <a:cubicBezTo>
                  <a:pt x="168978" y="652024"/>
                  <a:pt x="167684" y="645593"/>
                  <a:pt x="165803" y="639324"/>
                </a:cubicBezTo>
                <a:cubicBezTo>
                  <a:pt x="162918" y="629707"/>
                  <a:pt x="156278" y="610749"/>
                  <a:pt x="156278" y="610749"/>
                </a:cubicBezTo>
                <a:cubicBezTo>
                  <a:pt x="159675" y="600559"/>
                  <a:pt x="161878" y="589776"/>
                  <a:pt x="170566" y="582174"/>
                </a:cubicBezTo>
                <a:cubicBezTo>
                  <a:pt x="179181" y="574636"/>
                  <a:pt x="199141" y="563124"/>
                  <a:pt x="199141" y="563124"/>
                </a:cubicBezTo>
                <a:cubicBezTo>
                  <a:pt x="220442" y="531173"/>
                  <a:pt x="195350" y="562476"/>
                  <a:pt x="222953" y="544074"/>
                </a:cubicBezTo>
                <a:cubicBezTo>
                  <a:pt x="228557" y="540338"/>
                  <a:pt x="232067" y="534099"/>
                  <a:pt x="237241" y="529787"/>
                </a:cubicBezTo>
                <a:cubicBezTo>
                  <a:pt x="249551" y="519529"/>
                  <a:pt x="251496" y="520273"/>
                  <a:pt x="265816" y="515499"/>
                </a:cubicBezTo>
                <a:cubicBezTo>
                  <a:pt x="287117" y="483548"/>
                  <a:pt x="262025" y="514851"/>
                  <a:pt x="289628" y="496449"/>
                </a:cubicBezTo>
                <a:cubicBezTo>
                  <a:pt x="295232" y="492713"/>
                  <a:pt x="298742" y="486474"/>
                  <a:pt x="303916" y="482162"/>
                </a:cubicBezTo>
                <a:cubicBezTo>
                  <a:pt x="308313" y="478498"/>
                  <a:pt x="313546" y="475964"/>
                  <a:pt x="318203" y="472637"/>
                </a:cubicBezTo>
                <a:cubicBezTo>
                  <a:pt x="324662" y="468023"/>
                  <a:pt x="330153" y="461899"/>
                  <a:pt x="337253" y="458349"/>
                </a:cubicBezTo>
                <a:cubicBezTo>
                  <a:pt x="343107" y="455422"/>
                  <a:pt x="349953" y="455174"/>
                  <a:pt x="356303" y="453587"/>
                </a:cubicBezTo>
                <a:cubicBezTo>
                  <a:pt x="378528" y="456762"/>
                  <a:pt x="400833" y="459421"/>
                  <a:pt x="422978" y="463112"/>
                </a:cubicBezTo>
                <a:cubicBezTo>
                  <a:pt x="434943" y="465106"/>
                  <a:pt x="444988" y="468861"/>
                  <a:pt x="456316" y="472637"/>
                </a:cubicBezTo>
                <a:cubicBezTo>
                  <a:pt x="464253" y="471049"/>
                  <a:pt x="477690" y="475593"/>
                  <a:pt x="480128" y="467874"/>
                </a:cubicBezTo>
                <a:cubicBezTo>
                  <a:pt x="511559" y="368341"/>
                  <a:pt x="453111" y="392741"/>
                  <a:pt x="499178" y="377387"/>
                </a:cubicBezTo>
                <a:cubicBezTo>
                  <a:pt x="513466" y="378974"/>
                  <a:pt x="527861" y="379786"/>
                  <a:pt x="542041" y="382149"/>
                </a:cubicBezTo>
                <a:cubicBezTo>
                  <a:pt x="546993" y="382974"/>
                  <a:pt x="551308" y="386912"/>
                  <a:pt x="556328" y="386912"/>
                </a:cubicBezTo>
                <a:cubicBezTo>
                  <a:pt x="565984" y="386912"/>
                  <a:pt x="575378" y="383737"/>
                  <a:pt x="584903" y="382149"/>
                </a:cubicBezTo>
                <a:cubicBezTo>
                  <a:pt x="586491" y="377387"/>
                  <a:pt x="589079" y="372848"/>
                  <a:pt x="589666" y="367862"/>
                </a:cubicBezTo>
                <a:cubicBezTo>
                  <a:pt x="592269" y="345733"/>
                  <a:pt x="591825" y="323316"/>
                  <a:pt x="594428" y="301187"/>
                </a:cubicBezTo>
                <a:cubicBezTo>
                  <a:pt x="595015" y="296201"/>
                  <a:pt x="596753" y="291288"/>
                  <a:pt x="599191" y="286899"/>
                </a:cubicBezTo>
                <a:cubicBezTo>
                  <a:pt x="610482" y="266575"/>
                  <a:pt x="612004" y="256494"/>
                  <a:pt x="632528" y="253562"/>
                </a:cubicBezTo>
                <a:cubicBezTo>
                  <a:pt x="649886" y="251082"/>
                  <a:pt x="667453" y="250387"/>
                  <a:pt x="684916" y="248799"/>
                </a:cubicBezTo>
                <a:cubicBezTo>
                  <a:pt x="689678" y="242449"/>
                  <a:pt x="693271" y="235022"/>
                  <a:pt x="699203" y="229749"/>
                </a:cubicBezTo>
                <a:cubicBezTo>
                  <a:pt x="707759" y="222144"/>
                  <a:pt x="718253" y="217049"/>
                  <a:pt x="727778" y="210699"/>
                </a:cubicBezTo>
                <a:cubicBezTo>
                  <a:pt x="746242" y="198390"/>
                  <a:pt x="736637" y="202984"/>
                  <a:pt x="756353" y="196412"/>
                </a:cubicBezTo>
                <a:cubicBezTo>
                  <a:pt x="769053" y="197999"/>
                  <a:pt x="782105" y="197807"/>
                  <a:pt x="794453" y="201174"/>
                </a:cubicBezTo>
                <a:cubicBezTo>
                  <a:pt x="813047" y="206245"/>
                  <a:pt x="806819" y="211618"/>
                  <a:pt x="813503" y="224987"/>
                </a:cubicBezTo>
                <a:cubicBezTo>
                  <a:pt x="816063" y="230106"/>
                  <a:pt x="819853" y="234512"/>
                  <a:pt x="823028" y="239274"/>
                </a:cubicBezTo>
                <a:cubicBezTo>
                  <a:pt x="824582" y="245489"/>
                  <a:pt x="828181" y="268958"/>
                  <a:pt x="837316" y="272612"/>
                </a:cubicBezTo>
                <a:cubicBezTo>
                  <a:pt x="841977" y="274476"/>
                  <a:pt x="846841" y="269437"/>
                  <a:pt x="851603" y="267849"/>
                </a:cubicBezTo>
                <a:cubicBezTo>
                  <a:pt x="854778" y="263087"/>
                  <a:pt x="857464" y="257959"/>
                  <a:pt x="861128" y="253562"/>
                </a:cubicBezTo>
                <a:cubicBezTo>
                  <a:pt x="865440" y="248388"/>
                  <a:pt x="873566" y="245750"/>
                  <a:pt x="875416" y="239274"/>
                </a:cubicBezTo>
                <a:cubicBezTo>
                  <a:pt x="880233" y="222414"/>
                  <a:pt x="877443" y="204207"/>
                  <a:pt x="880178" y="186887"/>
                </a:cubicBezTo>
                <a:cubicBezTo>
                  <a:pt x="882961" y="169260"/>
                  <a:pt x="882366" y="144669"/>
                  <a:pt x="903991" y="139262"/>
                </a:cubicBezTo>
                <a:cubicBezTo>
                  <a:pt x="917937" y="135775"/>
                  <a:pt x="932566" y="136087"/>
                  <a:pt x="946853" y="134499"/>
                </a:cubicBezTo>
                <a:cubicBezTo>
                  <a:pt x="956378" y="131324"/>
                  <a:pt x="968328" y="132073"/>
                  <a:pt x="975428" y="124974"/>
                </a:cubicBezTo>
                <a:cubicBezTo>
                  <a:pt x="980191" y="120212"/>
                  <a:pt x="984542" y="114999"/>
                  <a:pt x="989716" y="110687"/>
                </a:cubicBezTo>
                <a:cubicBezTo>
                  <a:pt x="994113" y="107023"/>
                  <a:pt x="999346" y="104489"/>
                  <a:pt x="1004003" y="101162"/>
                </a:cubicBezTo>
                <a:cubicBezTo>
                  <a:pt x="1045336" y="71637"/>
                  <a:pt x="1003682" y="99788"/>
                  <a:pt x="1037341" y="77349"/>
                </a:cubicBezTo>
                <a:cubicBezTo>
                  <a:pt x="1040516" y="72587"/>
                  <a:pt x="1042397" y="66638"/>
                  <a:pt x="1046866" y="63062"/>
                </a:cubicBezTo>
                <a:cubicBezTo>
                  <a:pt x="1050786" y="59926"/>
                  <a:pt x="1056142" y="58594"/>
                  <a:pt x="1061153" y="58299"/>
                </a:cubicBezTo>
                <a:cubicBezTo>
                  <a:pt x="1110306" y="55408"/>
                  <a:pt x="1159578" y="55124"/>
                  <a:pt x="1208791" y="53537"/>
                </a:cubicBezTo>
                <a:cubicBezTo>
                  <a:pt x="1215141" y="50362"/>
                  <a:pt x="1221316" y="46809"/>
                  <a:pt x="1227841" y="44012"/>
                </a:cubicBezTo>
                <a:cubicBezTo>
                  <a:pt x="1232455" y="42034"/>
                  <a:pt x="1237638" y="41494"/>
                  <a:pt x="1242128" y="39249"/>
                </a:cubicBezTo>
                <a:cubicBezTo>
                  <a:pt x="1267329" y="26648"/>
                  <a:pt x="1246121" y="32995"/>
                  <a:pt x="1270703" y="15437"/>
                </a:cubicBezTo>
                <a:cubicBezTo>
                  <a:pt x="1281001" y="8081"/>
                  <a:pt x="1292382" y="5036"/>
                  <a:pt x="1304041" y="1149"/>
                </a:cubicBezTo>
                <a:cubicBezTo>
                  <a:pt x="1326580" y="3967"/>
                  <a:pt x="1340991" y="0"/>
                  <a:pt x="1356428" y="15437"/>
                </a:cubicBezTo>
                <a:cubicBezTo>
                  <a:pt x="1360475" y="19484"/>
                  <a:pt x="1363628" y="24494"/>
                  <a:pt x="1365953" y="29724"/>
                </a:cubicBezTo>
                <a:cubicBezTo>
                  <a:pt x="1370031" y="38899"/>
                  <a:pt x="1375478" y="58299"/>
                  <a:pt x="1375478" y="58299"/>
                </a:cubicBezTo>
                <a:cubicBezTo>
                  <a:pt x="1377066" y="69412"/>
                  <a:pt x="1378039" y="80629"/>
                  <a:pt x="1380241" y="91637"/>
                </a:cubicBezTo>
                <a:cubicBezTo>
                  <a:pt x="1381225" y="96559"/>
                  <a:pt x="1381453" y="102374"/>
                  <a:pt x="1385003" y="105924"/>
                </a:cubicBezTo>
                <a:cubicBezTo>
                  <a:pt x="1388553" y="109474"/>
                  <a:pt x="1394315" y="110023"/>
                  <a:pt x="1399291" y="110687"/>
                </a:cubicBezTo>
                <a:cubicBezTo>
                  <a:pt x="1418239" y="113213"/>
                  <a:pt x="1437391" y="113862"/>
                  <a:pt x="1456441" y="115449"/>
                </a:cubicBezTo>
                <a:cubicBezTo>
                  <a:pt x="1469649" y="155078"/>
                  <a:pt x="1449545" y="91917"/>
                  <a:pt x="1465966" y="163074"/>
                </a:cubicBezTo>
                <a:cubicBezTo>
                  <a:pt x="1468224" y="172857"/>
                  <a:pt x="1467137" y="186080"/>
                  <a:pt x="1475491" y="191649"/>
                </a:cubicBezTo>
                <a:cubicBezTo>
                  <a:pt x="1516434" y="218945"/>
                  <a:pt x="1464632" y="186219"/>
                  <a:pt x="1504066" y="205937"/>
                </a:cubicBezTo>
                <a:cubicBezTo>
                  <a:pt x="1540988" y="224398"/>
                  <a:pt x="1496734" y="208257"/>
                  <a:pt x="1532641" y="220224"/>
                </a:cubicBezTo>
                <a:cubicBezTo>
                  <a:pt x="1534228" y="228162"/>
                  <a:pt x="1535955" y="236073"/>
                  <a:pt x="1537403" y="244037"/>
                </a:cubicBezTo>
                <a:cubicBezTo>
                  <a:pt x="1539130" y="253538"/>
                  <a:pt x="1540071" y="263186"/>
                  <a:pt x="1542166" y="272612"/>
                </a:cubicBezTo>
                <a:cubicBezTo>
                  <a:pt x="1544653" y="283804"/>
                  <a:pt x="1547409" y="293835"/>
                  <a:pt x="1561216" y="296424"/>
                </a:cubicBezTo>
                <a:cubicBezTo>
                  <a:pt x="1581560" y="300239"/>
                  <a:pt x="1602491" y="299599"/>
                  <a:pt x="1623128" y="301187"/>
                </a:cubicBezTo>
                <a:cubicBezTo>
                  <a:pt x="1624716" y="342462"/>
                  <a:pt x="1624035" y="383887"/>
                  <a:pt x="1627891" y="425012"/>
                </a:cubicBezTo>
                <a:cubicBezTo>
                  <a:pt x="1628828" y="435008"/>
                  <a:pt x="1634241" y="444062"/>
                  <a:pt x="1637416" y="453587"/>
                </a:cubicBezTo>
                <a:cubicBezTo>
                  <a:pt x="1639003" y="458349"/>
                  <a:pt x="1638001" y="465090"/>
                  <a:pt x="1642178" y="467874"/>
                </a:cubicBezTo>
                <a:lnTo>
                  <a:pt x="1656466" y="477399"/>
                </a:lnTo>
                <a:lnTo>
                  <a:pt x="1746953" y="472637"/>
                </a:lnTo>
                <a:cubicBezTo>
                  <a:pt x="1883525" y="466699"/>
                  <a:pt x="1834502" y="481553"/>
                  <a:pt x="1889828" y="463112"/>
                </a:cubicBezTo>
                <a:cubicBezTo>
                  <a:pt x="1891416" y="451999"/>
                  <a:pt x="1889571" y="439814"/>
                  <a:pt x="1894591" y="429774"/>
                </a:cubicBezTo>
                <a:cubicBezTo>
                  <a:pt x="1896836" y="425284"/>
                  <a:pt x="1904051" y="426391"/>
                  <a:pt x="1908878" y="425012"/>
                </a:cubicBezTo>
                <a:cubicBezTo>
                  <a:pt x="1915172" y="423214"/>
                  <a:pt x="1921403" y="420771"/>
                  <a:pt x="1927928" y="420249"/>
                </a:cubicBezTo>
                <a:cubicBezTo>
                  <a:pt x="1961197" y="417587"/>
                  <a:pt x="1994603" y="417074"/>
                  <a:pt x="2027941" y="415487"/>
                </a:cubicBezTo>
                <a:cubicBezTo>
                  <a:pt x="2045402" y="389295"/>
                  <a:pt x="2027943" y="411515"/>
                  <a:pt x="2051753" y="391674"/>
                </a:cubicBezTo>
                <a:cubicBezTo>
                  <a:pt x="2075536" y="371856"/>
                  <a:pt x="2055221" y="380994"/>
                  <a:pt x="2080328" y="372624"/>
                </a:cubicBezTo>
                <a:cubicBezTo>
                  <a:pt x="2120016" y="374212"/>
                  <a:pt x="2159773" y="374557"/>
                  <a:pt x="2199391" y="377387"/>
                </a:cubicBezTo>
                <a:cubicBezTo>
                  <a:pt x="2204398" y="377745"/>
                  <a:pt x="2208808" y="380931"/>
                  <a:pt x="2213678" y="382149"/>
                </a:cubicBezTo>
                <a:cubicBezTo>
                  <a:pt x="2221531" y="384112"/>
                  <a:pt x="2229638" y="384949"/>
                  <a:pt x="2237491" y="386912"/>
                </a:cubicBezTo>
                <a:cubicBezTo>
                  <a:pt x="2242361" y="388130"/>
                  <a:pt x="2246760" y="391531"/>
                  <a:pt x="2251778" y="391674"/>
                </a:cubicBezTo>
                <a:cubicBezTo>
                  <a:pt x="2358109" y="394712"/>
                  <a:pt x="2464503" y="394849"/>
                  <a:pt x="2570866" y="396437"/>
                </a:cubicBezTo>
                <a:cubicBezTo>
                  <a:pt x="2575628" y="398024"/>
                  <a:pt x="2580326" y="399820"/>
                  <a:pt x="2585153" y="401199"/>
                </a:cubicBezTo>
                <a:cubicBezTo>
                  <a:pt x="2627022" y="413162"/>
                  <a:pt x="2584227" y="399304"/>
                  <a:pt x="2618491" y="410724"/>
                </a:cubicBezTo>
                <a:cubicBezTo>
                  <a:pt x="2708584" y="470786"/>
                  <a:pt x="2611061" y="409390"/>
                  <a:pt x="2661353" y="434537"/>
                </a:cubicBezTo>
                <a:cubicBezTo>
                  <a:pt x="2666473" y="437097"/>
                  <a:pt x="2669925" y="443766"/>
                  <a:pt x="2675641" y="444062"/>
                </a:cubicBezTo>
                <a:cubicBezTo>
                  <a:pt x="2762851" y="448573"/>
                  <a:pt x="2850266" y="447237"/>
                  <a:pt x="2937578" y="448824"/>
                </a:cubicBezTo>
                <a:cubicBezTo>
                  <a:pt x="2943675" y="450348"/>
                  <a:pt x="2964088" y="454935"/>
                  <a:pt x="2970916" y="458349"/>
                </a:cubicBezTo>
                <a:cubicBezTo>
                  <a:pt x="2976035" y="460909"/>
                  <a:pt x="2980441" y="464699"/>
                  <a:pt x="2985203" y="467874"/>
                </a:cubicBezTo>
                <a:cubicBezTo>
                  <a:pt x="2988378" y="472637"/>
                  <a:pt x="2990258" y="478586"/>
                  <a:pt x="2994728" y="482162"/>
                </a:cubicBezTo>
                <a:cubicBezTo>
                  <a:pt x="2999647" y="486097"/>
                  <a:pt x="3031582" y="491399"/>
                  <a:pt x="3032828" y="491687"/>
                </a:cubicBezTo>
                <a:cubicBezTo>
                  <a:pt x="3045584" y="494631"/>
                  <a:pt x="3058509" y="497073"/>
                  <a:pt x="3070928" y="501212"/>
                </a:cubicBezTo>
                <a:cubicBezTo>
                  <a:pt x="3091426" y="508044"/>
                  <a:pt x="3080346" y="504756"/>
                  <a:pt x="3104266" y="510737"/>
                </a:cubicBezTo>
                <a:cubicBezTo>
                  <a:pt x="3139738" y="534386"/>
                  <a:pt x="3096172" y="503992"/>
                  <a:pt x="3132841" y="534549"/>
                </a:cubicBezTo>
                <a:cubicBezTo>
                  <a:pt x="3137238" y="538213"/>
                  <a:pt x="3142366" y="540899"/>
                  <a:pt x="3147128" y="544074"/>
                </a:cubicBezTo>
                <a:lnTo>
                  <a:pt x="3161416" y="586937"/>
                </a:lnTo>
                <a:lnTo>
                  <a:pt x="3166178" y="601224"/>
                </a:lnTo>
                <a:cubicBezTo>
                  <a:pt x="3167766" y="621862"/>
                  <a:pt x="3168374" y="642598"/>
                  <a:pt x="3170941" y="663137"/>
                </a:cubicBezTo>
                <a:cubicBezTo>
                  <a:pt x="3171564" y="668118"/>
                  <a:pt x="3175303" y="672420"/>
                  <a:pt x="3175703" y="677424"/>
                </a:cubicBezTo>
                <a:cubicBezTo>
                  <a:pt x="3178491" y="712274"/>
                  <a:pt x="3177678" y="747349"/>
                  <a:pt x="3180466" y="782199"/>
                </a:cubicBezTo>
                <a:cubicBezTo>
                  <a:pt x="3180866" y="787203"/>
                  <a:pt x="3181678" y="792937"/>
                  <a:pt x="3185228" y="796487"/>
                </a:cubicBezTo>
                <a:cubicBezTo>
                  <a:pt x="3206288" y="817548"/>
                  <a:pt x="3215628" y="816478"/>
                  <a:pt x="3242378" y="820299"/>
                </a:cubicBezTo>
                <a:cubicBezTo>
                  <a:pt x="3255048" y="822109"/>
                  <a:pt x="3267778" y="823474"/>
                  <a:pt x="3280478" y="825062"/>
                </a:cubicBezTo>
                <a:cubicBezTo>
                  <a:pt x="3278891" y="856812"/>
                  <a:pt x="3291644" y="892800"/>
                  <a:pt x="3275716" y="920312"/>
                </a:cubicBezTo>
                <a:cubicBezTo>
                  <a:pt x="3248731" y="966922"/>
                  <a:pt x="3227493" y="910189"/>
                  <a:pt x="3218566" y="901262"/>
                </a:cubicBezTo>
                <a:cubicBezTo>
                  <a:pt x="3214518" y="897215"/>
                  <a:pt x="3209041" y="894912"/>
                  <a:pt x="3204278" y="891737"/>
                </a:cubicBezTo>
                <a:lnTo>
                  <a:pt x="3194753" y="863162"/>
                </a:lnTo>
                <a:cubicBezTo>
                  <a:pt x="3193166" y="858399"/>
                  <a:pt x="3194168" y="851659"/>
                  <a:pt x="3189991" y="848874"/>
                </a:cubicBezTo>
                <a:lnTo>
                  <a:pt x="3175703" y="839349"/>
                </a:lnTo>
                <a:cubicBezTo>
                  <a:pt x="3150300" y="801246"/>
                  <a:pt x="3183643" y="847290"/>
                  <a:pt x="3151891" y="815537"/>
                </a:cubicBezTo>
                <a:cubicBezTo>
                  <a:pt x="3138739" y="802385"/>
                  <a:pt x="3146285" y="797366"/>
                  <a:pt x="3128078" y="786962"/>
                </a:cubicBezTo>
                <a:cubicBezTo>
                  <a:pt x="3122395" y="783715"/>
                  <a:pt x="3115378" y="783787"/>
                  <a:pt x="3109028" y="782199"/>
                </a:cubicBezTo>
                <a:cubicBezTo>
                  <a:pt x="3072418" y="757793"/>
                  <a:pt x="3091745" y="761267"/>
                  <a:pt x="3051878" y="767912"/>
                </a:cubicBezTo>
                <a:cubicBezTo>
                  <a:pt x="3047116" y="772674"/>
                  <a:pt x="3042907" y="778064"/>
                  <a:pt x="3037591" y="782199"/>
                </a:cubicBezTo>
                <a:cubicBezTo>
                  <a:pt x="3028555" y="789227"/>
                  <a:pt x="3009016" y="801249"/>
                  <a:pt x="3009016" y="801249"/>
                </a:cubicBezTo>
                <a:cubicBezTo>
                  <a:pt x="3002748" y="820053"/>
                  <a:pt x="2992503" y="844290"/>
                  <a:pt x="3009016" y="863162"/>
                </a:cubicBezTo>
                <a:cubicBezTo>
                  <a:pt x="3015628" y="870718"/>
                  <a:pt x="3028066" y="856812"/>
                  <a:pt x="3037591" y="853637"/>
                </a:cubicBezTo>
                <a:lnTo>
                  <a:pt x="3051878" y="848874"/>
                </a:lnTo>
                <a:lnTo>
                  <a:pt x="3066166" y="844112"/>
                </a:lnTo>
                <a:cubicBezTo>
                  <a:pt x="3081481" y="867084"/>
                  <a:pt x="3075738" y="854017"/>
                  <a:pt x="3080453" y="891737"/>
                </a:cubicBezTo>
                <a:cubicBezTo>
                  <a:pt x="3082236" y="906001"/>
                  <a:pt x="3082853" y="920419"/>
                  <a:pt x="3085216" y="934599"/>
                </a:cubicBezTo>
                <a:cubicBezTo>
                  <a:pt x="3086041" y="939551"/>
                  <a:pt x="3087193" y="944710"/>
                  <a:pt x="3089978" y="948887"/>
                </a:cubicBezTo>
                <a:cubicBezTo>
                  <a:pt x="3094554" y="955751"/>
                  <a:pt x="3110355" y="969185"/>
                  <a:pt x="3118553" y="972699"/>
                </a:cubicBezTo>
                <a:cubicBezTo>
                  <a:pt x="3124569" y="975277"/>
                  <a:pt x="3131474" y="975164"/>
                  <a:pt x="3137603" y="977462"/>
                </a:cubicBezTo>
                <a:cubicBezTo>
                  <a:pt x="3144250" y="979955"/>
                  <a:pt x="3150303" y="983812"/>
                  <a:pt x="3156653" y="986987"/>
                </a:cubicBezTo>
                <a:cubicBezTo>
                  <a:pt x="3158690" y="1013460"/>
                  <a:pt x="3150810" y="1043055"/>
                  <a:pt x="3170941" y="1063187"/>
                </a:cubicBezTo>
                <a:cubicBezTo>
                  <a:pt x="3174988" y="1067234"/>
                  <a:pt x="3180466" y="1069537"/>
                  <a:pt x="3185228" y="1072712"/>
                </a:cubicBezTo>
                <a:cubicBezTo>
                  <a:pt x="3183641" y="1106049"/>
                  <a:pt x="3183238" y="1139464"/>
                  <a:pt x="3180466" y="1172724"/>
                </a:cubicBezTo>
                <a:cubicBezTo>
                  <a:pt x="3180049" y="1177727"/>
                  <a:pt x="3178488" y="1182835"/>
                  <a:pt x="3175703" y="1187012"/>
                </a:cubicBezTo>
                <a:cubicBezTo>
                  <a:pt x="3167572" y="1199208"/>
                  <a:pt x="3160570" y="1203374"/>
                  <a:pt x="3147128" y="1206062"/>
                </a:cubicBezTo>
                <a:cubicBezTo>
                  <a:pt x="3136121" y="1208263"/>
                  <a:pt x="3124903" y="1209237"/>
                  <a:pt x="3113791" y="1210824"/>
                </a:cubicBezTo>
                <a:cubicBezTo>
                  <a:pt x="3076802" y="1223154"/>
                  <a:pt x="3117145" y="1210990"/>
                  <a:pt x="3037591" y="1220349"/>
                </a:cubicBezTo>
                <a:cubicBezTo>
                  <a:pt x="3031090" y="1221114"/>
                  <a:pt x="3024891" y="1223524"/>
                  <a:pt x="3018541" y="1225112"/>
                </a:cubicBezTo>
                <a:cubicBezTo>
                  <a:pt x="3001503" y="1221704"/>
                  <a:pt x="2992704" y="1223087"/>
                  <a:pt x="2980441" y="1210824"/>
                </a:cubicBezTo>
                <a:cubicBezTo>
                  <a:pt x="2974828" y="1205211"/>
                  <a:pt x="2971766" y="1197387"/>
                  <a:pt x="2966153" y="1191774"/>
                </a:cubicBezTo>
                <a:cubicBezTo>
                  <a:pt x="2962106" y="1187727"/>
                  <a:pt x="2957096" y="1184574"/>
                  <a:pt x="2951866" y="1182249"/>
                </a:cubicBezTo>
                <a:cubicBezTo>
                  <a:pt x="2942691" y="1178171"/>
                  <a:pt x="2923291" y="1172724"/>
                  <a:pt x="2923291" y="1172724"/>
                </a:cubicBezTo>
                <a:cubicBezTo>
                  <a:pt x="2912178" y="1174312"/>
                  <a:pt x="2900705" y="1174261"/>
                  <a:pt x="2889953" y="1177487"/>
                </a:cubicBezTo>
                <a:cubicBezTo>
                  <a:pt x="2884471" y="1179132"/>
                  <a:pt x="2880927" y="1184757"/>
                  <a:pt x="2875666" y="1187012"/>
                </a:cubicBezTo>
                <a:cubicBezTo>
                  <a:pt x="2869650" y="1189590"/>
                  <a:pt x="2862966" y="1190187"/>
                  <a:pt x="2856616" y="1191774"/>
                </a:cubicBezTo>
                <a:cubicBezTo>
                  <a:pt x="2851853" y="1194949"/>
                  <a:pt x="2847353" y="1198558"/>
                  <a:pt x="2842328" y="1201299"/>
                </a:cubicBezTo>
                <a:cubicBezTo>
                  <a:pt x="2829863" y="1208098"/>
                  <a:pt x="2804228" y="1220349"/>
                  <a:pt x="2804228" y="1220349"/>
                </a:cubicBezTo>
                <a:cubicBezTo>
                  <a:pt x="2788353" y="1218762"/>
                  <a:pt x="2771852" y="1220279"/>
                  <a:pt x="2756603" y="1215587"/>
                </a:cubicBezTo>
                <a:cubicBezTo>
                  <a:pt x="2750166" y="1213606"/>
                  <a:pt x="2746628" y="1206473"/>
                  <a:pt x="2742316" y="1201299"/>
                </a:cubicBezTo>
                <a:cubicBezTo>
                  <a:pt x="2732058" y="1188989"/>
                  <a:pt x="2732802" y="1187044"/>
                  <a:pt x="2728028" y="1172724"/>
                </a:cubicBezTo>
                <a:cubicBezTo>
                  <a:pt x="2731203" y="1163199"/>
                  <a:pt x="2731984" y="1152503"/>
                  <a:pt x="2737553" y="1144149"/>
                </a:cubicBezTo>
                <a:cubicBezTo>
                  <a:pt x="2740728" y="1139387"/>
                  <a:pt x="2744753" y="1135092"/>
                  <a:pt x="2747078" y="1129862"/>
                </a:cubicBezTo>
                <a:cubicBezTo>
                  <a:pt x="2756128" y="1109499"/>
                  <a:pt x="2755826" y="1101626"/>
                  <a:pt x="2761366" y="1082237"/>
                </a:cubicBezTo>
                <a:cubicBezTo>
                  <a:pt x="2762745" y="1077410"/>
                  <a:pt x="2764541" y="1072712"/>
                  <a:pt x="2766128" y="1067949"/>
                </a:cubicBezTo>
                <a:cubicBezTo>
                  <a:pt x="2764541" y="1026674"/>
                  <a:pt x="2764208" y="985332"/>
                  <a:pt x="2761366" y="944124"/>
                </a:cubicBezTo>
                <a:cubicBezTo>
                  <a:pt x="2761021" y="939116"/>
                  <a:pt x="2759388" y="934014"/>
                  <a:pt x="2756603" y="929837"/>
                </a:cubicBezTo>
                <a:cubicBezTo>
                  <a:pt x="2752867" y="924233"/>
                  <a:pt x="2746628" y="920723"/>
                  <a:pt x="2742316" y="915549"/>
                </a:cubicBezTo>
                <a:cubicBezTo>
                  <a:pt x="2722475" y="891739"/>
                  <a:pt x="2744695" y="909198"/>
                  <a:pt x="2718503" y="891737"/>
                </a:cubicBezTo>
                <a:cubicBezTo>
                  <a:pt x="2715328" y="886974"/>
                  <a:pt x="2713025" y="881497"/>
                  <a:pt x="2708978" y="877449"/>
                </a:cubicBezTo>
                <a:cubicBezTo>
                  <a:pt x="2671513" y="839982"/>
                  <a:pt x="2719418" y="900454"/>
                  <a:pt x="2680403" y="853637"/>
                </a:cubicBezTo>
                <a:cubicBezTo>
                  <a:pt x="2676739" y="849240"/>
                  <a:pt x="2674925" y="843397"/>
                  <a:pt x="2670878" y="839349"/>
                </a:cubicBezTo>
                <a:cubicBezTo>
                  <a:pt x="2666831" y="835302"/>
                  <a:pt x="2660988" y="833488"/>
                  <a:pt x="2656591" y="829824"/>
                </a:cubicBezTo>
                <a:cubicBezTo>
                  <a:pt x="2651417" y="825512"/>
                  <a:pt x="2647477" y="819849"/>
                  <a:pt x="2642303" y="815537"/>
                </a:cubicBezTo>
                <a:cubicBezTo>
                  <a:pt x="2637906" y="811873"/>
                  <a:pt x="2633246" y="808337"/>
                  <a:pt x="2628016" y="806012"/>
                </a:cubicBezTo>
                <a:cubicBezTo>
                  <a:pt x="2618841" y="801934"/>
                  <a:pt x="2599441" y="796487"/>
                  <a:pt x="2599441" y="796487"/>
                </a:cubicBezTo>
                <a:cubicBezTo>
                  <a:pt x="2551816" y="798074"/>
                  <a:pt x="2504140" y="798531"/>
                  <a:pt x="2456566" y="801249"/>
                </a:cubicBezTo>
                <a:cubicBezTo>
                  <a:pt x="2448484" y="801711"/>
                  <a:pt x="2440332" y="803170"/>
                  <a:pt x="2432753" y="806012"/>
                </a:cubicBezTo>
                <a:cubicBezTo>
                  <a:pt x="2427394" y="808022"/>
                  <a:pt x="2423825" y="813527"/>
                  <a:pt x="2418466" y="815537"/>
                </a:cubicBezTo>
                <a:cubicBezTo>
                  <a:pt x="2410887" y="818379"/>
                  <a:pt x="2402463" y="818169"/>
                  <a:pt x="2394653" y="820299"/>
                </a:cubicBezTo>
                <a:cubicBezTo>
                  <a:pt x="2384967" y="822941"/>
                  <a:pt x="2375603" y="826649"/>
                  <a:pt x="2366078" y="829824"/>
                </a:cubicBezTo>
                <a:lnTo>
                  <a:pt x="2351791" y="834587"/>
                </a:lnTo>
                <a:cubicBezTo>
                  <a:pt x="2347028" y="832999"/>
                  <a:pt x="2341862" y="832315"/>
                  <a:pt x="2337503" y="829824"/>
                </a:cubicBezTo>
                <a:cubicBezTo>
                  <a:pt x="2322412" y="821201"/>
                  <a:pt x="2318900" y="813379"/>
                  <a:pt x="2304166" y="806012"/>
                </a:cubicBezTo>
                <a:cubicBezTo>
                  <a:pt x="2282685" y="795271"/>
                  <a:pt x="2296065" y="808786"/>
                  <a:pt x="2275591" y="791724"/>
                </a:cubicBezTo>
                <a:cubicBezTo>
                  <a:pt x="2270417" y="787412"/>
                  <a:pt x="2267191" y="780708"/>
                  <a:pt x="2261303" y="777437"/>
                </a:cubicBezTo>
                <a:cubicBezTo>
                  <a:pt x="2252526" y="772561"/>
                  <a:pt x="2242253" y="771087"/>
                  <a:pt x="2232728" y="767912"/>
                </a:cubicBezTo>
                <a:lnTo>
                  <a:pt x="2218441" y="763149"/>
                </a:lnTo>
                <a:cubicBezTo>
                  <a:pt x="2183516" y="764737"/>
                  <a:pt x="2148532" y="765329"/>
                  <a:pt x="2113666" y="767912"/>
                </a:cubicBezTo>
                <a:cubicBezTo>
                  <a:pt x="2105593" y="768510"/>
                  <a:pt x="2097817" y="771226"/>
                  <a:pt x="2089853" y="772674"/>
                </a:cubicBezTo>
                <a:cubicBezTo>
                  <a:pt x="2080352" y="774401"/>
                  <a:pt x="2070747" y="775543"/>
                  <a:pt x="2061278" y="777437"/>
                </a:cubicBezTo>
                <a:cubicBezTo>
                  <a:pt x="2043280" y="781037"/>
                  <a:pt x="2031883" y="785647"/>
                  <a:pt x="2013653" y="791724"/>
                </a:cubicBezTo>
                <a:lnTo>
                  <a:pt x="1999366" y="796487"/>
                </a:lnTo>
                <a:cubicBezTo>
                  <a:pt x="1997778" y="801249"/>
                  <a:pt x="1997041" y="806386"/>
                  <a:pt x="1994603" y="810774"/>
                </a:cubicBezTo>
                <a:cubicBezTo>
                  <a:pt x="1989043" y="820781"/>
                  <a:pt x="1975553" y="839349"/>
                  <a:pt x="1975553" y="839349"/>
                </a:cubicBezTo>
                <a:cubicBezTo>
                  <a:pt x="1973966" y="844112"/>
                  <a:pt x="1971776" y="848714"/>
                  <a:pt x="1970791" y="853637"/>
                </a:cubicBezTo>
                <a:cubicBezTo>
                  <a:pt x="1968590" y="864644"/>
                  <a:pt x="1969254" y="876222"/>
                  <a:pt x="1966028" y="886974"/>
                </a:cubicBezTo>
                <a:cubicBezTo>
                  <a:pt x="1964383" y="892457"/>
                  <a:pt x="1959678" y="896499"/>
                  <a:pt x="1956503" y="901262"/>
                </a:cubicBezTo>
                <a:cubicBezTo>
                  <a:pt x="1953328" y="910787"/>
                  <a:pt x="1949413" y="920096"/>
                  <a:pt x="1946978" y="929837"/>
                </a:cubicBezTo>
                <a:cubicBezTo>
                  <a:pt x="1945391" y="936187"/>
                  <a:pt x="1944097" y="942618"/>
                  <a:pt x="1942216" y="948887"/>
                </a:cubicBezTo>
                <a:cubicBezTo>
                  <a:pt x="1942196" y="948954"/>
                  <a:pt x="1930320" y="984572"/>
                  <a:pt x="1927928" y="991749"/>
                </a:cubicBezTo>
                <a:cubicBezTo>
                  <a:pt x="1926340" y="996512"/>
                  <a:pt x="1924384" y="1001167"/>
                  <a:pt x="1923166" y="1006037"/>
                </a:cubicBezTo>
                <a:cubicBezTo>
                  <a:pt x="1919991" y="1018737"/>
                  <a:pt x="1920903" y="1033245"/>
                  <a:pt x="1913641" y="1044137"/>
                </a:cubicBezTo>
                <a:cubicBezTo>
                  <a:pt x="1898546" y="1066778"/>
                  <a:pt x="1905927" y="1052993"/>
                  <a:pt x="1894591" y="1086999"/>
                </a:cubicBezTo>
                <a:lnTo>
                  <a:pt x="1889828" y="1101287"/>
                </a:lnTo>
                <a:cubicBezTo>
                  <a:pt x="1891416" y="1110812"/>
                  <a:pt x="1890273" y="1121225"/>
                  <a:pt x="1894591" y="1129862"/>
                </a:cubicBezTo>
                <a:cubicBezTo>
                  <a:pt x="1897151" y="1134981"/>
                  <a:pt x="1903519" y="1137377"/>
                  <a:pt x="1908878" y="1139387"/>
                </a:cubicBezTo>
                <a:cubicBezTo>
                  <a:pt x="1916457" y="1142229"/>
                  <a:pt x="1924789" y="1142393"/>
                  <a:pt x="1932691" y="1144149"/>
                </a:cubicBezTo>
                <a:cubicBezTo>
                  <a:pt x="1975329" y="1153624"/>
                  <a:pt x="1924306" y="1144340"/>
                  <a:pt x="1980316" y="1153674"/>
                </a:cubicBezTo>
                <a:cubicBezTo>
                  <a:pt x="2005714" y="1191772"/>
                  <a:pt x="1972381" y="1145740"/>
                  <a:pt x="2004128" y="1177487"/>
                </a:cubicBezTo>
                <a:cubicBezTo>
                  <a:pt x="2035875" y="1209234"/>
                  <a:pt x="1989843" y="1175901"/>
                  <a:pt x="2027941" y="1201299"/>
                </a:cubicBezTo>
                <a:cubicBezTo>
                  <a:pt x="2029528" y="1206062"/>
                  <a:pt x="2032703" y="1210567"/>
                  <a:pt x="2032703" y="1215587"/>
                </a:cubicBezTo>
                <a:cubicBezTo>
                  <a:pt x="2032703" y="1220607"/>
                  <a:pt x="2030186" y="1225384"/>
                  <a:pt x="2027941" y="1229874"/>
                </a:cubicBezTo>
                <a:cubicBezTo>
                  <a:pt x="2025381" y="1234994"/>
                  <a:pt x="2023270" y="1241128"/>
                  <a:pt x="2018416" y="1244162"/>
                </a:cubicBezTo>
                <a:cubicBezTo>
                  <a:pt x="2004693" y="1252739"/>
                  <a:pt x="1976650" y="1255885"/>
                  <a:pt x="1961266" y="1258449"/>
                </a:cubicBezTo>
                <a:cubicBezTo>
                  <a:pt x="1959678" y="1267974"/>
                  <a:pt x="1958845" y="1277656"/>
                  <a:pt x="1956503" y="1287024"/>
                </a:cubicBezTo>
                <a:cubicBezTo>
                  <a:pt x="1954068" y="1296764"/>
                  <a:pt x="1946978" y="1315599"/>
                  <a:pt x="1946978" y="1315599"/>
                </a:cubicBezTo>
                <a:cubicBezTo>
                  <a:pt x="1945391" y="1329887"/>
                  <a:pt x="1949934" y="1346334"/>
                  <a:pt x="1942216" y="1358462"/>
                </a:cubicBezTo>
                <a:cubicBezTo>
                  <a:pt x="1936826" y="1366933"/>
                  <a:pt x="1913641" y="1367987"/>
                  <a:pt x="1913641" y="1367987"/>
                </a:cubicBezTo>
                <a:cubicBezTo>
                  <a:pt x="1888241" y="1366399"/>
                  <a:pt x="1862214" y="1369053"/>
                  <a:pt x="1837441" y="1363224"/>
                </a:cubicBezTo>
                <a:cubicBezTo>
                  <a:pt x="1832554" y="1362074"/>
                  <a:pt x="1835463" y="1353114"/>
                  <a:pt x="1832678" y="1348937"/>
                </a:cubicBezTo>
                <a:cubicBezTo>
                  <a:pt x="1828942" y="1343333"/>
                  <a:pt x="1822526" y="1339965"/>
                  <a:pt x="1818391" y="1334649"/>
                </a:cubicBezTo>
                <a:cubicBezTo>
                  <a:pt x="1811363" y="1325613"/>
                  <a:pt x="1805691" y="1315599"/>
                  <a:pt x="1799341" y="1306074"/>
                </a:cubicBezTo>
                <a:cubicBezTo>
                  <a:pt x="1796166" y="1301312"/>
                  <a:pt x="1795246" y="1293597"/>
                  <a:pt x="1789816" y="1291787"/>
                </a:cubicBezTo>
                <a:cubicBezTo>
                  <a:pt x="1770098" y="1285214"/>
                  <a:pt x="1779705" y="1289809"/>
                  <a:pt x="1761241" y="1277499"/>
                </a:cubicBezTo>
                <a:cubicBezTo>
                  <a:pt x="1743167" y="1250390"/>
                  <a:pt x="1762201" y="1272605"/>
                  <a:pt x="1737428" y="1258449"/>
                </a:cubicBezTo>
                <a:cubicBezTo>
                  <a:pt x="1722337" y="1249826"/>
                  <a:pt x="1718825" y="1242004"/>
                  <a:pt x="1704091" y="1234637"/>
                </a:cubicBezTo>
                <a:cubicBezTo>
                  <a:pt x="1699601" y="1232392"/>
                  <a:pt x="1694566" y="1231462"/>
                  <a:pt x="1689803" y="1229874"/>
                </a:cubicBezTo>
                <a:cubicBezTo>
                  <a:pt x="1653732" y="1233481"/>
                  <a:pt x="1634736" y="1238729"/>
                  <a:pt x="1599316" y="1229874"/>
                </a:cubicBezTo>
                <a:cubicBezTo>
                  <a:pt x="1593763" y="1228486"/>
                  <a:pt x="1590148" y="1222909"/>
                  <a:pt x="1585028" y="1220349"/>
                </a:cubicBezTo>
                <a:cubicBezTo>
                  <a:pt x="1578199" y="1216934"/>
                  <a:pt x="1557790" y="1212349"/>
                  <a:pt x="1551691" y="1210824"/>
                </a:cubicBezTo>
                <a:cubicBezTo>
                  <a:pt x="1546928" y="1207649"/>
                  <a:pt x="1542634" y="1203624"/>
                  <a:pt x="1537403" y="1201299"/>
                </a:cubicBezTo>
                <a:cubicBezTo>
                  <a:pt x="1528228" y="1197221"/>
                  <a:pt x="1508828" y="1191774"/>
                  <a:pt x="1508828" y="1191774"/>
                </a:cubicBezTo>
                <a:cubicBezTo>
                  <a:pt x="1505653" y="1187012"/>
                  <a:pt x="1503350" y="1181534"/>
                  <a:pt x="1499303" y="1177487"/>
                </a:cubicBezTo>
                <a:cubicBezTo>
                  <a:pt x="1495256" y="1173440"/>
                  <a:pt x="1488785" y="1172270"/>
                  <a:pt x="1485016" y="1167962"/>
                </a:cubicBezTo>
                <a:cubicBezTo>
                  <a:pt x="1477478" y="1159347"/>
                  <a:pt x="1476826" y="1143007"/>
                  <a:pt x="1465966" y="1139387"/>
                </a:cubicBezTo>
                <a:cubicBezTo>
                  <a:pt x="1461203" y="1137799"/>
                  <a:pt x="1456168" y="1136869"/>
                  <a:pt x="1451678" y="1134624"/>
                </a:cubicBezTo>
                <a:cubicBezTo>
                  <a:pt x="1440977" y="1129273"/>
                  <a:pt x="1430625" y="1119838"/>
                  <a:pt x="1423103" y="1110812"/>
                </a:cubicBezTo>
                <a:cubicBezTo>
                  <a:pt x="1419439" y="1106415"/>
                  <a:pt x="1416753" y="1101287"/>
                  <a:pt x="1413578" y="1096524"/>
                </a:cubicBezTo>
                <a:cubicBezTo>
                  <a:pt x="1411991" y="1091762"/>
                  <a:pt x="1411952" y="1086157"/>
                  <a:pt x="1408816" y="1082237"/>
                </a:cubicBezTo>
                <a:cubicBezTo>
                  <a:pt x="1402102" y="1073845"/>
                  <a:pt x="1389652" y="1071086"/>
                  <a:pt x="1380241" y="1067949"/>
                </a:cubicBezTo>
                <a:cubicBezTo>
                  <a:pt x="1367115" y="1069590"/>
                  <a:pt x="1342533" y="1070134"/>
                  <a:pt x="1327853" y="1077474"/>
                </a:cubicBezTo>
                <a:cubicBezTo>
                  <a:pt x="1322734" y="1080034"/>
                  <a:pt x="1318328" y="1083824"/>
                  <a:pt x="1313566" y="1086999"/>
                </a:cubicBezTo>
                <a:cubicBezTo>
                  <a:pt x="1307456" y="1129766"/>
                  <a:pt x="1326266" y="1125893"/>
                  <a:pt x="1313566" y="1129862"/>
                </a:cubicBez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4095750" y="3462338"/>
            <a:ext cx="1682188" cy="1757362"/>
          </a:xfrm>
          <a:custGeom>
            <a:avLst/>
            <a:gdLst>
              <a:gd name="connsiteX0" fmla="*/ 33338 w 1682188"/>
              <a:gd name="connsiteY0" fmla="*/ 0 h 1757362"/>
              <a:gd name="connsiteX1" fmla="*/ 4763 w 1682188"/>
              <a:gd name="connsiteY1" fmla="*/ 14287 h 1757362"/>
              <a:gd name="connsiteX2" fmla="*/ 0 w 1682188"/>
              <a:gd name="connsiteY2" fmla="*/ 38100 h 1757362"/>
              <a:gd name="connsiteX3" fmla="*/ 4763 w 1682188"/>
              <a:gd name="connsiteY3" fmla="*/ 200025 h 1757362"/>
              <a:gd name="connsiteX4" fmla="*/ 9525 w 1682188"/>
              <a:gd name="connsiteY4" fmla="*/ 214312 h 1757362"/>
              <a:gd name="connsiteX5" fmla="*/ 19050 w 1682188"/>
              <a:gd name="connsiteY5" fmla="*/ 228600 h 1757362"/>
              <a:gd name="connsiteX6" fmla="*/ 42863 w 1682188"/>
              <a:gd name="connsiteY6" fmla="*/ 257175 h 1757362"/>
              <a:gd name="connsiteX7" fmla="*/ 47625 w 1682188"/>
              <a:gd name="connsiteY7" fmla="*/ 376237 h 1757362"/>
              <a:gd name="connsiteX8" fmla="*/ 57150 w 1682188"/>
              <a:gd name="connsiteY8" fmla="*/ 390525 h 1757362"/>
              <a:gd name="connsiteX9" fmla="*/ 71438 w 1682188"/>
              <a:gd name="connsiteY9" fmla="*/ 395287 h 1757362"/>
              <a:gd name="connsiteX10" fmla="*/ 109538 w 1682188"/>
              <a:gd name="connsiteY10" fmla="*/ 428625 h 1757362"/>
              <a:gd name="connsiteX11" fmla="*/ 114300 w 1682188"/>
              <a:gd name="connsiteY11" fmla="*/ 442912 h 1757362"/>
              <a:gd name="connsiteX12" fmla="*/ 119063 w 1682188"/>
              <a:gd name="connsiteY12" fmla="*/ 466725 h 1757362"/>
              <a:gd name="connsiteX13" fmla="*/ 152400 w 1682188"/>
              <a:gd name="connsiteY13" fmla="*/ 481012 h 1757362"/>
              <a:gd name="connsiteX14" fmla="*/ 200025 w 1682188"/>
              <a:gd name="connsiteY14" fmla="*/ 495300 h 1757362"/>
              <a:gd name="connsiteX15" fmla="*/ 333375 w 1682188"/>
              <a:gd name="connsiteY15" fmla="*/ 490537 h 1757362"/>
              <a:gd name="connsiteX16" fmla="*/ 338138 w 1682188"/>
              <a:gd name="connsiteY16" fmla="*/ 476250 h 1757362"/>
              <a:gd name="connsiteX17" fmla="*/ 361950 w 1682188"/>
              <a:gd name="connsiteY17" fmla="*/ 452437 h 1757362"/>
              <a:gd name="connsiteX18" fmla="*/ 428625 w 1682188"/>
              <a:gd name="connsiteY18" fmla="*/ 457200 h 1757362"/>
              <a:gd name="connsiteX19" fmla="*/ 442913 w 1682188"/>
              <a:gd name="connsiteY19" fmla="*/ 466725 h 1757362"/>
              <a:gd name="connsiteX20" fmla="*/ 528638 w 1682188"/>
              <a:gd name="connsiteY20" fmla="*/ 471487 h 1757362"/>
              <a:gd name="connsiteX21" fmla="*/ 542925 w 1682188"/>
              <a:gd name="connsiteY21" fmla="*/ 476250 h 1757362"/>
              <a:gd name="connsiteX22" fmla="*/ 557213 w 1682188"/>
              <a:gd name="connsiteY22" fmla="*/ 504825 h 1757362"/>
              <a:gd name="connsiteX23" fmla="*/ 552450 w 1682188"/>
              <a:gd name="connsiteY23" fmla="*/ 590550 h 1757362"/>
              <a:gd name="connsiteX24" fmla="*/ 547688 w 1682188"/>
              <a:gd name="connsiteY24" fmla="*/ 604837 h 1757362"/>
              <a:gd name="connsiteX25" fmla="*/ 519113 w 1682188"/>
              <a:gd name="connsiteY25" fmla="*/ 614362 h 1757362"/>
              <a:gd name="connsiteX26" fmla="*/ 509588 w 1682188"/>
              <a:gd name="connsiteY26" fmla="*/ 628650 h 1757362"/>
              <a:gd name="connsiteX27" fmla="*/ 500063 w 1682188"/>
              <a:gd name="connsiteY27" fmla="*/ 657225 h 1757362"/>
              <a:gd name="connsiteX28" fmla="*/ 504825 w 1682188"/>
              <a:gd name="connsiteY28" fmla="*/ 733425 h 1757362"/>
              <a:gd name="connsiteX29" fmla="*/ 509588 w 1682188"/>
              <a:gd name="connsiteY29" fmla="*/ 752475 h 1757362"/>
              <a:gd name="connsiteX30" fmla="*/ 514350 w 1682188"/>
              <a:gd name="connsiteY30" fmla="*/ 776287 h 1757362"/>
              <a:gd name="connsiteX31" fmla="*/ 523875 w 1682188"/>
              <a:gd name="connsiteY31" fmla="*/ 809625 h 1757362"/>
              <a:gd name="connsiteX32" fmla="*/ 542925 w 1682188"/>
              <a:gd name="connsiteY32" fmla="*/ 838200 h 1757362"/>
              <a:gd name="connsiteX33" fmla="*/ 552450 w 1682188"/>
              <a:gd name="connsiteY33" fmla="*/ 852487 h 1757362"/>
              <a:gd name="connsiteX34" fmla="*/ 566738 w 1682188"/>
              <a:gd name="connsiteY34" fmla="*/ 862012 h 1757362"/>
              <a:gd name="connsiteX35" fmla="*/ 595313 w 1682188"/>
              <a:gd name="connsiteY35" fmla="*/ 885825 h 1757362"/>
              <a:gd name="connsiteX36" fmla="*/ 614363 w 1682188"/>
              <a:gd name="connsiteY36" fmla="*/ 914400 h 1757362"/>
              <a:gd name="connsiteX37" fmla="*/ 628650 w 1682188"/>
              <a:gd name="connsiteY37" fmla="*/ 942975 h 1757362"/>
              <a:gd name="connsiteX38" fmla="*/ 638175 w 1682188"/>
              <a:gd name="connsiteY38" fmla="*/ 1166812 h 1757362"/>
              <a:gd name="connsiteX39" fmla="*/ 661988 w 1682188"/>
              <a:gd name="connsiteY39" fmla="*/ 1195387 h 1757362"/>
              <a:gd name="connsiteX40" fmla="*/ 666750 w 1682188"/>
              <a:gd name="connsiteY40" fmla="*/ 1209675 h 1757362"/>
              <a:gd name="connsiteX41" fmla="*/ 681038 w 1682188"/>
              <a:gd name="connsiteY41" fmla="*/ 1219200 h 1757362"/>
              <a:gd name="connsiteX42" fmla="*/ 690563 w 1682188"/>
              <a:gd name="connsiteY42" fmla="*/ 1247775 h 1757362"/>
              <a:gd name="connsiteX43" fmla="*/ 700088 w 1682188"/>
              <a:gd name="connsiteY43" fmla="*/ 1281112 h 1757362"/>
              <a:gd name="connsiteX44" fmla="*/ 704850 w 1682188"/>
              <a:gd name="connsiteY44" fmla="*/ 1333500 h 1757362"/>
              <a:gd name="connsiteX45" fmla="*/ 709613 w 1682188"/>
              <a:gd name="connsiteY45" fmla="*/ 1357312 h 1757362"/>
              <a:gd name="connsiteX46" fmla="*/ 723900 w 1682188"/>
              <a:gd name="connsiteY46" fmla="*/ 1366837 h 1757362"/>
              <a:gd name="connsiteX47" fmla="*/ 728663 w 1682188"/>
              <a:gd name="connsiteY47" fmla="*/ 1381125 h 1757362"/>
              <a:gd name="connsiteX48" fmla="*/ 752475 w 1682188"/>
              <a:gd name="connsiteY48" fmla="*/ 1409700 h 1757362"/>
              <a:gd name="connsiteX49" fmla="*/ 757238 w 1682188"/>
              <a:gd name="connsiteY49" fmla="*/ 1423987 h 1757362"/>
              <a:gd name="connsiteX50" fmla="*/ 766763 w 1682188"/>
              <a:gd name="connsiteY50" fmla="*/ 1466850 h 1757362"/>
              <a:gd name="connsiteX51" fmla="*/ 776288 w 1682188"/>
              <a:gd name="connsiteY51" fmla="*/ 1495425 h 1757362"/>
              <a:gd name="connsiteX52" fmla="*/ 781050 w 1682188"/>
              <a:gd name="connsiteY52" fmla="*/ 1509712 h 1757362"/>
              <a:gd name="connsiteX53" fmla="*/ 800100 w 1682188"/>
              <a:gd name="connsiteY53" fmla="*/ 1538287 h 1757362"/>
              <a:gd name="connsiteX54" fmla="*/ 819150 w 1682188"/>
              <a:gd name="connsiteY54" fmla="*/ 1566862 h 1757362"/>
              <a:gd name="connsiteX55" fmla="*/ 833438 w 1682188"/>
              <a:gd name="connsiteY55" fmla="*/ 1576387 h 1757362"/>
              <a:gd name="connsiteX56" fmla="*/ 857250 w 1682188"/>
              <a:gd name="connsiteY56" fmla="*/ 1604962 h 1757362"/>
              <a:gd name="connsiteX57" fmla="*/ 885825 w 1682188"/>
              <a:gd name="connsiteY57" fmla="*/ 1624012 h 1757362"/>
              <a:gd name="connsiteX58" fmla="*/ 895350 w 1682188"/>
              <a:gd name="connsiteY58" fmla="*/ 1638300 h 1757362"/>
              <a:gd name="connsiteX59" fmla="*/ 928688 w 1682188"/>
              <a:gd name="connsiteY59" fmla="*/ 1647825 h 1757362"/>
              <a:gd name="connsiteX60" fmla="*/ 966788 w 1682188"/>
              <a:gd name="connsiteY60" fmla="*/ 1681162 h 1757362"/>
              <a:gd name="connsiteX61" fmla="*/ 971550 w 1682188"/>
              <a:gd name="connsiteY61" fmla="*/ 1695450 h 1757362"/>
              <a:gd name="connsiteX62" fmla="*/ 981075 w 1682188"/>
              <a:gd name="connsiteY62" fmla="*/ 1709737 h 1757362"/>
              <a:gd name="connsiteX63" fmla="*/ 985838 w 1682188"/>
              <a:gd name="connsiteY63" fmla="*/ 1733550 h 1757362"/>
              <a:gd name="connsiteX64" fmla="*/ 1009650 w 1682188"/>
              <a:gd name="connsiteY64" fmla="*/ 1757362 h 1757362"/>
              <a:gd name="connsiteX65" fmla="*/ 1090613 w 1682188"/>
              <a:gd name="connsiteY65" fmla="*/ 1752600 h 1757362"/>
              <a:gd name="connsiteX66" fmla="*/ 1104900 w 1682188"/>
              <a:gd name="connsiteY66" fmla="*/ 1743075 h 1757362"/>
              <a:gd name="connsiteX67" fmla="*/ 1119188 w 1682188"/>
              <a:gd name="connsiteY67" fmla="*/ 1738312 h 1757362"/>
              <a:gd name="connsiteX68" fmla="*/ 1133475 w 1682188"/>
              <a:gd name="connsiteY68" fmla="*/ 1724025 h 1757362"/>
              <a:gd name="connsiteX69" fmla="*/ 1147763 w 1682188"/>
              <a:gd name="connsiteY69" fmla="*/ 1714500 h 1757362"/>
              <a:gd name="connsiteX70" fmla="*/ 1152525 w 1682188"/>
              <a:gd name="connsiteY70" fmla="*/ 1700212 h 1757362"/>
              <a:gd name="connsiteX71" fmla="*/ 1171575 w 1682188"/>
              <a:gd name="connsiteY71" fmla="*/ 1671637 h 1757362"/>
              <a:gd name="connsiteX72" fmla="*/ 1181100 w 1682188"/>
              <a:gd name="connsiteY72" fmla="*/ 1657350 h 1757362"/>
              <a:gd name="connsiteX73" fmla="*/ 1185863 w 1682188"/>
              <a:gd name="connsiteY73" fmla="*/ 1638300 h 1757362"/>
              <a:gd name="connsiteX74" fmla="*/ 1200150 w 1682188"/>
              <a:gd name="connsiteY74" fmla="*/ 1571625 h 1757362"/>
              <a:gd name="connsiteX75" fmla="*/ 1209675 w 1682188"/>
              <a:gd name="connsiteY75" fmla="*/ 1557337 h 1757362"/>
              <a:gd name="connsiteX76" fmla="*/ 1238250 w 1682188"/>
              <a:gd name="connsiteY76" fmla="*/ 1543050 h 1757362"/>
              <a:gd name="connsiteX77" fmla="*/ 1252538 w 1682188"/>
              <a:gd name="connsiteY77" fmla="*/ 1462087 h 1757362"/>
              <a:gd name="connsiteX78" fmla="*/ 1266825 w 1682188"/>
              <a:gd name="connsiteY78" fmla="*/ 1457325 h 1757362"/>
              <a:gd name="connsiteX79" fmla="*/ 1285875 w 1682188"/>
              <a:gd name="connsiteY79" fmla="*/ 1452562 h 1757362"/>
              <a:gd name="connsiteX80" fmla="*/ 1290638 w 1682188"/>
              <a:gd name="connsiteY80" fmla="*/ 1333500 h 1757362"/>
              <a:gd name="connsiteX81" fmla="*/ 1281113 w 1682188"/>
              <a:gd name="connsiteY81" fmla="*/ 1304925 h 1757362"/>
              <a:gd name="connsiteX82" fmla="*/ 1285875 w 1682188"/>
              <a:gd name="connsiteY82" fmla="*/ 1276350 h 1757362"/>
              <a:gd name="connsiteX83" fmla="*/ 1290638 w 1682188"/>
              <a:gd name="connsiteY83" fmla="*/ 1262062 h 1757362"/>
              <a:gd name="connsiteX84" fmla="*/ 1319213 w 1682188"/>
              <a:gd name="connsiteY84" fmla="*/ 1252537 h 1757362"/>
              <a:gd name="connsiteX85" fmla="*/ 1347788 w 1682188"/>
              <a:gd name="connsiteY85" fmla="*/ 1233487 h 1757362"/>
              <a:gd name="connsiteX86" fmla="*/ 1381125 w 1682188"/>
              <a:gd name="connsiteY86" fmla="*/ 1209675 h 1757362"/>
              <a:gd name="connsiteX87" fmla="*/ 1395413 w 1682188"/>
              <a:gd name="connsiteY87" fmla="*/ 1204912 h 1757362"/>
              <a:gd name="connsiteX88" fmla="*/ 1395413 w 1682188"/>
              <a:gd name="connsiteY88" fmla="*/ 985837 h 1757362"/>
              <a:gd name="connsiteX89" fmla="*/ 1390650 w 1682188"/>
              <a:gd name="connsiteY89" fmla="*/ 966787 h 1757362"/>
              <a:gd name="connsiteX90" fmla="*/ 1362075 w 1682188"/>
              <a:gd name="connsiteY90" fmla="*/ 938212 h 1757362"/>
              <a:gd name="connsiteX91" fmla="*/ 1366838 w 1682188"/>
              <a:gd name="connsiteY91" fmla="*/ 800100 h 1757362"/>
              <a:gd name="connsiteX92" fmla="*/ 1371600 w 1682188"/>
              <a:gd name="connsiteY92" fmla="*/ 785812 h 1757362"/>
              <a:gd name="connsiteX93" fmla="*/ 1400175 w 1682188"/>
              <a:gd name="connsiteY93" fmla="*/ 757237 h 1757362"/>
              <a:gd name="connsiteX94" fmla="*/ 1414463 w 1682188"/>
              <a:gd name="connsiteY94" fmla="*/ 747712 h 1757362"/>
              <a:gd name="connsiteX95" fmla="*/ 1423988 w 1682188"/>
              <a:gd name="connsiteY95" fmla="*/ 733425 h 1757362"/>
              <a:gd name="connsiteX96" fmla="*/ 1438275 w 1682188"/>
              <a:gd name="connsiteY96" fmla="*/ 728662 h 1757362"/>
              <a:gd name="connsiteX97" fmla="*/ 1443038 w 1682188"/>
              <a:gd name="connsiteY97" fmla="*/ 714375 h 1757362"/>
              <a:gd name="connsiteX98" fmla="*/ 1457325 w 1682188"/>
              <a:gd name="connsiteY98" fmla="*/ 704850 h 1757362"/>
              <a:gd name="connsiteX99" fmla="*/ 1476375 w 1682188"/>
              <a:gd name="connsiteY99" fmla="*/ 676275 h 1757362"/>
              <a:gd name="connsiteX100" fmla="*/ 1490663 w 1682188"/>
              <a:gd name="connsiteY100" fmla="*/ 647700 h 1757362"/>
              <a:gd name="connsiteX101" fmla="*/ 1504950 w 1682188"/>
              <a:gd name="connsiteY101" fmla="*/ 638175 h 1757362"/>
              <a:gd name="connsiteX102" fmla="*/ 1514475 w 1682188"/>
              <a:gd name="connsiteY102" fmla="*/ 623887 h 1757362"/>
              <a:gd name="connsiteX103" fmla="*/ 1528763 w 1682188"/>
              <a:gd name="connsiteY103" fmla="*/ 614362 h 1757362"/>
              <a:gd name="connsiteX104" fmla="*/ 1533525 w 1682188"/>
              <a:gd name="connsiteY104" fmla="*/ 600075 h 1757362"/>
              <a:gd name="connsiteX105" fmla="*/ 1562100 w 1682188"/>
              <a:gd name="connsiteY105" fmla="*/ 581025 h 1757362"/>
              <a:gd name="connsiteX106" fmla="*/ 1571625 w 1682188"/>
              <a:gd name="connsiteY106" fmla="*/ 566737 h 1757362"/>
              <a:gd name="connsiteX107" fmla="*/ 1585913 w 1682188"/>
              <a:gd name="connsiteY107" fmla="*/ 557212 h 1757362"/>
              <a:gd name="connsiteX108" fmla="*/ 1590675 w 1682188"/>
              <a:gd name="connsiteY108" fmla="*/ 542925 h 1757362"/>
              <a:gd name="connsiteX109" fmla="*/ 1619250 w 1682188"/>
              <a:gd name="connsiteY109" fmla="*/ 523875 h 1757362"/>
              <a:gd name="connsiteX110" fmla="*/ 1638300 w 1682188"/>
              <a:gd name="connsiteY110" fmla="*/ 495300 h 1757362"/>
              <a:gd name="connsiteX111" fmla="*/ 1657350 w 1682188"/>
              <a:gd name="connsiteY111" fmla="*/ 452437 h 1757362"/>
              <a:gd name="connsiteX112" fmla="*/ 1671638 w 1682188"/>
              <a:gd name="connsiteY112" fmla="*/ 409575 h 1757362"/>
              <a:gd name="connsiteX113" fmla="*/ 1681163 w 1682188"/>
              <a:gd name="connsiteY113" fmla="*/ 381000 h 1757362"/>
              <a:gd name="connsiteX114" fmla="*/ 1676400 w 1682188"/>
              <a:gd name="connsiteY114" fmla="*/ 309562 h 1757362"/>
              <a:gd name="connsiteX115" fmla="*/ 1662113 w 1682188"/>
              <a:gd name="connsiteY115" fmla="*/ 304800 h 1757362"/>
              <a:gd name="connsiteX116" fmla="*/ 1638300 w 1682188"/>
              <a:gd name="connsiteY116" fmla="*/ 285750 h 1757362"/>
              <a:gd name="connsiteX117" fmla="*/ 1566863 w 1682188"/>
              <a:gd name="connsiteY117" fmla="*/ 300037 h 1757362"/>
              <a:gd name="connsiteX118" fmla="*/ 1547813 w 1682188"/>
              <a:gd name="connsiteY118" fmla="*/ 314325 h 1757362"/>
              <a:gd name="connsiteX119" fmla="*/ 1519238 w 1682188"/>
              <a:gd name="connsiteY119" fmla="*/ 323850 h 1757362"/>
              <a:gd name="connsiteX120" fmla="*/ 1452563 w 1682188"/>
              <a:gd name="connsiteY120" fmla="*/ 319087 h 1757362"/>
              <a:gd name="connsiteX121" fmla="*/ 1447800 w 1682188"/>
              <a:gd name="connsiteY121" fmla="*/ 304800 h 1757362"/>
              <a:gd name="connsiteX122" fmla="*/ 1443038 w 1682188"/>
              <a:gd name="connsiteY122" fmla="*/ 271462 h 1757362"/>
              <a:gd name="connsiteX123" fmla="*/ 1419225 w 1682188"/>
              <a:gd name="connsiteY123" fmla="*/ 247650 h 1757362"/>
              <a:gd name="connsiteX124" fmla="*/ 1404938 w 1682188"/>
              <a:gd name="connsiteY124" fmla="*/ 219075 h 1757362"/>
              <a:gd name="connsiteX125" fmla="*/ 1390650 w 1682188"/>
              <a:gd name="connsiteY125" fmla="*/ 209550 h 1757362"/>
              <a:gd name="connsiteX126" fmla="*/ 1381125 w 1682188"/>
              <a:gd name="connsiteY126" fmla="*/ 195262 h 1757362"/>
              <a:gd name="connsiteX127" fmla="*/ 1281113 w 1682188"/>
              <a:gd name="connsiteY127" fmla="*/ 190500 h 1757362"/>
              <a:gd name="connsiteX128" fmla="*/ 1252538 w 1682188"/>
              <a:gd name="connsiteY128" fmla="*/ 200025 h 1757362"/>
              <a:gd name="connsiteX129" fmla="*/ 1238250 w 1682188"/>
              <a:gd name="connsiteY129" fmla="*/ 204787 h 1757362"/>
              <a:gd name="connsiteX130" fmla="*/ 1228725 w 1682188"/>
              <a:gd name="connsiteY130" fmla="*/ 233362 h 1757362"/>
              <a:gd name="connsiteX131" fmla="*/ 1223963 w 1682188"/>
              <a:gd name="connsiteY131" fmla="*/ 247650 h 1757362"/>
              <a:gd name="connsiteX132" fmla="*/ 1219200 w 1682188"/>
              <a:gd name="connsiteY132" fmla="*/ 266700 h 1757362"/>
              <a:gd name="connsiteX133" fmla="*/ 1214438 w 1682188"/>
              <a:gd name="connsiteY133" fmla="*/ 280987 h 1757362"/>
              <a:gd name="connsiteX134" fmla="*/ 1200150 w 1682188"/>
              <a:gd name="connsiteY134" fmla="*/ 285750 h 1757362"/>
              <a:gd name="connsiteX135" fmla="*/ 1185863 w 1682188"/>
              <a:gd name="connsiteY135" fmla="*/ 300037 h 1757362"/>
              <a:gd name="connsiteX136" fmla="*/ 1166813 w 1682188"/>
              <a:gd name="connsiteY136" fmla="*/ 285750 h 1757362"/>
              <a:gd name="connsiteX137" fmla="*/ 1152525 w 1682188"/>
              <a:gd name="connsiteY137" fmla="*/ 276225 h 1757362"/>
              <a:gd name="connsiteX138" fmla="*/ 1138238 w 1682188"/>
              <a:gd name="connsiteY138" fmla="*/ 261937 h 1757362"/>
              <a:gd name="connsiteX139" fmla="*/ 1128713 w 1682188"/>
              <a:gd name="connsiteY139" fmla="*/ 247650 h 1757362"/>
              <a:gd name="connsiteX140" fmla="*/ 1100138 w 1682188"/>
              <a:gd name="connsiteY140" fmla="*/ 228600 h 1757362"/>
              <a:gd name="connsiteX141" fmla="*/ 1071563 w 1682188"/>
              <a:gd name="connsiteY141" fmla="*/ 204787 h 1757362"/>
              <a:gd name="connsiteX142" fmla="*/ 928688 w 1682188"/>
              <a:gd name="connsiteY142" fmla="*/ 209550 h 1757362"/>
              <a:gd name="connsiteX143" fmla="*/ 914400 w 1682188"/>
              <a:gd name="connsiteY143" fmla="*/ 214312 h 1757362"/>
              <a:gd name="connsiteX144" fmla="*/ 895350 w 1682188"/>
              <a:gd name="connsiteY144" fmla="*/ 219075 h 1757362"/>
              <a:gd name="connsiteX145" fmla="*/ 881063 w 1682188"/>
              <a:gd name="connsiteY145" fmla="*/ 223837 h 1757362"/>
              <a:gd name="connsiteX146" fmla="*/ 857250 w 1682188"/>
              <a:gd name="connsiteY146" fmla="*/ 228600 h 1757362"/>
              <a:gd name="connsiteX147" fmla="*/ 842963 w 1682188"/>
              <a:gd name="connsiteY147" fmla="*/ 233362 h 1757362"/>
              <a:gd name="connsiteX148" fmla="*/ 790575 w 1682188"/>
              <a:gd name="connsiteY148" fmla="*/ 238125 h 1757362"/>
              <a:gd name="connsiteX149" fmla="*/ 762000 w 1682188"/>
              <a:gd name="connsiteY149" fmla="*/ 247650 h 1757362"/>
              <a:gd name="connsiteX150" fmla="*/ 719138 w 1682188"/>
              <a:gd name="connsiteY150" fmla="*/ 271462 h 1757362"/>
              <a:gd name="connsiteX151" fmla="*/ 600075 w 1682188"/>
              <a:gd name="connsiteY151" fmla="*/ 261937 h 1757362"/>
              <a:gd name="connsiteX152" fmla="*/ 581025 w 1682188"/>
              <a:gd name="connsiteY152" fmla="*/ 252412 h 1757362"/>
              <a:gd name="connsiteX153" fmla="*/ 566738 w 1682188"/>
              <a:gd name="connsiteY153" fmla="*/ 247650 h 1757362"/>
              <a:gd name="connsiteX154" fmla="*/ 552450 w 1682188"/>
              <a:gd name="connsiteY154" fmla="*/ 238125 h 1757362"/>
              <a:gd name="connsiteX155" fmla="*/ 542925 w 1682188"/>
              <a:gd name="connsiteY155" fmla="*/ 223837 h 1757362"/>
              <a:gd name="connsiteX156" fmla="*/ 523875 w 1682188"/>
              <a:gd name="connsiteY156" fmla="*/ 219075 h 1757362"/>
              <a:gd name="connsiteX157" fmla="*/ 500063 w 1682188"/>
              <a:gd name="connsiteY157" fmla="*/ 204787 h 1757362"/>
              <a:gd name="connsiteX158" fmla="*/ 476250 w 1682188"/>
              <a:gd name="connsiteY158" fmla="*/ 200025 h 1757362"/>
              <a:gd name="connsiteX159" fmla="*/ 423863 w 1682188"/>
              <a:gd name="connsiteY159" fmla="*/ 190500 h 1757362"/>
              <a:gd name="connsiteX160" fmla="*/ 400050 w 1682188"/>
              <a:gd name="connsiteY160" fmla="*/ 161925 h 1757362"/>
              <a:gd name="connsiteX161" fmla="*/ 390525 w 1682188"/>
              <a:gd name="connsiteY161" fmla="*/ 147637 h 1757362"/>
              <a:gd name="connsiteX162" fmla="*/ 376238 w 1682188"/>
              <a:gd name="connsiteY162" fmla="*/ 104775 h 1757362"/>
              <a:gd name="connsiteX163" fmla="*/ 371475 w 1682188"/>
              <a:gd name="connsiteY163" fmla="*/ 90487 h 1757362"/>
              <a:gd name="connsiteX164" fmla="*/ 342900 w 1682188"/>
              <a:gd name="connsiteY164" fmla="*/ 61912 h 1757362"/>
              <a:gd name="connsiteX165" fmla="*/ 314325 w 1682188"/>
              <a:gd name="connsiteY165" fmla="*/ 42862 h 1757362"/>
              <a:gd name="connsiteX166" fmla="*/ 300038 w 1682188"/>
              <a:gd name="connsiteY166" fmla="*/ 33337 h 1757362"/>
              <a:gd name="connsiteX167" fmla="*/ 233363 w 1682188"/>
              <a:gd name="connsiteY167" fmla="*/ 57150 h 1757362"/>
              <a:gd name="connsiteX168" fmla="*/ 233363 w 1682188"/>
              <a:gd name="connsiteY168" fmla="*/ 57150 h 1757362"/>
              <a:gd name="connsiteX169" fmla="*/ 180975 w 1682188"/>
              <a:gd name="connsiteY169" fmla="*/ 71437 h 1757362"/>
              <a:gd name="connsiteX170" fmla="*/ 166688 w 1682188"/>
              <a:gd name="connsiteY170" fmla="*/ 80962 h 1757362"/>
              <a:gd name="connsiteX171" fmla="*/ 133350 w 1682188"/>
              <a:gd name="connsiteY171" fmla="*/ 71437 h 1757362"/>
              <a:gd name="connsiteX172" fmla="*/ 109538 w 1682188"/>
              <a:gd name="connsiteY172" fmla="*/ 42862 h 1757362"/>
              <a:gd name="connsiteX173" fmla="*/ 90488 w 1682188"/>
              <a:gd name="connsiteY173" fmla="*/ 33337 h 1757362"/>
              <a:gd name="connsiteX174" fmla="*/ 80963 w 1682188"/>
              <a:gd name="connsiteY174" fmla="*/ 19050 h 1757362"/>
              <a:gd name="connsiteX175" fmla="*/ 19050 w 1682188"/>
              <a:gd name="connsiteY175" fmla="*/ 19050 h 1757362"/>
              <a:gd name="connsiteX176" fmla="*/ 14288 w 1682188"/>
              <a:gd name="connsiteY176" fmla="*/ 47625 h 1757362"/>
              <a:gd name="connsiteX177" fmla="*/ 9525 w 1682188"/>
              <a:gd name="connsiteY177" fmla="*/ 95250 h 1757362"/>
              <a:gd name="connsiteX178" fmla="*/ 4763 w 1682188"/>
              <a:gd name="connsiteY178" fmla="*/ 138112 h 175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</a:cxnLst>
            <a:rect l="l" t="t" r="r" b="b"/>
            <a:pathLst>
              <a:path w="1682188" h="1757362">
                <a:moveTo>
                  <a:pt x="33338" y="0"/>
                </a:moveTo>
                <a:cubicBezTo>
                  <a:pt x="26004" y="2444"/>
                  <a:pt x="9108" y="6683"/>
                  <a:pt x="4763" y="14287"/>
                </a:cubicBezTo>
                <a:cubicBezTo>
                  <a:pt x="747" y="21315"/>
                  <a:pt x="1588" y="30162"/>
                  <a:pt x="0" y="38100"/>
                </a:cubicBezTo>
                <a:cubicBezTo>
                  <a:pt x="1588" y="92075"/>
                  <a:pt x="1848" y="146105"/>
                  <a:pt x="4763" y="200025"/>
                </a:cubicBezTo>
                <a:cubicBezTo>
                  <a:pt x="5034" y="205038"/>
                  <a:pt x="7280" y="209822"/>
                  <a:pt x="9525" y="214312"/>
                </a:cubicBezTo>
                <a:cubicBezTo>
                  <a:pt x="12085" y="219432"/>
                  <a:pt x="15386" y="224203"/>
                  <a:pt x="19050" y="228600"/>
                </a:cubicBezTo>
                <a:cubicBezTo>
                  <a:pt x="49609" y="265270"/>
                  <a:pt x="19214" y="221700"/>
                  <a:pt x="42863" y="257175"/>
                </a:cubicBezTo>
                <a:cubicBezTo>
                  <a:pt x="44450" y="296862"/>
                  <a:pt x="43394" y="336744"/>
                  <a:pt x="47625" y="376237"/>
                </a:cubicBezTo>
                <a:cubicBezTo>
                  <a:pt x="48235" y="381928"/>
                  <a:pt x="52680" y="386949"/>
                  <a:pt x="57150" y="390525"/>
                </a:cubicBezTo>
                <a:cubicBezTo>
                  <a:pt x="61070" y="393661"/>
                  <a:pt x="66675" y="393700"/>
                  <a:pt x="71438" y="395287"/>
                </a:cubicBezTo>
                <a:cubicBezTo>
                  <a:pt x="104776" y="417512"/>
                  <a:pt x="93663" y="404812"/>
                  <a:pt x="109538" y="428625"/>
                </a:cubicBezTo>
                <a:cubicBezTo>
                  <a:pt x="111125" y="433387"/>
                  <a:pt x="113082" y="438042"/>
                  <a:pt x="114300" y="442912"/>
                </a:cubicBezTo>
                <a:cubicBezTo>
                  <a:pt x="116263" y="450765"/>
                  <a:pt x="115047" y="459697"/>
                  <a:pt x="119063" y="466725"/>
                </a:cubicBezTo>
                <a:cubicBezTo>
                  <a:pt x="124795" y="476757"/>
                  <a:pt x="143808" y="478434"/>
                  <a:pt x="152400" y="481012"/>
                </a:cubicBezTo>
                <a:cubicBezTo>
                  <a:pt x="210399" y="498411"/>
                  <a:pt x="156101" y="484318"/>
                  <a:pt x="200025" y="495300"/>
                </a:cubicBezTo>
                <a:cubicBezTo>
                  <a:pt x="244475" y="493712"/>
                  <a:pt x="289314" y="496614"/>
                  <a:pt x="333375" y="490537"/>
                </a:cubicBezTo>
                <a:cubicBezTo>
                  <a:pt x="338348" y="489851"/>
                  <a:pt x="335893" y="480740"/>
                  <a:pt x="338138" y="476250"/>
                </a:cubicBezTo>
                <a:cubicBezTo>
                  <a:pt x="346076" y="460374"/>
                  <a:pt x="347662" y="461963"/>
                  <a:pt x="361950" y="452437"/>
                </a:cubicBezTo>
                <a:cubicBezTo>
                  <a:pt x="384175" y="454025"/>
                  <a:pt x="406682" y="453328"/>
                  <a:pt x="428625" y="457200"/>
                </a:cubicBezTo>
                <a:cubicBezTo>
                  <a:pt x="434262" y="458195"/>
                  <a:pt x="437247" y="465916"/>
                  <a:pt x="442913" y="466725"/>
                </a:cubicBezTo>
                <a:cubicBezTo>
                  <a:pt x="471244" y="470772"/>
                  <a:pt x="500063" y="469900"/>
                  <a:pt x="528638" y="471487"/>
                </a:cubicBezTo>
                <a:cubicBezTo>
                  <a:pt x="533400" y="473075"/>
                  <a:pt x="539005" y="473114"/>
                  <a:pt x="542925" y="476250"/>
                </a:cubicBezTo>
                <a:cubicBezTo>
                  <a:pt x="551318" y="482965"/>
                  <a:pt x="554075" y="495413"/>
                  <a:pt x="557213" y="504825"/>
                </a:cubicBezTo>
                <a:cubicBezTo>
                  <a:pt x="555625" y="533400"/>
                  <a:pt x="555163" y="562060"/>
                  <a:pt x="552450" y="590550"/>
                </a:cubicBezTo>
                <a:cubicBezTo>
                  <a:pt x="551974" y="595547"/>
                  <a:pt x="551773" y="601919"/>
                  <a:pt x="547688" y="604837"/>
                </a:cubicBezTo>
                <a:cubicBezTo>
                  <a:pt x="539518" y="610673"/>
                  <a:pt x="519113" y="614362"/>
                  <a:pt x="519113" y="614362"/>
                </a:cubicBezTo>
                <a:cubicBezTo>
                  <a:pt x="515938" y="619125"/>
                  <a:pt x="511913" y="623419"/>
                  <a:pt x="509588" y="628650"/>
                </a:cubicBezTo>
                <a:cubicBezTo>
                  <a:pt x="505510" y="637825"/>
                  <a:pt x="500063" y="657225"/>
                  <a:pt x="500063" y="657225"/>
                </a:cubicBezTo>
                <a:cubicBezTo>
                  <a:pt x="501650" y="682625"/>
                  <a:pt x="502293" y="708102"/>
                  <a:pt x="504825" y="733425"/>
                </a:cubicBezTo>
                <a:cubicBezTo>
                  <a:pt x="505476" y="739938"/>
                  <a:pt x="508168" y="746085"/>
                  <a:pt x="509588" y="752475"/>
                </a:cubicBezTo>
                <a:cubicBezTo>
                  <a:pt x="511344" y="760377"/>
                  <a:pt x="512594" y="768385"/>
                  <a:pt x="514350" y="776287"/>
                </a:cubicBezTo>
                <a:cubicBezTo>
                  <a:pt x="515262" y="780392"/>
                  <a:pt x="520931" y="804325"/>
                  <a:pt x="523875" y="809625"/>
                </a:cubicBezTo>
                <a:cubicBezTo>
                  <a:pt x="529434" y="819632"/>
                  <a:pt x="536575" y="828675"/>
                  <a:pt x="542925" y="838200"/>
                </a:cubicBezTo>
                <a:cubicBezTo>
                  <a:pt x="546100" y="842962"/>
                  <a:pt x="547688" y="849312"/>
                  <a:pt x="552450" y="852487"/>
                </a:cubicBezTo>
                <a:cubicBezTo>
                  <a:pt x="557213" y="855662"/>
                  <a:pt x="562341" y="858348"/>
                  <a:pt x="566738" y="862012"/>
                </a:cubicBezTo>
                <a:cubicBezTo>
                  <a:pt x="603408" y="892571"/>
                  <a:pt x="559838" y="862176"/>
                  <a:pt x="595313" y="885825"/>
                </a:cubicBezTo>
                <a:cubicBezTo>
                  <a:pt x="601663" y="895350"/>
                  <a:pt x="610743" y="903540"/>
                  <a:pt x="614363" y="914400"/>
                </a:cubicBezTo>
                <a:cubicBezTo>
                  <a:pt x="620935" y="934117"/>
                  <a:pt x="616341" y="924510"/>
                  <a:pt x="628650" y="942975"/>
                </a:cubicBezTo>
                <a:cubicBezTo>
                  <a:pt x="648118" y="1040303"/>
                  <a:pt x="619842" y="891814"/>
                  <a:pt x="638175" y="1166812"/>
                </a:cubicBezTo>
                <a:cubicBezTo>
                  <a:pt x="638649" y="1173918"/>
                  <a:pt x="658699" y="1192098"/>
                  <a:pt x="661988" y="1195387"/>
                </a:cubicBezTo>
                <a:cubicBezTo>
                  <a:pt x="663575" y="1200150"/>
                  <a:pt x="663614" y="1205755"/>
                  <a:pt x="666750" y="1209675"/>
                </a:cubicBezTo>
                <a:cubicBezTo>
                  <a:pt x="670326" y="1214145"/>
                  <a:pt x="678004" y="1214346"/>
                  <a:pt x="681038" y="1219200"/>
                </a:cubicBezTo>
                <a:cubicBezTo>
                  <a:pt x="686359" y="1227714"/>
                  <a:pt x="688128" y="1238034"/>
                  <a:pt x="690563" y="1247775"/>
                </a:cubicBezTo>
                <a:cubicBezTo>
                  <a:pt x="696542" y="1271695"/>
                  <a:pt x="693255" y="1260616"/>
                  <a:pt x="700088" y="1281112"/>
                </a:cubicBezTo>
                <a:cubicBezTo>
                  <a:pt x="701675" y="1298575"/>
                  <a:pt x="702675" y="1316101"/>
                  <a:pt x="704850" y="1333500"/>
                </a:cubicBezTo>
                <a:cubicBezTo>
                  <a:pt x="705854" y="1341532"/>
                  <a:pt x="705597" y="1350284"/>
                  <a:pt x="709613" y="1357312"/>
                </a:cubicBezTo>
                <a:cubicBezTo>
                  <a:pt x="712453" y="1362282"/>
                  <a:pt x="719138" y="1363662"/>
                  <a:pt x="723900" y="1366837"/>
                </a:cubicBezTo>
                <a:cubicBezTo>
                  <a:pt x="725488" y="1371600"/>
                  <a:pt x="726418" y="1376635"/>
                  <a:pt x="728663" y="1381125"/>
                </a:cubicBezTo>
                <a:cubicBezTo>
                  <a:pt x="735293" y="1394384"/>
                  <a:pt x="741944" y="1399168"/>
                  <a:pt x="752475" y="1409700"/>
                </a:cubicBezTo>
                <a:cubicBezTo>
                  <a:pt x="754063" y="1414462"/>
                  <a:pt x="756020" y="1419117"/>
                  <a:pt x="757238" y="1423987"/>
                </a:cubicBezTo>
                <a:cubicBezTo>
                  <a:pt x="764042" y="1451205"/>
                  <a:pt x="759423" y="1442384"/>
                  <a:pt x="766763" y="1466850"/>
                </a:cubicBezTo>
                <a:cubicBezTo>
                  <a:pt x="769648" y="1476467"/>
                  <a:pt x="773113" y="1485900"/>
                  <a:pt x="776288" y="1495425"/>
                </a:cubicBezTo>
                <a:cubicBezTo>
                  <a:pt x="777875" y="1500187"/>
                  <a:pt x="778265" y="1505535"/>
                  <a:pt x="781050" y="1509712"/>
                </a:cubicBezTo>
                <a:lnTo>
                  <a:pt x="800100" y="1538287"/>
                </a:lnTo>
                <a:cubicBezTo>
                  <a:pt x="800101" y="1538288"/>
                  <a:pt x="819148" y="1566861"/>
                  <a:pt x="819150" y="1566862"/>
                </a:cubicBezTo>
                <a:lnTo>
                  <a:pt x="833438" y="1576387"/>
                </a:lnTo>
                <a:cubicBezTo>
                  <a:pt x="841439" y="1600394"/>
                  <a:pt x="833031" y="1584203"/>
                  <a:pt x="857250" y="1604962"/>
                </a:cubicBezTo>
                <a:cubicBezTo>
                  <a:pt x="879953" y="1624421"/>
                  <a:pt x="861522" y="1615912"/>
                  <a:pt x="885825" y="1624012"/>
                </a:cubicBezTo>
                <a:cubicBezTo>
                  <a:pt x="889000" y="1628775"/>
                  <a:pt x="890880" y="1634724"/>
                  <a:pt x="895350" y="1638300"/>
                </a:cubicBezTo>
                <a:cubicBezTo>
                  <a:pt x="898453" y="1640783"/>
                  <a:pt x="927447" y="1647515"/>
                  <a:pt x="928688" y="1647825"/>
                </a:cubicBezTo>
                <a:cubicBezTo>
                  <a:pt x="962025" y="1670050"/>
                  <a:pt x="950913" y="1657350"/>
                  <a:pt x="966788" y="1681162"/>
                </a:cubicBezTo>
                <a:cubicBezTo>
                  <a:pt x="968375" y="1685925"/>
                  <a:pt x="969305" y="1690960"/>
                  <a:pt x="971550" y="1695450"/>
                </a:cubicBezTo>
                <a:cubicBezTo>
                  <a:pt x="974110" y="1700569"/>
                  <a:pt x="979065" y="1704378"/>
                  <a:pt x="981075" y="1709737"/>
                </a:cubicBezTo>
                <a:cubicBezTo>
                  <a:pt x="983917" y="1717316"/>
                  <a:pt x="982996" y="1725971"/>
                  <a:pt x="985838" y="1733550"/>
                </a:cubicBezTo>
                <a:cubicBezTo>
                  <a:pt x="991129" y="1747660"/>
                  <a:pt x="998009" y="1749601"/>
                  <a:pt x="1009650" y="1757362"/>
                </a:cubicBezTo>
                <a:cubicBezTo>
                  <a:pt x="1036638" y="1755775"/>
                  <a:pt x="1063878" y="1756610"/>
                  <a:pt x="1090613" y="1752600"/>
                </a:cubicBezTo>
                <a:cubicBezTo>
                  <a:pt x="1096273" y="1751751"/>
                  <a:pt x="1099781" y="1745635"/>
                  <a:pt x="1104900" y="1743075"/>
                </a:cubicBezTo>
                <a:cubicBezTo>
                  <a:pt x="1109390" y="1740830"/>
                  <a:pt x="1114425" y="1739900"/>
                  <a:pt x="1119188" y="1738312"/>
                </a:cubicBezTo>
                <a:cubicBezTo>
                  <a:pt x="1123950" y="1733550"/>
                  <a:pt x="1128301" y="1728337"/>
                  <a:pt x="1133475" y="1724025"/>
                </a:cubicBezTo>
                <a:cubicBezTo>
                  <a:pt x="1137872" y="1720361"/>
                  <a:pt x="1144187" y="1718970"/>
                  <a:pt x="1147763" y="1714500"/>
                </a:cubicBezTo>
                <a:cubicBezTo>
                  <a:pt x="1150899" y="1710580"/>
                  <a:pt x="1150087" y="1704600"/>
                  <a:pt x="1152525" y="1700212"/>
                </a:cubicBezTo>
                <a:cubicBezTo>
                  <a:pt x="1158084" y="1690205"/>
                  <a:pt x="1165225" y="1681162"/>
                  <a:pt x="1171575" y="1671637"/>
                </a:cubicBezTo>
                <a:lnTo>
                  <a:pt x="1181100" y="1657350"/>
                </a:lnTo>
                <a:cubicBezTo>
                  <a:pt x="1182688" y="1651000"/>
                  <a:pt x="1184787" y="1644756"/>
                  <a:pt x="1185863" y="1638300"/>
                </a:cubicBezTo>
                <a:cubicBezTo>
                  <a:pt x="1188774" y="1620833"/>
                  <a:pt x="1189006" y="1588341"/>
                  <a:pt x="1200150" y="1571625"/>
                </a:cubicBezTo>
                <a:cubicBezTo>
                  <a:pt x="1203325" y="1566862"/>
                  <a:pt x="1205628" y="1561384"/>
                  <a:pt x="1209675" y="1557337"/>
                </a:cubicBezTo>
                <a:cubicBezTo>
                  <a:pt x="1218907" y="1548105"/>
                  <a:pt x="1226630" y="1546923"/>
                  <a:pt x="1238250" y="1543050"/>
                </a:cubicBezTo>
                <a:cubicBezTo>
                  <a:pt x="1266185" y="1501146"/>
                  <a:pt x="1223814" y="1569803"/>
                  <a:pt x="1252538" y="1462087"/>
                </a:cubicBezTo>
                <a:cubicBezTo>
                  <a:pt x="1253831" y="1457237"/>
                  <a:pt x="1261998" y="1458704"/>
                  <a:pt x="1266825" y="1457325"/>
                </a:cubicBezTo>
                <a:cubicBezTo>
                  <a:pt x="1273119" y="1455527"/>
                  <a:pt x="1279525" y="1454150"/>
                  <a:pt x="1285875" y="1452562"/>
                </a:cubicBezTo>
                <a:cubicBezTo>
                  <a:pt x="1313832" y="1410628"/>
                  <a:pt x="1301532" y="1435184"/>
                  <a:pt x="1290638" y="1333500"/>
                </a:cubicBezTo>
                <a:cubicBezTo>
                  <a:pt x="1289568" y="1323517"/>
                  <a:pt x="1281113" y="1304925"/>
                  <a:pt x="1281113" y="1304925"/>
                </a:cubicBezTo>
                <a:cubicBezTo>
                  <a:pt x="1282700" y="1295400"/>
                  <a:pt x="1283780" y="1285776"/>
                  <a:pt x="1285875" y="1276350"/>
                </a:cubicBezTo>
                <a:cubicBezTo>
                  <a:pt x="1286964" y="1271449"/>
                  <a:pt x="1286553" y="1264980"/>
                  <a:pt x="1290638" y="1262062"/>
                </a:cubicBezTo>
                <a:cubicBezTo>
                  <a:pt x="1298808" y="1256226"/>
                  <a:pt x="1310859" y="1258106"/>
                  <a:pt x="1319213" y="1252537"/>
                </a:cubicBezTo>
                <a:cubicBezTo>
                  <a:pt x="1328738" y="1246187"/>
                  <a:pt x="1338630" y="1240355"/>
                  <a:pt x="1347788" y="1233487"/>
                </a:cubicBezTo>
                <a:cubicBezTo>
                  <a:pt x="1352099" y="1230254"/>
                  <a:pt x="1374164" y="1213156"/>
                  <a:pt x="1381125" y="1209675"/>
                </a:cubicBezTo>
                <a:cubicBezTo>
                  <a:pt x="1385615" y="1207430"/>
                  <a:pt x="1390650" y="1206500"/>
                  <a:pt x="1395413" y="1204912"/>
                </a:cubicBezTo>
                <a:cubicBezTo>
                  <a:pt x="1421502" y="1126639"/>
                  <a:pt x="1403882" y="1184870"/>
                  <a:pt x="1395413" y="985837"/>
                </a:cubicBezTo>
                <a:cubicBezTo>
                  <a:pt x="1395135" y="979297"/>
                  <a:pt x="1394404" y="972149"/>
                  <a:pt x="1390650" y="966787"/>
                </a:cubicBezTo>
                <a:cubicBezTo>
                  <a:pt x="1382925" y="955752"/>
                  <a:pt x="1362075" y="938212"/>
                  <a:pt x="1362075" y="938212"/>
                </a:cubicBezTo>
                <a:cubicBezTo>
                  <a:pt x="1363663" y="892175"/>
                  <a:pt x="1363965" y="846075"/>
                  <a:pt x="1366838" y="800100"/>
                </a:cubicBezTo>
                <a:cubicBezTo>
                  <a:pt x="1367151" y="795090"/>
                  <a:pt x="1368518" y="789775"/>
                  <a:pt x="1371600" y="785812"/>
                </a:cubicBezTo>
                <a:cubicBezTo>
                  <a:pt x="1379870" y="775179"/>
                  <a:pt x="1388967" y="764709"/>
                  <a:pt x="1400175" y="757237"/>
                </a:cubicBezTo>
                <a:lnTo>
                  <a:pt x="1414463" y="747712"/>
                </a:lnTo>
                <a:cubicBezTo>
                  <a:pt x="1417638" y="742950"/>
                  <a:pt x="1419519" y="737001"/>
                  <a:pt x="1423988" y="733425"/>
                </a:cubicBezTo>
                <a:cubicBezTo>
                  <a:pt x="1427908" y="730289"/>
                  <a:pt x="1434725" y="732212"/>
                  <a:pt x="1438275" y="728662"/>
                </a:cubicBezTo>
                <a:cubicBezTo>
                  <a:pt x="1441825" y="725112"/>
                  <a:pt x="1439902" y="718295"/>
                  <a:pt x="1443038" y="714375"/>
                </a:cubicBezTo>
                <a:cubicBezTo>
                  <a:pt x="1446614" y="709906"/>
                  <a:pt x="1452563" y="708025"/>
                  <a:pt x="1457325" y="704850"/>
                </a:cubicBezTo>
                <a:cubicBezTo>
                  <a:pt x="1463675" y="695325"/>
                  <a:pt x="1472755" y="687135"/>
                  <a:pt x="1476375" y="676275"/>
                </a:cubicBezTo>
                <a:cubicBezTo>
                  <a:pt x="1480249" y="664654"/>
                  <a:pt x="1481431" y="656932"/>
                  <a:pt x="1490663" y="647700"/>
                </a:cubicBezTo>
                <a:cubicBezTo>
                  <a:pt x="1494710" y="643653"/>
                  <a:pt x="1500188" y="641350"/>
                  <a:pt x="1504950" y="638175"/>
                </a:cubicBezTo>
                <a:cubicBezTo>
                  <a:pt x="1508125" y="633412"/>
                  <a:pt x="1510428" y="627934"/>
                  <a:pt x="1514475" y="623887"/>
                </a:cubicBezTo>
                <a:cubicBezTo>
                  <a:pt x="1518522" y="619840"/>
                  <a:pt x="1525187" y="618832"/>
                  <a:pt x="1528763" y="614362"/>
                </a:cubicBezTo>
                <a:cubicBezTo>
                  <a:pt x="1531899" y="610442"/>
                  <a:pt x="1529975" y="603625"/>
                  <a:pt x="1533525" y="600075"/>
                </a:cubicBezTo>
                <a:cubicBezTo>
                  <a:pt x="1541620" y="591980"/>
                  <a:pt x="1562100" y="581025"/>
                  <a:pt x="1562100" y="581025"/>
                </a:cubicBezTo>
                <a:cubicBezTo>
                  <a:pt x="1565275" y="576262"/>
                  <a:pt x="1567578" y="570784"/>
                  <a:pt x="1571625" y="566737"/>
                </a:cubicBezTo>
                <a:cubicBezTo>
                  <a:pt x="1575672" y="562690"/>
                  <a:pt x="1582337" y="561682"/>
                  <a:pt x="1585913" y="557212"/>
                </a:cubicBezTo>
                <a:cubicBezTo>
                  <a:pt x="1589049" y="553292"/>
                  <a:pt x="1587125" y="546475"/>
                  <a:pt x="1590675" y="542925"/>
                </a:cubicBezTo>
                <a:cubicBezTo>
                  <a:pt x="1598770" y="534830"/>
                  <a:pt x="1619250" y="523875"/>
                  <a:pt x="1619250" y="523875"/>
                </a:cubicBezTo>
                <a:cubicBezTo>
                  <a:pt x="1625600" y="514350"/>
                  <a:pt x="1634680" y="506160"/>
                  <a:pt x="1638300" y="495300"/>
                </a:cubicBezTo>
                <a:cubicBezTo>
                  <a:pt x="1649635" y="461295"/>
                  <a:pt x="1642256" y="475079"/>
                  <a:pt x="1657350" y="452437"/>
                </a:cubicBezTo>
                <a:cubicBezTo>
                  <a:pt x="1668076" y="388085"/>
                  <a:pt x="1653780" y="449756"/>
                  <a:pt x="1671638" y="409575"/>
                </a:cubicBezTo>
                <a:cubicBezTo>
                  <a:pt x="1675716" y="400400"/>
                  <a:pt x="1681163" y="381000"/>
                  <a:pt x="1681163" y="381000"/>
                </a:cubicBezTo>
                <a:cubicBezTo>
                  <a:pt x="1679575" y="357187"/>
                  <a:pt x="1682188" y="332715"/>
                  <a:pt x="1676400" y="309562"/>
                </a:cubicBezTo>
                <a:cubicBezTo>
                  <a:pt x="1675182" y="304692"/>
                  <a:pt x="1666033" y="307936"/>
                  <a:pt x="1662113" y="304800"/>
                </a:cubicBezTo>
                <a:cubicBezTo>
                  <a:pt x="1631340" y="280181"/>
                  <a:pt x="1674211" y="297719"/>
                  <a:pt x="1638300" y="285750"/>
                </a:cubicBezTo>
                <a:cubicBezTo>
                  <a:pt x="1606783" y="288901"/>
                  <a:pt x="1592299" y="285905"/>
                  <a:pt x="1566863" y="300037"/>
                </a:cubicBezTo>
                <a:cubicBezTo>
                  <a:pt x="1559924" y="303892"/>
                  <a:pt x="1554913" y="310775"/>
                  <a:pt x="1547813" y="314325"/>
                </a:cubicBezTo>
                <a:cubicBezTo>
                  <a:pt x="1538833" y="318815"/>
                  <a:pt x="1519238" y="323850"/>
                  <a:pt x="1519238" y="323850"/>
                </a:cubicBezTo>
                <a:cubicBezTo>
                  <a:pt x="1497013" y="322262"/>
                  <a:pt x="1474092" y="324828"/>
                  <a:pt x="1452563" y="319087"/>
                </a:cubicBezTo>
                <a:cubicBezTo>
                  <a:pt x="1447712" y="317794"/>
                  <a:pt x="1448785" y="309723"/>
                  <a:pt x="1447800" y="304800"/>
                </a:cubicBezTo>
                <a:cubicBezTo>
                  <a:pt x="1445599" y="293793"/>
                  <a:pt x="1446264" y="282214"/>
                  <a:pt x="1443038" y="271462"/>
                </a:cubicBezTo>
                <a:cubicBezTo>
                  <a:pt x="1439070" y="258233"/>
                  <a:pt x="1429543" y="254529"/>
                  <a:pt x="1419225" y="247650"/>
                </a:cubicBezTo>
                <a:cubicBezTo>
                  <a:pt x="1415352" y="236029"/>
                  <a:pt x="1414171" y="228308"/>
                  <a:pt x="1404938" y="219075"/>
                </a:cubicBezTo>
                <a:cubicBezTo>
                  <a:pt x="1400890" y="215028"/>
                  <a:pt x="1395413" y="212725"/>
                  <a:pt x="1390650" y="209550"/>
                </a:cubicBezTo>
                <a:cubicBezTo>
                  <a:pt x="1387475" y="204787"/>
                  <a:pt x="1385172" y="199310"/>
                  <a:pt x="1381125" y="195262"/>
                </a:cubicBezTo>
                <a:cubicBezTo>
                  <a:pt x="1355057" y="169193"/>
                  <a:pt x="1312394" y="188762"/>
                  <a:pt x="1281113" y="190500"/>
                </a:cubicBezTo>
                <a:lnTo>
                  <a:pt x="1252538" y="200025"/>
                </a:lnTo>
                <a:lnTo>
                  <a:pt x="1238250" y="204787"/>
                </a:lnTo>
                <a:lnTo>
                  <a:pt x="1228725" y="233362"/>
                </a:lnTo>
                <a:cubicBezTo>
                  <a:pt x="1227138" y="238125"/>
                  <a:pt x="1225181" y="242780"/>
                  <a:pt x="1223963" y="247650"/>
                </a:cubicBezTo>
                <a:cubicBezTo>
                  <a:pt x="1222375" y="254000"/>
                  <a:pt x="1220998" y="260406"/>
                  <a:pt x="1219200" y="266700"/>
                </a:cubicBezTo>
                <a:cubicBezTo>
                  <a:pt x="1217821" y="271527"/>
                  <a:pt x="1217988" y="277437"/>
                  <a:pt x="1214438" y="280987"/>
                </a:cubicBezTo>
                <a:cubicBezTo>
                  <a:pt x="1210888" y="284537"/>
                  <a:pt x="1204913" y="284162"/>
                  <a:pt x="1200150" y="285750"/>
                </a:cubicBezTo>
                <a:cubicBezTo>
                  <a:pt x="1195388" y="290512"/>
                  <a:pt x="1192598" y="300037"/>
                  <a:pt x="1185863" y="300037"/>
                </a:cubicBezTo>
                <a:cubicBezTo>
                  <a:pt x="1177926" y="300037"/>
                  <a:pt x="1173272" y="290363"/>
                  <a:pt x="1166813" y="285750"/>
                </a:cubicBezTo>
                <a:cubicBezTo>
                  <a:pt x="1162155" y="282423"/>
                  <a:pt x="1156922" y="279889"/>
                  <a:pt x="1152525" y="276225"/>
                </a:cubicBezTo>
                <a:cubicBezTo>
                  <a:pt x="1147351" y="271913"/>
                  <a:pt x="1142550" y="267111"/>
                  <a:pt x="1138238" y="261937"/>
                </a:cubicBezTo>
                <a:cubicBezTo>
                  <a:pt x="1134574" y="257540"/>
                  <a:pt x="1133021" y="251419"/>
                  <a:pt x="1128713" y="247650"/>
                </a:cubicBezTo>
                <a:cubicBezTo>
                  <a:pt x="1120098" y="240112"/>
                  <a:pt x="1108233" y="236695"/>
                  <a:pt x="1100138" y="228600"/>
                </a:cubicBezTo>
                <a:cubicBezTo>
                  <a:pt x="1081803" y="210265"/>
                  <a:pt x="1091454" y="218048"/>
                  <a:pt x="1071563" y="204787"/>
                </a:cubicBezTo>
                <a:cubicBezTo>
                  <a:pt x="1023938" y="206375"/>
                  <a:pt x="976252" y="206667"/>
                  <a:pt x="928688" y="209550"/>
                </a:cubicBezTo>
                <a:cubicBezTo>
                  <a:pt x="923677" y="209854"/>
                  <a:pt x="919227" y="212933"/>
                  <a:pt x="914400" y="214312"/>
                </a:cubicBezTo>
                <a:cubicBezTo>
                  <a:pt x="908106" y="216110"/>
                  <a:pt x="901644" y="217277"/>
                  <a:pt x="895350" y="219075"/>
                </a:cubicBezTo>
                <a:cubicBezTo>
                  <a:pt x="890523" y="220454"/>
                  <a:pt x="885933" y="222619"/>
                  <a:pt x="881063" y="223837"/>
                </a:cubicBezTo>
                <a:cubicBezTo>
                  <a:pt x="873210" y="225800"/>
                  <a:pt x="865103" y="226637"/>
                  <a:pt x="857250" y="228600"/>
                </a:cubicBezTo>
                <a:cubicBezTo>
                  <a:pt x="852380" y="229818"/>
                  <a:pt x="847932" y="232652"/>
                  <a:pt x="842963" y="233362"/>
                </a:cubicBezTo>
                <a:cubicBezTo>
                  <a:pt x="825605" y="235842"/>
                  <a:pt x="808038" y="236537"/>
                  <a:pt x="790575" y="238125"/>
                </a:cubicBezTo>
                <a:cubicBezTo>
                  <a:pt x="781050" y="241300"/>
                  <a:pt x="770354" y="242081"/>
                  <a:pt x="762000" y="247650"/>
                </a:cubicBezTo>
                <a:cubicBezTo>
                  <a:pt x="729248" y="269485"/>
                  <a:pt x="744285" y="263080"/>
                  <a:pt x="719138" y="271462"/>
                </a:cubicBezTo>
                <a:cubicBezTo>
                  <a:pt x="679450" y="268287"/>
                  <a:pt x="639516" y="267377"/>
                  <a:pt x="600075" y="261937"/>
                </a:cubicBezTo>
                <a:cubicBezTo>
                  <a:pt x="593042" y="260967"/>
                  <a:pt x="587551" y="255209"/>
                  <a:pt x="581025" y="252412"/>
                </a:cubicBezTo>
                <a:cubicBezTo>
                  <a:pt x="576411" y="250435"/>
                  <a:pt x="571500" y="249237"/>
                  <a:pt x="566738" y="247650"/>
                </a:cubicBezTo>
                <a:cubicBezTo>
                  <a:pt x="561975" y="244475"/>
                  <a:pt x="556497" y="242172"/>
                  <a:pt x="552450" y="238125"/>
                </a:cubicBezTo>
                <a:cubicBezTo>
                  <a:pt x="548403" y="234078"/>
                  <a:pt x="547688" y="227012"/>
                  <a:pt x="542925" y="223837"/>
                </a:cubicBezTo>
                <a:cubicBezTo>
                  <a:pt x="537479" y="220206"/>
                  <a:pt x="530225" y="220662"/>
                  <a:pt x="523875" y="219075"/>
                </a:cubicBezTo>
                <a:cubicBezTo>
                  <a:pt x="515938" y="214312"/>
                  <a:pt x="508658" y="208225"/>
                  <a:pt x="500063" y="204787"/>
                </a:cubicBezTo>
                <a:cubicBezTo>
                  <a:pt x="492547" y="201781"/>
                  <a:pt x="484103" y="201988"/>
                  <a:pt x="476250" y="200025"/>
                </a:cubicBezTo>
                <a:cubicBezTo>
                  <a:pt x="432194" y="189011"/>
                  <a:pt x="511886" y="201502"/>
                  <a:pt x="423863" y="190500"/>
                </a:cubicBezTo>
                <a:cubicBezTo>
                  <a:pt x="400214" y="155025"/>
                  <a:pt x="430609" y="198595"/>
                  <a:pt x="400050" y="161925"/>
                </a:cubicBezTo>
                <a:cubicBezTo>
                  <a:pt x="396386" y="157528"/>
                  <a:pt x="393700" y="152400"/>
                  <a:pt x="390525" y="147637"/>
                </a:cubicBezTo>
                <a:lnTo>
                  <a:pt x="376238" y="104775"/>
                </a:lnTo>
                <a:cubicBezTo>
                  <a:pt x="374650" y="100012"/>
                  <a:pt x="375025" y="94037"/>
                  <a:pt x="371475" y="90487"/>
                </a:cubicBezTo>
                <a:cubicBezTo>
                  <a:pt x="361950" y="80962"/>
                  <a:pt x="354108" y="69384"/>
                  <a:pt x="342900" y="61912"/>
                </a:cubicBezTo>
                <a:lnTo>
                  <a:pt x="314325" y="42862"/>
                </a:lnTo>
                <a:lnTo>
                  <a:pt x="300038" y="33337"/>
                </a:lnTo>
                <a:cubicBezTo>
                  <a:pt x="250579" y="39520"/>
                  <a:pt x="272587" y="31000"/>
                  <a:pt x="233363" y="57150"/>
                </a:cubicBezTo>
                <a:lnTo>
                  <a:pt x="233363" y="57150"/>
                </a:lnTo>
                <a:cubicBezTo>
                  <a:pt x="190393" y="67893"/>
                  <a:pt x="207682" y="62536"/>
                  <a:pt x="180975" y="71437"/>
                </a:cubicBezTo>
                <a:cubicBezTo>
                  <a:pt x="176213" y="74612"/>
                  <a:pt x="172354" y="80152"/>
                  <a:pt x="166688" y="80962"/>
                </a:cubicBezTo>
                <a:cubicBezTo>
                  <a:pt x="162500" y="81560"/>
                  <a:pt x="138713" y="73225"/>
                  <a:pt x="133350" y="71437"/>
                </a:cubicBezTo>
                <a:cubicBezTo>
                  <a:pt x="125756" y="60046"/>
                  <a:pt x="121203" y="51195"/>
                  <a:pt x="109538" y="42862"/>
                </a:cubicBezTo>
                <a:cubicBezTo>
                  <a:pt x="103761" y="38735"/>
                  <a:pt x="96838" y="36512"/>
                  <a:pt x="90488" y="33337"/>
                </a:cubicBezTo>
                <a:cubicBezTo>
                  <a:pt x="87313" y="28575"/>
                  <a:pt x="85933" y="21890"/>
                  <a:pt x="80963" y="19050"/>
                </a:cubicBezTo>
                <a:cubicBezTo>
                  <a:pt x="63992" y="9352"/>
                  <a:pt x="34521" y="17116"/>
                  <a:pt x="19050" y="19050"/>
                </a:cubicBezTo>
                <a:cubicBezTo>
                  <a:pt x="17463" y="28575"/>
                  <a:pt x="15486" y="38043"/>
                  <a:pt x="14288" y="47625"/>
                </a:cubicBezTo>
                <a:cubicBezTo>
                  <a:pt x="12309" y="63456"/>
                  <a:pt x="11781" y="79456"/>
                  <a:pt x="9525" y="95250"/>
                </a:cubicBezTo>
                <a:cubicBezTo>
                  <a:pt x="2838" y="142058"/>
                  <a:pt x="4763" y="83431"/>
                  <a:pt x="4763" y="138112"/>
                </a:cubicBezTo>
              </a:path>
            </a:pathLst>
          </a:custGeom>
          <a:solidFill>
            <a:srgbClr val="FFC000"/>
          </a:solidFill>
          <a:ln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6305550" y="3128037"/>
            <a:ext cx="1524000" cy="1368689"/>
          </a:xfrm>
          <a:custGeom>
            <a:avLst/>
            <a:gdLst>
              <a:gd name="connsiteX0" fmla="*/ 71438 w 1524000"/>
              <a:gd name="connsiteY0" fmla="*/ 415263 h 1368689"/>
              <a:gd name="connsiteX1" fmla="*/ 80963 w 1524000"/>
              <a:gd name="connsiteY1" fmla="*/ 429551 h 1368689"/>
              <a:gd name="connsiteX2" fmla="*/ 85725 w 1524000"/>
              <a:gd name="connsiteY2" fmla="*/ 443838 h 1368689"/>
              <a:gd name="connsiteX3" fmla="*/ 90488 w 1524000"/>
              <a:gd name="connsiteY3" fmla="*/ 553376 h 1368689"/>
              <a:gd name="connsiteX4" fmla="*/ 104775 w 1524000"/>
              <a:gd name="connsiteY4" fmla="*/ 562901 h 1368689"/>
              <a:gd name="connsiteX5" fmla="*/ 133350 w 1524000"/>
              <a:gd name="connsiteY5" fmla="*/ 581951 h 1368689"/>
              <a:gd name="connsiteX6" fmla="*/ 147638 w 1524000"/>
              <a:gd name="connsiteY6" fmla="*/ 672438 h 1368689"/>
              <a:gd name="connsiteX7" fmla="*/ 161925 w 1524000"/>
              <a:gd name="connsiteY7" fmla="*/ 686726 h 1368689"/>
              <a:gd name="connsiteX8" fmla="*/ 171450 w 1524000"/>
              <a:gd name="connsiteY8" fmla="*/ 715301 h 1368689"/>
              <a:gd name="connsiteX9" fmla="*/ 176213 w 1524000"/>
              <a:gd name="connsiteY9" fmla="*/ 729588 h 1368689"/>
              <a:gd name="connsiteX10" fmla="*/ 185738 w 1524000"/>
              <a:gd name="connsiteY10" fmla="*/ 743876 h 1368689"/>
              <a:gd name="connsiteX11" fmla="*/ 200025 w 1524000"/>
              <a:gd name="connsiteY11" fmla="*/ 796263 h 1368689"/>
              <a:gd name="connsiteX12" fmla="*/ 204788 w 1524000"/>
              <a:gd name="connsiteY12" fmla="*/ 781976 h 1368689"/>
              <a:gd name="connsiteX13" fmla="*/ 219075 w 1524000"/>
              <a:gd name="connsiteY13" fmla="*/ 772451 h 1368689"/>
              <a:gd name="connsiteX14" fmla="*/ 223838 w 1524000"/>
              <a:gd name="connsiteY14" fmla="*/ 748638 h 1368689"/>
              <a:gd name="connsiteX15" fmla="*/ 257175 w 1524000"/>
              <a:gd name="connsiteY15" fmla="*/ 724826 h 1368689"/>
              <a:gd name="connsiteX16" fmla="*/ 280988 w 1524000"/>
              <a:gd name="connsiteY16" fmla="*/ 729588 h 1368689"/>
              <a:gd name="connsiteX17" fmla="*/ 290513 w 1524000"/>
              <a:gd name="connsiteY17" fmla="*/ 743876 h 1368689"/>
              <a:gd name="connsiteX18" fmla="*/ 295275 w 1524000"/>
              <a:gd name="connsiteY18" fmla="*/ 834363 h 1368689"/>
              <a:gd name="connsiteX19" fmla="*/ 309563 w 1524000"/>
              <a:gd name="connsiteY19" fmla="*/ 839126 h 1368689"/>
              <a:gd name="connsiteX20" fmla="*/ 319088 w 1524000"/>
              <a:gd name="connsiteY20" fmla="*/ 824838 h 1368689"/>
              <a:gd name="connsiteX21" fmla="*/ 304800 w 1524000"/>
              <a:gd name="connsiteY21" fmla="*/ 743876 h 1368689"/>
              <a:gd name="connsiteX22" fmla="*/ 285750 w 1524000"/>
              <a:gd name="connsiteY22" fmla="*/ 715301 h 1368689"/>
              <a:gd name="connsiteX23" fmla="*/ 276225 w 1524000"/>
              <a:gd name="connsiteY23" fmla="*/ 701013 h 1368689"/>
              <a:gd name="connsiteX24" fmla="*/ 261938 w 1524000"/>
              <a:gd name="connsiteY24" fmla="*/ 686726 h 1368689"/>
              <a:gd name="connsiteX25" fmla="*/ 247650 w 1524000"/>
              <a:gd name="connsiteY25" fmla="*/ 658151 h 1368689"/>
              <a:gd name="connsiteX26" fmla="*/ 271463 w 1524000"/>
              <a:gd name="connsiteY26" fmla="*/ 610526 h 1368689"/>
              <a:gd name="connsiteX27" fmla="*/ 285750 w 1524000"/>
              <a:gd name="connsiteY27" fmla="*/ 605763 h 1368689"/>
              <a:gd name="connsiteX28" fmla="*/ 319088 w 1524000"/>
              <a:gd name="connsiteY28" fmla="*/ 562901 h 1368689"/>
              <a:gd name="connsiteX29" fmla="*/ 323850 w 1524000"/>
              <a:gd name="connsiteY29" fmla="*/ 520038 h 1368689"/>
              <a:gd name="connsiteX30" fmla="*/ 352425 w 1524000"/>
              <a:gd name="connsiteY30" fmla="*/ 515276 h 1368689"/>
              <a:gd name="connsiteX31" fmla="*/ 414338 w 1524000"/>
              <a:gd name="connsiteY31" fmla="*/ 505751 h 1368689"/>
              <a:gd name="connsiteX32" fmla="*/ 428625 w 1524000"/>
              <a:gd name="connsiteY32" fmla="*/ 496226 h 1368689"/>
              <a:gd name="connsiteX33" fmla="*/ 433388 w 1524000"/>
              <a:gd name="connsiteY33" fmla="*/ 481938 h 1368689"/>
              <a:gd name="connsiteX34" fmla="*/ 438150 w 1524000"/>
              <a:gd name="connsiteY34" fmla="*/ 434313 h 1368689"/>
              <a:gd name="connsiteX35" fmla="*/ 442913 w 1524000"/>
              <a:gd name="connsiteY35" fmla="*/ 410501 h 1368689"/>
              <a:gd name="connsiteX36" fmla="*/ 471488 w 1524000"/>
              <a:gd name="connsiteY36" fmla="*/ 391451 h 1368689"/>
              <a:gd name="connsiteX37" fmla="*/ 485775 w 1524000"/>
              <a:gd name="connsiteY37" fmla="*/ 381926 h 1368689"/>
              <a:gd name="connsiteX38" fmla="*/ 500063 w 1524000"/>
              <a:gd name="connsiteY38" fmla="*/ 377163 h 1368689"/>
              <a:gd name="connsiteX39" fmla="*/ 514350 w 1524000"/>
              <a:gd name="connsiteY39" fmla="*/ 367638 h 1368689"/>
              <a:gd name="connsiteX40" fmla="*/ 528638 w 1524000"/>
              <a:gd name="connsiteY40" fmla="*/ 353351 h 1368689"/>
              <a:gd name="connsiteX41" fmla="*/ 557213 w 1524000"/>
              <a:gd name="connsiteY41" fmla="*/ 343826 h 1368689"/>
              <a:gd name="connsiteX42" fmla="*/ 571500 w 1524000"/>
              <a:gd name="connsiteY42" fmla="*/ 339063 h 1368689"/>
              <a:gd name="connsiteX43" fmla="*/ 628650 w 1524000"/>
              <a:gd name="connsiteY43" fmla="*/ 343826 h 1368689"/>
              <a:gd name="connsiteX44" fmla="*/ 647700 w 1524000"/>
              <a:gd name="connsiteY44" fmla="*/ 358113 h 1368689"/>
              <a:gd name="connsiteX45" fmla="*/ 661988 w 1524000"/>
              <a:gd name="connsiteY45" fmla="*/ 362876 h 1368689"/>
              <a:gd name="connsiteX46" fmla="*/ 700088 w 1524000"/>
              <a:gd name="connsiteY46" fmla="*/ 410501 h 1368689"/>
              <a:gd name="connsiteX47" fmla="*/ 704850 w 1524000"/>
              <a:gd name="connsiteY47" fmla="*/ 424788 h 1368689"/>
              <a:gd name="connsiteX48" fmla="*/ 700088 w 1524000"/>
              <a:gd name="connsiteY48" fmla="*/ 562901 h 1368689"/>
              <a:gd name="connsiteX49" fmla="*/ 690563 w 1524000"/>
              <a:gd name="connsiteY49" fmla="*/ 591476 h 1368689"/>
              <a:gd name="connsiteX50" fmla="*/ 652463 w 1524000"/>
              <a:gd name="connsiteY50" fmla="*/ 615288 h 1368689"/>
              <a:gd name="connsiteX51" fmla="*/ 642938 w 1524000"/>
              <a:gd name="connsiteY51" fmla="*/ 629576 h 1368689"/>
              <a:gd name="connsiteX52" fmla="*/ 647700 w 1524000"/>
              <a:gd name="connsiteY52" fmla="*/ 762926 h 1368689"/>
              <a:gd name="connsiteX53" fmla="*/ 652463 w 1524000"/>
              <a:gd name="connsiteY53" fmla="*/ 777213 h 1368689"/>
              <a:gd name="connsiteX54" fmla="*/ 666750 w 1524000"/>
              <a:gd name="connsiteY54" fmla="*/ 786738 h 1368689"/>
              <a:gd name="connsiteX55" fmla="*/ 695325 w 1524000"/>
              <a:gd name="connsiteY55" fmla="*/ 801026 h 1368689"/>
              <a:gd name="connsiteX56" fmla="*/ 700088 w 1524000"/>
              <a:gd name="connsiteY56" fmla="*/ 815313 h 1368689"/>
              <a:gd name="connsiteX57" fmla="*/ 719138 w 1524000"/>
              <a:gd name="connsiteY57" fmla="*/ 820076 h 1368689"/>
              <a:gd name="connsiteX58" fmla="*/ 733425 w 1524000"/>
              <a:gd name="connsiteY58" fmla="*/ 824838 h 1368689"/>
              <a:gd name="connsiteX59" fmla="*/ 738188 w 1524000"/>
              <a:gd name="connsiteY59" fmla="*/ 910563 h 1368689"/>
              <a:gd name="connsiteX60" fmla="*/ 757238 w 1524000"/>
              <a:gd name="connsiteY60" fmla="*/ 939138 h 1368689"/>
              <a:gd name="connsiteX61" fmla="*/ 766763 w 1524000"/>
              <a:gd name="connsiteY61" fmla="*/ 953426 h 1368689"/>
              <a:gd name="connsiteX62" fmla="*/ 781050 w 1524000"/>
              <a:gd name="connsiteY62" fmla="*/ 982001 h 1368689"/>
              <a:gd name="connsiteX63" fmla="*/ 795338 w 1524000"/>
              <a:gd name="connsiteY63" fmla="*/ 991526 h 1368689"/>
              <a:gd name="connsiteX64" fmla="*/ 804863 w 1524000"/>
              <a:gd name="connsiteY64" fmla="*/ 1005813 h 1368689"/>
              <a:gd name="connsiteX65" fmla="*/ 819150 w 1524000"/>
              <a:gd name="connsiteY65" fmla="*/ 1020101 h 1368689"/>
              <a:gd name="connsiteX66" fmla="*/ 838200 w 1524000"/>
              <a:gd name="connsiteY66" fmla="*/ 1043913 h 1368689"/>
              <a:gd name="connsiteX67" fmla="*/ 847725 w 1524000"/>
              <a:gd name="connsiteY67" fmla="*/ 1058201 h 1368689"/>
              <a:gd name="connsiteX68" fmla="*/ 881063 w 1524000"/>
              <a:gd name="connsiteY68" fmla="*/ 1067726 h 1368689"/>
              <a:gd name="connsiteX69" fmla="*/ 895350 w 1524000"/>
              <a:gd name="connsiteY69" fmla="*/ 1077251 h 1368689"/>
              <a:gd name="connsiteX70" fmla="*/ 923925 w 1524000"/>
              <a:gd name="connsiteY70" fmla="*/ 1124876 h 1368689"/>
              <a:gd name="connsiteX71" fmla="*/ 933450 w 1524000"/>
              <a:gd name="connsiteY71" fmla="*/ 1139163 h 1368689"/>
              <a:gd name="connsiteX72" fmla="*/ 942975 w 1524000"/>
              <a:gd name="connsiteY72" fmla="*/ 1167738 h 1368689"/>
              <a:gd name="connsiteX73" fmla="*/ 957263 w 1524000"/>
              <a:gd name="connsiteY73" fmla="*/ 1196313 h 1368689"/>
              <a:gd name="connsiteX74" fmla="*/ 1004888 w 1524000"/>
              <a:gd name="connsiteY74" fmla="*/ 1210601 h 1368689"/>
              <a:gd name="connsiteX75" fmla="*/ 1019175 w 1524000"/>
              <a:gd name="connsiteY75" fmla="*/ 1220126 h 1368689"/>
              <a:gd name="connsiteX76" fmla="*/ 1023938 w 1524000"/>
              <a:gd name="connsiteY76" fmla="*/ 1234413 h 1368689"/>
              <a:gd name="connsiteX77" fmla="*/ 1047750 w 1524000"/>
              <a:gd name="connsiteY77" fmla="*/ 1258226 h 1368689"/>
              <a:gd name="connsiteX78" fmla="*/ 1066800 w 1524000"/>
              <a:gd name="connsiteY78" fmla="*/ 1267751 h 1368689"/>
              <a:gd name="connsiteX79" fmla="*/ 1157288 w 1524000"/>
              <a:gd name="connsiteY79" fmla="*/ 1272513 h 1368689"/>
              <a:gd name="connsiteX80" fmla="*/ 1171575 w 1524000"/>
              <a:gd name="connsiteY80" fmla="*/ 1282038 h 1368689"/>
              <a:gd name="connsiteX81" fmla="*/ 1185863 w 1524000"/>
              <a:gd name="connsiteY81" fmla="*/ 1286801 h 1368689"/>
              <a:gd name="connsiteX82" fmla="*/ 1228725 w 1524000"/>
              <a:gd name="connsiteY82" fmla="*/ 1320138 h 1368689"/>
              <a:gd name="connsiteX83" fmla="*/ 1400175 w 1524000"/>
              <a:gd name="connsiteY83" fmla="*/ 1272513 h 1368689"/>
              <a:gd name="connsiteX84" fmla="*/ 1395413 w 1524000"/>
              <a:gd name="connsiteY84" fmla="*/ 1258226 h 1368689"/>
              <a:gd name="connsiteX85" fmla="*/ 1409700 w 1524000"/>
              <a:gd name="connsiteY85" fmla="*/ 1224888 h 1368689"/>
              <a:gd name="connsiteX86" fmla="*/ 1428750 w 1524000"/>
              <a:gd name="connsiteY86" fmla="*/ 1220126 h 1368689"/>
              <a:gd name="connsiteX87" fmla="*/ 1524000 w 1524000"/>
              <a:gd name="connsiteY87" fmla="*/ 1215363 h 1368689"/>
              <a:gd name="connsiteX88" fmla="*/ 1519238 w 1524000"/>
              <a:gd name="connsiteY88" fmla="*/ 1196313 h 1368689"/>
              <a:gd name="connsiteX89" fmla="*/ 1504950 w 1524000"/>
              <a:gd name="connsiteY89" fmla="*/ 1182026 h 1368689"/>
              <a:gd name="connsiteX90" fmla="*/ 1481138 w 1524000"/>
              <a:gd name="connsiteY90" fmla="*/ 1153451 h 1368689"/>
              <a:gd name="connsiteX91" fmla="*/ 1462088 w 1524000"/>
              <a:gd name="connsiteY91" fmla="*/ 1139163 h 1368689"/>
              <a:gd name="connsiteX92" fmla="*/ 1443038 w 1524000"/>
              <a:gd name="connsiteY92" fmla="*/ 1110588 h 1368689"/>
              <a:gd name="connsiteX93" fmla="*/ 1423988 w 1524000"/>
              <a:gd name="connsiteY93" fmla="*/ 1077251 h 1368689"/>
              <a:gd name="connsiteX94" fmla="*/ 1409700 w 1524000"/>
              <a:gd name="connsiteY94" fmla="*/ 1067726 h 1368689"/>
              <a:gd name="connsiteX95" fmla="*/ 1385888 w 1524000"/>
              <a:gd name="connsiteY95" fmla="*/ 1043913 h 1368689"/>
              <a:gd name="connsiteX96" fmla="*/ 1376363 w 1524000"/>
              <a:gd name="connsiteY96" fmla="*/ 1058201 h 1368689"/>
              <a:gd name="connsiteX97" fmla="*/ 1381125 w 1524000"/>
              <a:gd name="connsiteY97" fmla="*/ 1077251 h 1368689"/>
              <a:gd name="connsiteX98" fmla="*/ 1404938 w 1524000"/>
              <a:gd name="connsiteY98" fmla="*/ 1120113 h 1368689"/>
              <a:gd name="connsiteX99" fmla="*/ 1395413 w 1524000"/>
              <a:gd name="connsiteY99" fmla="*/ 1134401 h 1368689"/>
              <a:gd name="connsiteX100" fmla="*/ 1366838 w 1524000"/>
              <a:gd name="connsiteY100" fmla="*/ 1153451 h 1368689"/>
              <a:gd name="connsiteX101" fmla="*/ 1357313 w 1524000"/>
              <a:gd name="connsiteY101" fmla="*/ 1167738 h 1368689"/>
              <a:gd name="connsiteX102" fmla="*/ 1285875 w 1524000"/>
              <a:gd name="connsiteY102" fmla="*/ 1172501 h 1368689"/>
              <a:gd name="connsiteX103" fmla="*/ 1271588 w 1524000"/>
              <a:gd name="connsiteY103" fmla="*/ 1162976 h 1368689"/>
              <a:gd name="connsiteX104" fmla="*/ 1290638 w 1524000"/>
              <a:gd name="connsiteY104" fmla="*/ 1110588 h 1368689"/>
              <a:gd name="connsiteX105" fmla="*/ 1295400 w 1524000"/>
              <a:gd name="connsiteY105" fmla="*/ 1096301 h 1368689"/>
              <a:gd name="connsiteX106" fmla="*/ 1314450 w 1524000"/>
              <a:gd name="connsiteY106" fmla="*/ 1067726 h 1368689"/>
              <a:gd name="connsiteX107" fmla="*/ 1328738 w 1524000"/>
              <a:gd name="connsiteY107" fmla="*/ 1015338 h 1368689"/>
              <a:gd name="connsiteX108" fmla="*/ 1323975 w 1524000"/>
              <a:gd name="connsiteY108" fmla="*/ 958188 h 1368689"/>
              <a:gd name="connsiteX109" fmla="*/ 1314450 w 1524000"/>
              <a:gd name="connsiteY109" fmla="*/ 929613 h 1368689"/>
              <a:gd name="connsiteX110" fmla="*/ 1319213 w 1524000"/>
              <a:gd name="connsiteY110" fmla="*/ 910563 h 1368689"/>
              <a:gd name="connsiteX111" fmla="*/ 1357313 w 1524000"/>
              <a:gd name="connsiteY111" fmla="*/ 877226 h 1368689"/>
              <a:gd name="connsiteX112" fmla="*/ 1371600 w 1524000"/>
              <a:gd name="connsiteY112" fmla="*/ 872463 h 1368689"/>
              <a:gd name="connsiteX113" fmla="*/ 1357313 w 1524000"/>
              <a:gd name="connsiteY113" fmla="*/ 824838 h 1368689"/>
              <a:gd name="connsiteX114" fmla="*/ 1328738 w 1524000"/>
              <a:gd name="connsiteY114" fmla="*/ 815313 h 1368689"/>
              <a:gd name="connsiteX115" fmla="*/ 1304925 w 1524000"/>
              <a:gd name="connsiteY115" fmla="*/ 796263 h 1368689"/>
              <a:gd name="connsiteX116" fmla="*/ 1290638 w 1524000"/>
              <a:gd name="connsiteY116" fmla="*/ 805788 h 1368689"/>
              <a:gd name="connsiteX117" fmla="*/ 1276350 w 1524000"/>
              <a:gd name="connsiteY117" fmla="*/ 853413 h 1368689"/>
              <a:gd name="connsiteX118" fmla="*/ 1257300 w 1524000"/>
              <a:gd name="connsiteY118" fmla="*/ 881988 h 1368689"/>
              <a:gd name="connsiteX119" fmla="*/ 1252538 w 1524000"/>
              <a:gd name="connsiteY119" fmla="*/ 896276 h 1368689"/>
              <a:gd name="connsiteX120" fmla="*/ 1238250 w 1524000"/>
              <a:gd name="connsiteY120" fmla="*/ 905801 h 1368689"/>
              <a:gd name="connsiteX121" fmla="*/ 1195388 w 1524000"/>
              <a:gd name="connsiteY121" fmla="*/ 920088 h 1368689"/>
              <a:gd name="connsiteX122" fmla="*/ 1181100 w 1524000"/>
              <a:gd name="connsiteY122" fmla="*/ 924851 h 1368689"/>
              <a:gd name="connsiteX123" fmla="*/ 1166813 w 1524000"/>
              <a:gd name="connsiteY123" fmla="*/ 929613 h 1368689"/>
              <a:gd name="connsiteX124" fmla="*/ 1152525 w 1524000"/>
              <a:gd name="connsiteY124" fmla="*/ 943901 h 1368689"/>
              <a:gd name="connsiteX125" fmla="*/ 1143000 w 1524000"/>
              <a:gd name="connsiteY125" fmla="*/ 996288 h 1368689"/>
              <a:gd name="connsiteX126" fmla="*/ 1100138 w 1524000"/>
              <a:gd name="connsiteY126" fmla="*/ 1020101 h 1368689"/>
              <a:gd name="connsiteX127" fmla="*/ 1095375 w 1524000"/>
              <a:gd name="connsiteY127" fmla="*/ 1034388 h 1368689"/>
              <a:gd name="connsiteX128" fmla="*/ 1104900 w 1524000"/>
              <a:gd name="connsiteY128" fmla="*/ 1062963 h 1368689"/>
              <a:gd name="connsiteX129" fmla="*/ 1119188 w 1524000"/>
              <a:gd name="connsiteY129" fmla="*/ 1072488 h 1368689"/>
              <a:gd name="connsiteX130" fmla="*/ 1190625 w 1524000"/>
              <a:gd name="connsiteY130" fmla="*/ 1082013 h 1368689"/>
              <a:gd name="connsiteX131" fmla="*/ 1200150 w 1524000"/>
              <a:gd name="connsiteY131" fmla="*/ 1096301 h 1368689"/>
              <a:gd name="connsiteX132" fmla="*/ 1214438 w 1524000"/>
              <a:gd name="connsiteY132" fmla="*/ 1105826 h 1368689"/>
              <a:gd name="connsiteX133" fmla="*/ 1223963 w 1524000"/>
              <a:gd name="connsiteY133" fmla="*/ 1148688 h 1368689"/>
              <a:gd name="connsiteX134" fmla="*/ 1228725 w 1524000"/>
              <a:gd name="connsiteY134" fmla="*/ 1162976 h 1368689"/>
              <a:gd name="connsiteX135" fmla="*/ 1233488 w 1524000"/>
              <a:gd name="connsiteY135" fmla="*/ 1191551 h 1368689"/>
              <a:gd name="connsiteX136" fmla="*/ 1228725 w 1524000"/>
              <a:gd name="connsiteY136" fmla="*/ 1220126 h 1368689"/>
              <a:gd name="connsiteX137" fmla="*/ 1157288 w 1524000"/>
              <a:gd name="connsiteY137" fmla="*/ 1205838 h 1368689"/>
              <a:gd name="connsiteX138" fmla="*/ 1143000 w 1524000"/>
              <a:gd name="connsiteY138" fmla="*/ 1201076 h 1368689"/>
              <a:gd name="connsiteX139" fmla="*/ 1128713 w 1524000"/>
              <a:gd name="connsiteY139" fmla="*/ 1205838 h 1368689"/>
              <a:gd name="connsiteX140" fmla="*/ 1052513 w 1524000"/>
              <a:gd name="connsiteY140" fmla="*/ 1196313 h 1368689"/>
              <a:gd name="connsiteX141" fmla="*/ 1042988 w 1524000"/>
              <a:gd name="connsiteY141" fmla="*/ 1182026 h 1368689"/>
              <a:gd name="connsiteX142" fmla="*/ 1019175 w 1524000"/>
              <a:gd name="connsiteY142" fmla="*/ 1153451 h 1368689"/>
              <a:gd name="connsiteX143" fmla="*/ 1019175 w 1524000"/>
              <a:gd name="connsiteY143" fmla="*/ 1096301 h 1368689"/>
              <a:gd name="connsiteX144" fmla="*/ 1014413 w 1524000"/>
              <a:gd name="connsiteY144" fmla="*/ 1082013 h 1368689"/>
              <a:gd name="connsiteX145" fmla="*/ 1000125 w 1524000"/>
              <a:gd name="connsiteY145" fmla="*/ 1072488 h 1368689"/>
              <a:gd name="connsiteX146" fmla="*/ 976313 w 1524000"/>
              <a:gd name="connsiteY146" fmla="*/ 1048676 h 1368689"/>
              <a:gd name="connsiteX147" fmla="*/ 966788 w 1524000"/>
              <a:gd name="connsiteY147" fmla="*/ 1034388 h 1368689"/>
              <a:gd name="connsiteX148" fmla="*/ 962025 w 1524000"/>
              <a:gd name="connsiteY148" fmla="*/ 910563 h 1368689"/>
              <a:gd name="connsiteX149" fmla="*/ 957263 w 1524000"/>
              <a:gd name="connsiteY149" fmla="*/ 896276 h 1368689"/>
              <a:gd name="connsiteX150" fmla="*/ 928688 w 1524000"/>
              <a:gd name="connsiteY150" fmla="*/ 881988 h 1368689"/>
              <a:gd name="connsiteX151" fmla="*/ 904875 w 1524000"/>
              <a:gd name="connsiteY151" fmla="*/ 858176 h 1368689"/>
              <a:gd name="connsiteX152" fmla="*/ 895350 w 1524000"/>
              <a:gd name="connsiteY152" fmla="*/ 843888 h 1368689"/>
              <a:gd name="connsiteX153" fmla="*/ 871538 w 1524000"/>
              <a:gd name="connsiteY153" fmla="*/ 762926 h 1368689"/>
              <a:gd name="connsiteX154" fmla="*/ 871538 w 1524000"/>
              <a:gd name="connsiteY154" fmla="*/ 762926 h 1368689"/>
              <a:gd name="connsiteX155" fmla="*/ 862013 w 1524000"/>
              <a:gd name="connsiteY155" fmla="*/ 734351 h 1368689"/>
              <a:gd name="connsiteX156" fmla="*/ 857250 w 1524000"/>
              <a:gd name="connsiteY156" fmla="*/ 720063 h 1368689"/>
              <a:gd name="connsiteX157" fmla="*/ 862013 w 1524000"/>
              <a:gd name="connsiteY157" fmla="*/ 662913 h 1368689"/>
              <a:gd name="connsiteX158" fmla="*/ 876300 w 1524000"/>
              <a:gd name="connsiteY158" fmla="*/ 672438 h 1368689"/>
              <a:gd name="connsiteX159" fmla="*/ 900113 w 1524000"/>
              <a:gd name="connsiteY159" fmla="*/ 681963 h 1368689"/>
              <a:gd name="connsiteX160" fmla="*/ 957263 w 1524000"/>
              <a:gd name="connsiteY160" fmla="*/ 686726 h 1368689"/>
              <a:gd name="connsiteX161" fmla="*/ 971550 w 1524000"/>
              <a:gd name="connsiteY161" fmla="*/ 696251 h 1368689"/>
              <a:gd name="connsiteX162" fmla="*/ 981075 w 1524000"/>
              <a:gd name="connsiteY162" fmla="*/ 710538 h 1368689"/>
              <a:gd name="connsiteX163" fmla="*/ 995363 w 1524000"/>
              <a:gd name="connsiteY163" fmla="*/ 762926 h 1368689"/>
              <a:gd name="connsiteX164" fmla="*/ 1028700 w 1524000"/>
              <a:gd name="connsiteY164" fmla="*/ 748638 h 1368689"/>
              <a:gd name="connsiteX165" fmla="*/ 1033463 w 1524000"/>
              <a:gd name="connsiteY165" fmla="*/ 734351 h 1368689"/>
              <a:gd name="connsiteX166" fmla="*/ 1066800 w 1524000"/>
              <a:gd name="connsiteY166" fmla="*/ 691488 h 1368689"/>
              <a:gd name="connsiteX167" fmla="*/ 1081088 w 1524000"/>
              <a:gd name="connsiteY167" fmla="*/ 681963 h 1368689"/>
              <a:gd name="connsiteX168" fmla="*/ 1090613 w 1524000"/>
              <a:gd name="connsiteY168" fmla="*/ 667676 h 1368689"/>
              <a:gd name="connsiteX169" fmla="*/ 1104900 w 1524000"/>
              <a:gd name="connsiteY169" fmla="*/ 662913 h 1368689"/>
              <a:gd name="connsiteX170" fmla="*/ 1100138 w 1524000"/>
              <a:gd name="connsiteY170" fmla="*/ 562901 h 1368689"/>
              <a:gd name="connsiteX171" fmla="*/ 1090613 w 1524000"/>
              <a:gd name="connsiteY171" fmla="*/ 548613 h 1368689"/>
              <a:gd name="connsiteX172" fmla="*/ 1076325 w 1524000"/>
              <a:gd name="connsiteY172" fmla="*/ 543851 h 1368689"/>
              <a:gd name="connsiteX173" fmla="*/ 1042988 w 1524000"/>
              <a:gd name="connsiteY173" fmla="*/ 510513 h 1368689"/>
              <a:gd name="connsiteX174" fmla="*/ 1019175 w 1524000"/>
              <a:gd name="connsiteY174" fmla="*/ 486701 h 1368689"/>
              <a:gd name="connsiteX175" fmla="*/ 995363 w 1524000"/>
              <a:gd name="connsiteY175" fmla="*/ 458126 h 1368689"/>
              <a:gd name="connsiteX176" fmla="*/ 981075 w 1524000"/>
              <a:gd name="connsiteY176" fmla="*/ 448601 h 1368689"/>
              <a:gd name="connsiteX177" fmla="*/ 966788 w 1524000"/>
              <a:gd name="connsiteY177" fmla="*/ 420026 h 1368689"/>
              <a:gd name="connsiteX178" fmla="*/ 985838 w 1524000"/>
              <a:gd name="connsiteY178" fmla="*/ 400976 h 1368689"/>
              <a:gd name="connsiteX179" fmla="*/ 1004888 w 1524000"/>
              <a:gd name="connsiteY179" fmla="*/ 391451 h 1368689"/>
              <a:gd name="connsiteX180" fmla="*/ 1033463 w 1524000"/>
              <a:gd name="connsiteY180" fmla="*/ 381926 h 1368689"/>
              <a:gd name="connsiteX181" fmla="*/ 1062038 w 1524000"/>
              <a:gd name="connsiteY181" fmla="*/ 372401 h 1368689"/>
              <a:gd name="connsiteX182" fmla="*/ 1076325 w 1524000"/>
              <a:gd name="connsiteY182" fmla="*/ 367638 h 1368689"/>
              <a:gd name="connsiteX183" fmla="*/ 1104900 w 1524000"/>
              <a:gd name="connsiteY183" fmla="*/ 348588 h 1368689"/>
              <a:gd name="connsiteX184" fmla="*/ 1109663 w 1524000"/>
              <a:gd name="connsiteY184" fmla="*/ 334301 h 1368689"/>
              <a:gd name="connsiteX185" fmla="*/ 1138238 w 1524000"/>
              <a:gd name="connsiteY185" fmla="*/ 315251 h 1368689"/>
              <a:gd name="connsiteX186" fmla="*/ 1204913 w 1524000"/>
              <a:gd name="connsiteY186" fmla="*/ 305726 h 1368689"/>
              <a:gd name="connsiteX187" fmla="*/ 1219200 w 1524000"/>
              <a:gd name="connsiteY187" fmla="*/ 291438 h 1368689"/>
              <a:gd name="connsiteX188" fmla="*/ 1233488 w 1524000"/>
              <a:gd name="connsiteY188" fmla="*/ 281913 h 1368689"/>
              <a:gd name="connsiteX189" fmla="*/ 1252538 w 1524000"/>
              <a:gd name="connsiteY189" fmla="*/ 267626 h 1368689"/>
              <a:gd name="connsiteX190" fmla="*/ 1252538 w 1524000"/>
              <a:gd name="connsiteY190" fmla="*/ 220001 h 1368689"/>
              <a:gd name="connsiteX191" fmla="*/ 1223963 w 1524000"/>
              <a:gd name="connsiteY191" fmla="*/ 210476 h 1368689"/>
              <a:gd name="connsiteX192" fmla="*/ 1209675 w 1524000"/>
              <a:gd name="connsiteY192" fmla="*/ 205713 h 1368689"/>
              <a:gd name="connsiteX193" fmla="*/ 1157288 w 1524000"/>
              <a:gd name="connsiteY193" fmla="*/ 210476 h 1368689"/>
              <a:gd name="connsiteX194" fmla="*/ 1138238 w 1524000"/>
              <a:gd name="connsiteY194" fmla="*/ 215238 h 1368689"/>
              <a:gd name="connsiteX195" fmla="*/ 1109663 w 1524000"/>
              <a:gd name="connsiteY195" fmla="*/ 196188 h 1368689"/>
              <a:gd name="connsiteX196" fmla="*/ 1081088 w 1524000"/>
              <a:gd name="connsiteY196" fmla="*/ 177138 h 1368689"/>
              <a:gd name="connsiteX197" fmla="*/ 1047750 w 1524000"/>
              <a:gd name="connsiteY197" fmla="*/ 162851 h 1368689"/>
              <a:gd name="connsiteX198" fmla="*/ 1019175 w 1524000"/>
              <a:gd name="connsiteY198" fmla="*/ 153326 h 1368689"/>
              <a:gd name="connsiteX199" fmla="*/ 981075 w 1524000"/>
              <a:gd name="connsiteY199" fmla="*/ 158088 h 1368689"/>
              <a:gd name="connsiteX200" fmla="*/ 957263 w 1524000"/>
              <a:gd name="connsiteY200" fmla="*/ 181901 h 1368689"/>
              <a:gd name="connsiteX201" fmla="*/ 928688 w 1524000"/>
              <a:gd name="connsiteY201" fmla="*/ 196188 h 1368689"/>
              <a:gd name="connsiteX202" fmla="*/ 909638 w 1524000"/>
              <a:gd name="connsiteY202" fmla="*/ 205713 h 1368689"/>
              <a:gd name="connsiteX203" fmla="*/ 857250 w 1524000"/>
              <a:gd name="connsiteY203" fmla="*/ 200951 h 1368689"/>
              <a:gd name="connsiteX204" fmla="*/ 852488 w 1524000"/>
              <a:gd name="connsiteY204" fmla="*/ 186663 h 1368689"/>
              <a:gd name="connsiteX205" fmla="*/ 838200 w 1524000"/>
              <a:gd name="connsiteY205" fmla="*/ 172376 h 1368689"/>
              <a:gd name="connsiteX206" fmla="*/ 809625 w 1524000"/>
              <a:gd name="connsiteY206" fmla="*/ 177138 h 1368689"/>
              <a:gd name="connsiteX207" fmla="*/ 776288 w 1524000"/>
              <a:gd name="connsiteY207" fmla="*/ 181901 h 1368689"/>
              <a:gd name="connsiteX208" fmla="*/ 762000 w 1524000"/>
              <a:gd name="connsiteY208" fmla="*/ 186663 h 1368689"/>
              <a:gd name="connsiteX209" fmla="*/ 747713 w 1524000"/>
              <a:gd name="connsiteY209" fmla="*/ 196188 h 1368689"/>
              <a:gd name="connsiteX210" fmla="*/ 719138 w 1524000"/>
              <a:gd name="connsiteY210" fmla="*/ 200951 h 1368689"/>
              <a:gd name="connsiteX211" fmla="*/ 590550 w 1524000"/>
              <a:gd name="connsiteY211" fmla="*/ 196188 h 1368689"/>
              <a:gd name="connsiteX212" fmla="*/ 481013 w 1524000"/>
              <a:gd name="connsiteY212" fmla="*/ 200951 h 1368689"/>
              <a:gd name="connsiteX213" fmla="*/ 461963 w 1524000"/>
              <a:gd name="connsiteY213" fmla="*/ 205713 h 1368689"/>
              <a:gd name="connsiteX214" fmla="*/ 404813 w 1524000"/>
              <a:gd name="connsiteY214" fmla="*/ 200951 h 1368689"/>
              <a:gd name="connsiteX215" fmla="*/ 371475 w 1524000"/>
              <a:gd name="connsiteY215" fmla="*/ 186663 h 1368689"/>
              <a:gd name="connsiteX216" fmla="*/ 323850 w 1524000"/>
              <a:gd name="connsiteY216" fmla="*/ 172376 h 1368689"/>
              <a:gd name="connsiteX217" fmla="*/ 219075 w 1524000"/>
              <a:gd name="connsiteY217" fmla="*/ 167613 h 1368689"/>
              <a:gd name="connsiteX218" fmla="*/ 209550 w 1524000"/>
              <a:gd name="connsiteY218" fmla="*/ 153326 h 1368689"/>
              <a:gd name="connsiteX219" fmla="*/ 195263 w 1524000"/>
              <a:gd name="connsiteY219" fmla="*/ 143801 h 1368689"/>
              <a:gd name="connsiteX220" fmla="*/ 190500 w 1524000"/>
              <a:gd name="connsiteY220" fmla="*/ 129513 h 1368689"/>
              <a:gd name="connsiteX221" fmla="*/ 176213 w 1524000"/>
              <a:gd name="connsiteY221" fmla="*/ 119988 h 1368689"/>
              <a:gd name="connsiteX222" fmla="*/ 152400 w 1524000"/>
              <a:gd name="connsiteY222" fmla="*/ 91413 h 1368689"/>
              <a:gd name="connsiteX223" fmla="*/ 138113 w 1524000"/>
              <a:gd name="connsiteY223" fmla="*/ 81888 h 1368689"/>
              <a:gd name="connsiteX224" fmla="*/ 119063 w 1524000"/>
              <a:gd name="connsiteY224" fmla="*/ 53313 h 1368689"/>
              <a:gd name="connsiteX225" fmla="*/ 109538 w 1524000"/>
              <a:gd name="connsiteY225" fmla="*/ 39026 h 1368689"/>
              <a:gd name="connsiteX226" fmla="*/ 95250 w 1524000"/>
              <a:gd name="connsiteY226" fmla="*/ 24738 h 1368689"/>
              <a:gd name="connsiteX227" fmla="*/ 76200 w 1524000"/>
              <a:gd name="connsiteY227" fmla="*/ 926 h 1368689"/>
              <a:gd name="connsiteX228" fmla="*/ 57150 w 1524000"/>
              <a:gd name="connsiteY228" fmla="*/ 5688 h 1368689"/>
              <a:gd name="connsiteX229" fmla="*/ 42863 w 1524000"/>
              <a:gd name="connsiteY229" fmla="*/ 15213 h 1368689"/>
              <a:gd name="connsiteX230" fmla="*/ 38100 w 1524000"/>
              <a:gd name="connsiteY230" fmla="*/ 29501 h 1368689"/>
              <a:gd name="connsiteX231" fmla="*/ 33338 w 1524000"/>
              <a:gd name="connsiteY231" fmla="*/ 96176 h 1368689"/>
              <a:gd name="connsiteX232" fmla="*/ 14288 w 1524000"/>
              <a:gd name="connsiteY232" fmla="*/ 124751 h 1368689"/>
              <a:gd name="connsiteX233" fmla="*/ 19050 w 1524000"/>
              <a:gd name="connsiteY233" fmla="*/ 158088 h 1368689"/>
              <a:gd name="connsiteX234" fmla="*/ 33338 w 1524000"/>
              <a:gd name="connsiteY234" fmla="*/ 162851 h 1368689"/>
              <a:gd name="connsiteX235" fmla="*/ 119063 w 1524000"/>
              <a:gd name="connsiteY235" fmla="*/ 167613 h 1368689"/>
              <a:gd name="connsiteX236" fmla="*/ 133350 w 1524000"/>
              <a:gd name="connsiteY236" fmla="*/ 177138 h 1368689"/>
              <a:gd name="connsiteX237" fmla="*/ 138113 w 1524000"/>
              <a:gd name="connsiteY237" fmla="*/ 191426 h 1368689"/>
              <a:gd name="connsiteX238" fmla="*/ 147638 w 1524000"/>
              <a:gd name="connsiteY238" fmla="*/ 205713 h 1368689"/>
              <a:gd name="connsiteX239" fmla="*/ 152400 w 1524000"/>
              <a:gd name="connsiteY239" fmla="*/ 220001 h 1368689"/>
              <a:gd name="connsiteX240" fmla="*/ 147638 w 1524000"/>
              <a:gd name="connsiteY240" fmla="*/ 243813 h 1368689"/>
              <a:gd name="connsiteX241" fmla="*/ 133350 w 1524000"/>
              <a:gd name="connsiteY241" fmla="*/ 248576 h 1368689"/>
              <a:gd name="connsiteX242" fmla="*/ 104775 w 1524000"/>
              <a:gd name="connsiteY242" fmla="*/ 253338 h 1368689"/>
              <a:gd name="connsiteX243" fmla="*/ 85725 w 1524000"/>
              <a:gd name="connsiteY243" fmla="*/ 296201 h 1368689"/>
              <a:gd name="connsiteX244" fmla="*/ 57150 w 1524000"/>
              <a:gd name="connsiteY244" fmla="*/ 305726 h 1368689"/>
              <a:gd name="connsiteX245" fmla="*/ 52388 w 1524000"/>
              <a:gd name="connsiteY245" fmla="*/ 324776 h 1368689"/>
              <a:gd name="connsiteX246" fmla="*/ 42863 w 1524000"/>
              <a:gd name="connsiteY246" fmla="*/ 391451 h 1368689"/>
              <a:gd name="connsiteX247" fmla="*/ 0 w 1524000"/>
              <a:gd name="connsiteY247" fmla="*/ 396213 h 1368689"/>
              <a:gd name="connsiteX248" fmla="*/ 9525 w 1524000"/>
              <a:gd name="connsiteY248" fmla="*/ 448601 h 1368689"/>
              <a:gd name="connsiteX249" fmla="*/ 28575 w 1524000"/>
              <a:gd name="connsiteY249" fmla="*/ 477176 h 1368689"/>
              <a:gd name="connsiteX250" fmla="*/ 33338 w 1524000"/>
              <a:gd name="connsiteY250" fmla="*/ 491463 h 1368689"/>
              <a:gd name="connsiteX251" fmla="*/ 61913 w 1524000"/>
              <a:gd name="connsiteY251" fmla="*/ 505751 h 1368689"/>
              <a:gd name="connsiteX252" fmla="*/ 76200 w 1524000"/>
              <a:gd name="connsiteY252" fmla="*/ 515276 h 1368689"/>
              <a:gd name="connsiteX253" fmla="*/ 90488 w 1524000"/>
              <a:gd name="connsiteY253" fmla="*/ 558138 h 1368689"/>
              <a:gd name="connsiteX254" fmla="*/ 95250 w 1524000"/>
              <a:gd name="connsiteY254" fmla="*/ 572426 h 1368689"/>
              <a:gd name="connsiteX255" fmla="*/ 114300 w 1524000"/>
              <a:gd name="connsiteY255" fmla="*/ 577188 h 1368689"/>
              <a:gd name="connsiteX256" fmla="*/ 123825 w 1524000"/>
              <a:gd name="connsiteY256" fmla="*/ 620051 h 1368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1524000" h="1368689">
                <a:moveTo>
                  <a:pt x="71438" y="415263"/>
                </a:moveTo>
                <a:cubicBezTo>
                  <a:pt x="74613" y="420026"/>
                  <a:pt x="78403" y="424431"/>
                  <a:pt x="80963" y="429551"/>
                </a:cubicBezTo>
                <a:cubicBezTo>
                  <a:pt x="83208" y="434041"/>
                  <a:pt x="85340" y="438833"/>
                  <a:pt x="85725" y="443838"/>
                </a:cubicBezTo>
                <a:cubicBezTo>
                  <a:pt x="88528" y="480278"/>
                  <a:pt x="84714" y="517288"/>
                  <a:pt x="90488" y="553376"/>
                </a:cubicBezTo>
                <a:cubicBezTo>
                  <a:pt x="91392" y="559028"/>
                  <a:pt x="100378" y="559237"/>
                  <a:pt x="104775" y="562901"/>
                </a:cubicBezTo>
                <a:cubicBezTo>
                  <a:pt x="128558" y="582719"/>
                  <a:pt x="108243" y="573581"/>
                  <a:pt x="133350" y="581951"/>
                </a:cubicBezTo>
                <a:cubicBezTo>
                  <a:pt x="136340" y="629778"/>
                  <a:pt x="124475" y="644642"/>
                  <a:pt x="147638" y="672438"/>
                </a:cubicBezTo>
                <a:cubicBezTo>
                  <a:pt x="151950" y="677612"/>
                  <a:pt x="157163" y="681963"/>
                  <a:pt x="161925" y="686726"/>
                </a:cubicBezTo>
                <a:lnTo>
                  <a:pt x="171450" y="715301"/>
                </a:lnTo>
                <a:cubicBezTo>
                  <a:pt x="173038" y="720063"/>
                  <a:pt x="173428" y="725411"/>
                  <a:pt x="176213" y="729588"/>
                </a:cubicBezTo>
                <a:lnTo>
                  <a:pt x="185738" y="743876"/>
                </a:lnTo>
                <a:cubicBezTo>
                  <a:pt x="197823" y="780130"/>
                  <a:pt x="193294" y="762606"/>
                  <a:pt x="200025" y="796263"/>
                </a:cubicBezTo>
                <a:cubicBezTo>
                  <a:pt x="201613" y="791501"/>
                  <a:pt x="201652" y="785896"/>
                  <a:pt x="204788" y="781976"/>
                </a:cubicBezTo>
                <a:cubicBezTo>
                  <a:pt x="208364" y="777507"/>
                  <a:pt x="216235" y="777421"/>
                  <a:pt x="219075" y="772451"/>
                </a:cubicBezTo>
                <a:cubicBezTo>
                  <a:pt x="223091" y="765423"/>
                  <a:pt x="220218" y="755878"/>
                  <a:pt x="223838" y="748638"/>
                </a:cubicBezTo>
                <a:cubicBezTo>
                  <a:pt x="230274" y="735767"/>
                  <a:pt x="245669" y="730579"/>
                  <a:pt x="257175" y="724826"/>
                </a:cubicBezTo>
                <a:cubicBezTo>
                  <a:pt x="265113" y="726413"/>
                  <a:pt x="273960" y="725572"/>
                  <a:pt x="280988" y="729588"/>
                </a:cubicBezTo>
                <a:cubicBezTo>
                  <a:pt x="285958" y="732428"/>
                  <a:pt x="289740" y="738205"/>
                  <a:pt x="290513" y="743876"/>
                </a:cubicBezTo>
                <a:cubicBezTo>
                  <a:pt x="294594" y="773803"/>
                  <a:pt x="289351" y="804745"/>
                  <a:pt x="295275" y="834363"/>
                </a:cubicBezTo>
                <a:cubicBezTo>
                  <a:pt x="296260" y="839286"/>
                  <a:pt x="304800" y="837538"/>
                  <a:pt x="309563" y="839126"/>
                </a:cubicBezTo>
                <a:cubicBezTo>
                  <a:pt x="312738" y="834363"/>
                  <a:pt x="318752" y="830552"/>
                  <a:pt x="319088" y="824838"/>
                </a:cubicBezTo>
                <a:cubicBezTo>
                  <a:pt x="322581" y="765449"/>
                  <a:pt x="324459" y="773364"/>
                  <a:pt x="304800" y="743876"/>
                </a:cubicBezTo>
                <a:cubicBezTo>
                  <a:pt x="296431" y="718766"/>
                  <a:pt x="305570" y="739084"/>
                  <a:pt x="285750" y="715301"/>
                </a:cubicBezTo>
                <a:cubicBezTo>
                  <a:pt x="282086" y="710904"/>
                  <a:pt x="279889" y="705410"/>
                  <a:pt x="276225" y="701013"/>
                </a:cubicBezTo>
                <a:cubicBezTo>
                  <a:pt x="271913" y="695839"/>
                  <a:pt x="266250" y="691900"/>
                  <a:pt x="261938" y="686726"/>
                </a:cubicBezTo>
                <a:cubicBezTo>
                  <a:pt x="251681" y="674417"/>
                  <a:pt x="252423" y="672469"/>
                  <a:pt x="247650" y="658151"/>
                </a:cubicBezTo>
                <a:cubicBezTo>
                  <a:pt x="251063" y="644500"/>
                  <a:pt x="255999" y="615681"/>
                  <a:pt x="271463" y="610526"/>
                </a:cubicBezTo>
                <a:lnTo>
                  <a:pt x="285750" y="605763"/>
                </a:lnTo>
                <a:cubicBezTo>
                  <a:pt x="317875" y="573638"/>
                  <a:pt x="310065" y="589967"/>
                  <a:pt x="319088" y="562901"/>
                </a:cubicBezTo>
                <a:cubicBezTo>
                  <a:pt x="320675" y="548613"/>
                  <a:pt x="315606" y="531815"/>
                  <a:pt x="323850" y="520038"/>
                </a:cubicBezTo>
                <a:cubicBezTo>
                  <a:pt x="329388" y="512127"/>
                  <a:pt x="342881" y="516744"/>
                  <a:pt x="352425" y="515276"/>
                </a:cubicBezTo>
                <a:cubicBezTo>
                  <a:pt x="432091" y="503020"/>
                  <a:pt x="343061" y="517629"/>
                  <a:pt x="414338" y="505751"/>
                </a:cubicBezTo>
                <a:cubicBezTo>
                  <a:pt x="419100" y="502576"/>
                  <a:pt x="425049" y="500695"/>
                  <a:pt x="428625" y="496226"/>
                </a:cubicBezTo>
                <a:cubicBezTo>
                  <a:pt x="431761" y="492306"/>
                  <a:pt x="432625" y="486900"/>
                  <a:pt x="433388" y="481938"/>
                </a:cubicBezTo>
                <a:cubicBezTo>
                  <a:pt x="435814" y="466169"/>
                  <a:pt x="436041" y="450127"/>
                  <a:pt x="438150" y="434313"/>
                </a:cubicBezTo>
                <a:cubicBezTo>
                  <a:pt x="439220" y="426289"/>
                  <a:pt x="437943" y="416890"/>
                  <a:pt x="442913" y="410501"/>
                </a:cubicBezTo>
                <a:cubicBezTo>
                  <a:pt x="449941" y="401465"/>
                  <a:pt x="461963" y="397801"/>
                  <a:pt x="471488" y="391451"/>
                </a:cubicBezTo>
                <a:cubicBezTo>
                  <a:pt x="476250" y="388276"/>
                  <a:pt x="480345" y="383736"/>
                  <a:pt x="485775" y="381926"/>
                </a:cubicBezTo>
                <a:cubicBezTo>
                  <a:pt x="490538" y="380338"/>
                  <a:pt x="495573" y="379408"/>
                  <a:pt x="500063" y="377163"/>
                </a:cubicBezTo>
                <a:cubicBezTo>
                  <a:pt x="505182" y="374603"/>
                  <a:pt x="509953" y="371302"/>
                  <a:pt x="514350" y="367638"/>
                </a:cubicBezTo>
                <a:cubicBezTo>
                  <a:pt x="519524" y="363326"/>
                  <a:pt x="522750" y="356622"/>
                  <a:pt x="528638" y="353351"/>
                </a:cubicBezTo>
                <a:cubicBezTo>
                  <a:pt x="537415" y="348475"/>
                  <a:pt x="547688" y="347001"/>
                  <a:pt x="557213" y="343826"/>
                </a:cubicBezTo>
                <a:lnTo>
                  <a:pt x="571500" y="339063"/>
                </a:lnTo>
                <a:cubicBezTo>
                  <a:pt x="590550" y="340651"/>
                  <a:pt x="610105" y="339190"/>
                  <a:pt x="628650" y="343826"/>
                </a:cubicBezTo>
                <a:cubicBezTo>
                  <a:pt x="636350" y="345751"/>
                  <a:pt x="640808" y="354175"/>
                  <a:pt x="647700" y="358113"/>
                </a:cubicBezTo>
                <a:cubicBezTo>
                  <a:pt x="652059" y="360604"/>
                  <a:pt x="657225" y="361288"/>
                  <a:pt x="661988" y="362876"/>
                </a:cubicBezTo>
                <a:cubicBezTo>
                  <a:pt x="688207" y="389095"/>
                  <a:pt x="688427" y="383290"/>
                  <a:pt x="700088" y="410501"/>
                </a:cubicBezTo>
                <a:cubicBezTo>
                  <a:pt x="702065" y="415115"/>
                  <a:pt x="703263" y="420026"/>
                  <a:pt x="704850" y="424788"/>
                </a:cubicBezTo>
                <a:cubicBezTo>
                  <a:pt x="703263" y="470826"/>
                  <a:pt x="704022" y="517004"/>
                  <a:pt x="700088" y="562901"/>
                </a:cubicBezTo>
                <a:cubicBezTo>
                  <a:pt x="699231" y="572905"/>
                  <a:pt x="698595" y="585452"/>
                  <a:pt x="690563" y="591476"/>
                </a:cubicBezTo>
                <a:cubicBezTo>
                  <a:pt x="665833" y="610023"/>
                  <a:pt x="678612" y="602213"/>
                  <a:pt x="652463" y="615288"/>
                </a:cubicBezTo>
                <a:cubicBezTo>
                  <a:pt x="649288" y="620051"/>
                  <a:pt x="643123" y="623855"/>
                  <a:pt x="642938" y="629576"/>
                </a:cubicBezTo>
                <a:cubicBezTo>
                  <a:pt x="641504" y="674031"/>
                  <a:pt x="644836" y="718540"/>
                  <a:pt x="647700" y="762926"/>
                </a:cubicBezTo>
                <a:cubicBezTo>
                  <a:pt x="648023" y="767936"/>
                  <a:pt x="649327" y="773293"/>
                  <a:pt x="652463" y="777213"/>
                </a:cubicBezTo>
                <a:cubicBezTo>
                  <a:pt x="656039" y="781682"/>
                  <a:pt x="661631" y="784178"/>
                  <a:pt x="666750" y="786738"/>
                </a:cubicBezTo>
                <a:cubicBezTo>
                  <a:pt x="706184" y="806456"/>
                  <a:pt x="654382" y="773730"/>
                  <a:pt x="695325" y="801026"/>
                </a:cubicBezTo>
                <a:cubicBezTo>
                  <a:pt x="696913" y="805788"/>
                  <a:pt x="696168" y="812177"/>
                  <a:pt x="700088" y="815313"/>
                </a:cubicBezTo>
                <a:cubicBezTo>
                  <a:pt x="705199" y="819402"/>
                  <a:pt x="712844" y="818278"/>
                  <a:pt x="719138" y="820076"/>
                </a:cubicBezTo>
                <a:cubicBezTo>
                  <a:pt x="723965" y="821455"/>
                  <a:pt x="728663" y="823251"/>
                  <a:pt x="733425" y="824838"/>
                </a:cubicBezTo>
                <a:cubicBezTo>
                  <a:pt x="735013" y="853413"/>
                  <a:pt x="732351" y="882546"/>
                  <a:pt x="738188" y="910563"/>
                </a:cubicBezTo>
                <a:cubicBezTo>
                  <a:pt x="740523" y="921770"/>
                  <a:pt x="750888" y="929613"/>
                  <a:pt x="757238" y="939138"/>
                </a:cubicBezTo>
                <a:lnTo>
                  <a:pt x="766763" y="953426"/>
                </a:lnTo>
                <a:cubicBezTo>
                  <a:pt x="770636" y="965046"/>
                  <a:pt x="771818" y="972769"/>
                  <a:pt x="781050" y="982001"/>
                </a:cubicBezTo>
                <a:cubicBezTo>
                  <a:pt x="785097" y="986048"/>
                  <a:pt x="790575" y="988351"/>
                  <a:pt x="795338" y="991526"/>
                </a:cubicBezTo>
                <a:cubicBezTo>
                  <a:pt x="798513" y="996288"/>
                  <a:pt x="801199" y="1001416"/>
                  <a:pt x="804863" y="1005813"/>
                </a:cubicBezTo>
                <a:cubicBezTo>
                  <a:pt x="809175" y="1010987"/>
                  <a:pt x="815414" y="1014497"/>
                  <a:pt x="819150" y="1020101"/>
                </a:cubicBezTo>
                <a:cubicBezTo>
                  <a:pt x="837552" y="1047704"/>
                  <a:pt x="806249" y="1022612"/>
                  <a:pt x="838200" y="1043913"/>
                </a:cubicBezTo>
                <a:cubicBezTo>
                  <a:pt x="841375" y="1048676"/>
                  <a:pt x="843255" y="1054625"/>
                  <a:pt x="847725" y="1058201"/>
                </a:cubicBezTo>
                <a:cubicBezTo>
                  <a:pt x="850828" y="1060684"/>
                  <a:pt x="879822" y="1067416"/>
                  <a:pt x="881063" y="1067726"/>
                </a:cubicBezTo>
                <a:cubicBezTo>
                  <a:pt x="885825" y="1070901"/>
                  <a:pt x="891581" y="1072943"/>
                  <a:pt x="895350" y="1077251"/>
                </a:cubicBezTo>
                <a:cubicBezTo>
                  <a:pt x="914540" y="1099183"/>
                  <a:pt x="911636" y="1103370"/>
                  <a:pt x="923925" y="1124876"/>
                </a:cubicBezTo>
                <a:cubicBezTo>
                  <a:pt x="926765" y="1129846"/>
                  <a:pt x="931125" y="1133933"/>
                  <a:pt x="933450" y="1139163"/>
                </a:cubicBezTo>
                <a:cubicBezTo>
                  <a:pt x="937528" y="1148338"/>
                  <a:pt x="939800" y="1158213"/>
                  <a:pt x="942975" y="1167738"/>
                </a:cubicBezTo>
                <a:cubicBezTo>
                  <a:pt x="946849" y="1179358"/>
                  <a:pt x="948031" y="1187081"/>
                  <a:pt x="957263" y="1196313"/>
                </a:cubicBezTo>
                <a:cubicBezTo>
                  <a:pt x="971702" y="1210752"/>
                  <a:pt x="983903" y="1207603"/>
                  <a:pt x="1004888" y="1210601"/>
                </a:cubicBezTo>
                <a:cubicBezTo>
                  <a:pt x="1009650" y="1213776"/>
                  <a:pt x="1015599" y="1215657"/>
                  <a:pt x="1019175" y="1220126"/>
                </a:cubicBezTo>
                <a:cubicBezTo>
                  <a:pt x="1022311" y="1224046"/>
                  <a:pt x="1021693" y="1229923"/>
                  <a:pt x="1023938" y="1234413"/>
                </a:cubicBezTo>
                <a:cubicBezTo>
                  <a:pt x="1030923" y="1248383"/>
                  <a:pt x="1034415" y="1250606"/>
                  <a:pt x="1047750" y="1258226"/>
                </a:cubicBezTo>
                <a:cubicBezTo>
                  <a:pt x="1053914" y="1261748"/>
                  <a:pt x="1059760" y="1266833"/>
                  <a:pt x="1066800" y="1267751"/>
                </a:cubicBezTo>
                <a:cubicBezTo>
                  <a:pt x="1096751" y="1271657"/>
                  <a:pt x="1127125" y="1270926"/>
                  <a:pt x="1157288" y="1272513"/>
                </a:cubicBezTo>
                <a:cubicBezTo>
                  <a:pt x="1162050" y="1275688"/>
                  <a:pt x="1166456" y="1279478"/>
                  <a:pt x="1171575" y="1282038"/>
                </a:cubicBezTo>
                <a:cubicBezTo>
                  <a:pt x="1176065" y="1284283"/>
                  <a:pt x="1181474" y="1284363"/>
                  <a:pt x="1185863" y="1286801"/>
                </a:cubicBezTo>
                <a:cubicBezTo>
                  <a:pt x="1211497" y="1301042"/>
                  <a:pt x="1211370" y="1302783"/>
                  <a:pt x="1228725" y="1320138"/>
                </a:cubicBezTo>
                <a:cubicBezTo>
                  <a:pt x="1392777" y="1311270"/>
                  <a:pt x="1417662" y="1368689"/>
                  <a:pt x="1400175" y="1272513"/>
                </a:cubicBezTo>
                <a:cubicBezTo>
                  <a:pt x="1399277" y="1267574"/>
                  <a:pt x="1397000" y="1262988"/>
                  <a:pt x="1395413" y="1258226"/>
                </a:cubicBezTo>
                <a:cubicBezTo>
                  <a:pt x="1397802" y="1248667"/>
                  <a:pt x="1399833" y="1231466"/>
                  <a:pt x="1409700" y="1224888"/>
                </a:cubicBezTo>
                <a:cubicBezTo>
                  <a:pt x="1415146" y="1221257"/>
                  <a:pt x="1422227" y="1220670"/>
                  <a:pt x="1428750" y="1220126"/>
                </a:cubicBezTo>
                <a:cubicBezTo>
                  <a:pt x="1460430" y="1217486"/>
                  <a:pt x="1492250" y="1216951"/>
                  <a:pt x="1524000" y="1215363"/>
                </a:cubicBezTo>
                <a:cubicBezTo>
                  <a:pt x="1522413" y="1209013"/>
                  <a:pt x="1522485" y="1201996"/>
                  <a:pt x="1519238" y="1196313"/>
                </a:cubicBezTo>
                <a:cubicBezTo>
                  <a:pt x="1515896" y="1190465"/>
                  <a:pt x="1509262" y="1187200"/>
                  <a:pt x="1504950" y="1182026"/>
                </a:cubicBezTo>
                <a:cubicBezTo>
                  <a:pt x="1486574" y="1159976"/>
                  <a:pt x="1505491" y="1174325"/>
                  <a:pt x="1481138" y="1153451"/>
                </a:cubicBezTo>
                <a:cubicBezTo>
                  <a:pt x="1475111" y="1148285"/>
                  <a:pt x="1467361" y="1145096"/>
                  <a:pt x="1462088" y="1139163"/>
                </a:cubicBezTo>
                <a:cubicBezTo>
                  <a:pt x="1454483" y="1130607"/>
                  <a:pt x="1448158" y="1120827"/>
                  <a:pt x="1443038" y="1110588"/>
                </a:cubicBezTo>
                <a:cubicBezTo>
                  <a:pt x="1439302" y="1103117"/>
                  <a:pt x="1430720" y="1083983"/>
                  <a:pt x="1423988" y="1077251"/>
                </a:cubicBezTo>
                <a:cubicBezTo>
                  <a:pt x="1419940" y="1073204"/>
                  <a:pt x="1414463" y="1070901"/>
                  <a:pt x="1409700" y="1067726"/>
                </a:cubicBezTo>
                <a:cubicBezTo>
                  <a:pt x="1406712" y="1063244"/>
                  <a:pt x="1395226" y="1042045"/>
                  <a:pt x="1385888" y="1043913"/>
                </a:cubicBezTo>
                <a:cubicBezTo>
                  <a:pt x="1380275" y="1045036"/>
                  <a:pt x="1379538" y="1053438"/>
                  <a:pt x="1376363" y="1058201"/>
                </a:cubicBezTo>
                <a:cubicBezTo>
                  <a:pt x="1377950" y="1064551"/>
                  <a:pt x="1378198" y="1071397"/>
                  <a:pt x="1381125" y="1077251"/>
                </a:cubicBezTo>
                <a:cubicBezTo>
                  <a:pt x="1413883" y="1142768"/>
                  <a:pt x="1391764" y="1080598"/>
                  <a:pt x="1404938" y="1120113"/>
                </a:cubicBezTo>
                <a:cubicBezTo>
                  <a:pt x="1401763" y="1124876"/>
                  <a:pt x="1399721" y="1130632"/>
                  <a:pt x="1395413" y="1134401"/>
                </a:cubicBezTo>
                <a:cubicBezTo>
                  <a:pt x="1386798" y="1141939"/>
                  <a:pt x="1366838" y="1153451"/>
                  <a:pt x="1366838" y="1153451"/>
                </a:cubicBezTo>
                <a:cubicBezTo>
                  <a:pt x="1363663" y="1158213"/>
                  <a:pt x="1361710" y="1164074"/>
                  <a:pt x="1357313" y="1167738"/>
                </a:cubicBezTo>
                <a:cubicBezTo>
                  <a:pt x="1335106" y="1186243"/>
                  <a:pt x="1314395" y="1175093"/>
                  <a:pt x="1285875" y="1172501"/>
                </a:cubicBezTo>
                <a:cubicBezTo>
                  <a:pt x="1281113" y="1169326"/>
                  <a:pt x="1272612" y="1168607"/>
                  <a:pt x="1271588" y="1162976"/>
                </a:cubicBezTo>
                <a:cubicBezTo>
                  <a:pt x="1264298" y="1122880"/>
                  <a:pt x="1269439" y="1124720"/>
                  <a:pt x="1290638" y="1110588"/>
                </a:cubicBezTo>
                <a:cubicBezTo>
                  <a:pt x="1292225" y="1105826"/>
                  <a:pt x="1292962" y="1100689"/>
                  <a:pt x="1295400" y="1096301"/>
                </a:cubicBezTo>
                <a:cubicBezTo>
                  <a:pt x="1300959" y="1086294"/>
                  <a:pt x="1310830" y="1078586"/>
                  <a:pt x="1314450" y="1067726"/>
                </a:cubicBezTo>
                <a:cubicBezTo>
                  <a:pt x="1326535" y="1031472"/>
                  <a:pt x="1322006" y="1048996"/>
                  <a:pt x="1328738" y="1015338"/>
                </a:cubicBezTo>
                <a:cubicBezTo>
                  <a:pt x="1327150" y="996288"/>
                  <a:pt x="1327118" y="977044"/>
                  <a:pt x="1323975" y="958188"/>
                </a:cubicBezTo>
                <a:cubicBezTo>
                  <a:pt x="1322324" y="948284"/>
                  <a:pt x="1314450" y="929613"/>
                  <a:pt x="1314450" y="929613"/>
                </a:cubicBezTo>
                <a:cubicBezTo>
                  <a:pt x="1316038" y="923263"/>
                  <a:pt x="1316635" y="916579"/>
                  <a:pt x="1319213" y="910563"/>
                </a:cubicBezTo>
                <a:cubicBezTo>
                  <a:pt x="1325696" y="895438"/>
                  <a:pt x="1342761" y="882077"/>
                  <a:pt x="1357313" y="877226"/>
                </a:cubicBezTo>
                <a:lnTo>
                  <a:pt x="1371600" y="872463"/>
                </a:lnTo>
                <a:cubicBezTo>
                  <a:pt x="1370268" y="863139"/>
                  <a:pt x="1370903" y="833332"/>
                  <a:pt x="1357313" y="824838"/>
                </a:cubicBezTo>
                <a:cubicBezTo>
                  <a:pt x="1348799" y="819517"/>
                  <a:pt x="1338263" y="818488"/>
                  <a:pt x="1328738" y="815313"/>
                </a:cubicBezTo>
                <a:cubicBezTo>
                  <a:pt x="1323173" y="806965"/>
                  <a:pt x="1318727" y="793963"/>
                  <a:pt x="1304925" y="796263"/>
                </a:cubicBezTo>
                <a:cubicBezTo>
                  <a:pt x="1299279" y="797204"/>
                  <a:pt x="1295400" y="802613"/>
                  <a:pt x="1290638" y="805788"/>
                </a:cubicBezTo>
                <a:cubicBezTo>
                  <a:pt x="1287976" y="816436"/>
                  <a:pt x="1280987" y="846458"/>
                  <a:pt x="1276350" y="853413"/>
                </a:cubicBezTo>
                <a:lnTo>
                  <a:pt x="1257300" y="881988"/>
                </a:lnTo>
                <a:cubicBezTo>
                  <a:pt x="1255713" y="886751"/>
                  <a:pt x="1255674" y="892356"/>
                  <a:pt x="1252538" y="896276"/>
                </a:cubicBezTo>
                <a:cubicBezTo>
                  <a:pt x="1248962" y="900746"/>
                  <a:pt x="1243481" y="903476"/>
                  <a:pt x="1238250" y="905801"/>
                </a:cubicBezTo>
                <a:cubicBezTo>
                  <a:pt x="1238240" y="905805"/>
                  <a:pt x="1202537" y="917705"/>
                  <a:pt x="1195388" y="920088"/>
                </a:cubicBezTo>
                <a:lnTo>
                  <a:pt x="1181100" y="924851"/>
                </a:lnTo>
                <a:lnTo>
                  <a:pt x="1166813" y="929613"/>
                </a:lnTo>
                <a:cubicBezTo>
                  <a:pt x="1162050" y="934376"/>
                  <a:pt x="1156261" y="938297"/>
                  <a:pt x="1152525" y="943901"/>
                </a:cubicBezTo>
                <a:cubicBezTo>
                  <a:pt x="1143434" y="957538"/>
                  <a:pt x="1149105" y="985822"/>
                  <a:pt x="1143000" y="996288"/>
                </a:cubicBezTo>
                <a:cubicBezTo>
                  <a:pt x="1135095" y="1009839"/>
                  <a:pt x="1114389" y="1015350"/>
                  <a:pt x="1100138" y="1020101"/>
                </a:cubicBezTo>
                <a:cubicBezTo>
                  <a:pt x="1098550" y="1024863"/>
                  <a:pt x="1094821" y="1029399"/>
                  <a:pt x="1095375" y="1034388"/>
                </a:cubicBezTo>
                <a:cubicBezTo>
                  <a:pt x="1096484" y="1044367"/>
                  <a:pt x="1096546" y="1057394"/>
                  <a:pt x="1104900" y="1062963"/>
                </a:cubicBezTo>
                <a:cubicBezTo>
                  <a:pt x="1109663" y="1066138"/>
                  <a:pt x="1114068" y="1069928"/>
                  <a:pt x="1119188" y="1072488"/>
                </a:cubicBezTo>
                <a:cubicBezTo>
                  <a:pt x="1138644" y="1082216"/>
                  <a:pt x="1177845" y="1080948"/>
                  <a:pt x="1190625" y="1082013"/>
                </a:cubicBezTo>
                <a:cubicBezTo>
                  <a:pt x="1193800" y="1086776"/>
                  <a:pt x="1196103" y="1092254"/>
                  <a:pt x="1200150" y="1096301"/>
                </a:cubicBezTo>
                <a:cubicBezTo>
                  <a:pt x="1204197" y="1100348"/>
                  <a:pt x="1210862" y="1101356"/>
                  <a:pt x="1214438" y="1105826"/>
                </a:cubicBezTo>
                <a:cubicBezTo>
                  <a:pt x="1219385" y="1112009"/>
                  <a:pt x="1223893" y="1148372"/>
                  <a:pt x="1223963" y="1148688"/>
                </a:cubicBezTo>
                <a:cubicBezTo>
                  <a:pt x="1225052" y="1153589"/>
                  <a:pt x="1227636" y="1158075"/>
                  <a:pt x="1228725" y="1162976"/>
                </a:cubicBezTo>
                <a:cubicBezTo>
                  <a:pt x="1230820" y="1172402"/>
                  <a:pt x="1231900" y="1182026"/>
                  <a:pt x="1233488" y="1191551"/>
                </a:cubicBezTo>
                <a:cubicBezTo>
                  <a:pt x="1231900" y="1201076"/>
                  <a:pt x="1237738" y="1216660"/>
                  <a:pt x="1228725" y="1220126"/>
                </a:cubicBezTo>
                <a:cubicBezTo>
                  <a:pt x="1180117" y="1238821"/>
                  <a:pt x="1183215" y="1218801"/>
                  <a:pt x="1157288" y="1205838"/>
                </a:cubicBezTo>
                <a:cubicBezTo>
                  <a:pt x="1152798" y="1203593"/>
                  <a:pt x="1147763" y="1202663"/>
                  <a:pt x="1143000" y="1201076"/>
                </a:cubicBezTo>
                <a:cubicBezTo>
                  <a:pt x="1138238" y="1202663"/>
                  <a:pt x="1133733" y="1205838"/>
                  <a:pt x="1128713" y="1205838"/>
                </a:cubicBezTo>
                <a:cubicBezTo>
                  <a:pt x="1077234" y="1205838"/>
                  <a:pt x="1082692" y="1206374"/>
                  <a:pt x="1052513" y="1196313"/>
                </a:cubicBezTo>
                <a:cubicBezTo>
                  <a:pt x="1049338" y="1191551"/>
                  <a:pt x="1046652" y="1186423"/>
                  <a:pt x="1042988" y="1182026"/>
                </a:cubicBezTo>
                <a:cubicBezTo>
                  <a:pt x="1012430" y="1145357"/>
                  <a:pt x="1042823" y="1188922"/>
                  <a:pt x="1019175" y="1153451"/>
                </a:cubicBezTo>
                <a:cubicBezTo>
                  <a:pt x="1025288" y="1122889"/>
                  <a:pt x="1026264" y="1131746"/>
                  <a:pt x="1019175" y="1096301"/>
                </a:cubicBezTo>
                <a:cubicBezTo>
                  <a:pt x="1018190" y="1091378"/>
                  <a:pt x="1017549" y="1085933"/>
                  <a:pt x="1014413" y="1082013"/>
                </a:cubicBezTo>
                <a:cubicBezTo>
                  <a:pt x="1010837" y="1077543"/>
                  <a:pt x="1004888" y="1075663"/>
                  <a:pt x="1000125" y="1072488"/>
                </a:cubicBezTo>
                <a:cubicBezTo>
                  <a:pt x="974722" y="1034385"/>
                  <a:pt x="1008065" y="1080429"/>
                  <a:pt x="976313" y="1048676"/>
                </a:cubicBezTo>
                <a:cubicBezTo>
                  <a:pt x="972266" y="1044628"/>
                  <a:pt x="969963" y="1039151"/>
                  <a:pt x="966788" y="1034388"/>
                </a:cubicBezTo>
                <a:cubicBezTo>
                  <a:pt x="965200" y="993113"/>
                  <a:pt x="964867" y="951771"/>
                  <a:pt x="962025" y="910563"/>
                </a:cubicBezTo>
                <a:cubicBezTo>
                  <a:pt x="961680" y="905555"/>
                  <a:pt x="960399" y="900196"/>
                  <a:pt x="957263" y="896276"/>
                </a:cubicBezTo>
                <a:cubicBezTo>
                  <a:pt x="950549" y="887884"/>
                  <a:pt x="938099" y="885125"/>
                  <a:pt x="928688" y="881988"/>
                </a:cubicBezTo>
                <a:cubicBezTo>
                  <a:pt x="903286" y="843886"/>
                  <a:pt x="936628" y="889929"/>
                  <a:pt x="904875" y="858176"/>
                </a:cubicBezTo>
                <a:cubicBezTo>
                  <a:pt x="900828" y="854129"/>
                  <a:pt x="898525" y="848651"/>
                  <a:pt x="895350" y="843888"/>
                </a:cubicBezTo>
                <a:cubicBezTo>
                  <a:pt x="889552" y="780100"/>
                  <a:pt x="900314" y="806090"/>
                  <a:pt x="871538" y="762926"/>
                </a:cubicBezTo>
                <a:lnTo>
                  <a:pt x="871538" y="762926"/>
                </a:lnTo>
                <a:lnTo>
                  <a:pt x="862013" y="734351"/>
                </a:lnTo>
                <a:lnTo>
                  <a:pt x="857250" y="720063"/>
                </a:lnTo>
                <a:cubicBezTo>
                  <a:pt x="858838" y="701013"/>
                  <a:pt x="854913" y="680662"/>
                  <a:pt x="862013" y="662913"/>
                </a:cubicBezTo>
                <a:cubicBezTo>
                  <a:pt x="864139" y="657599"/>
                  <a:pt x="871181" y="669878"/>
                  <a:pt x="876300" y="672438"/>
                </a:cubicBezTo>
                <a:cubicBezTo>
                  <a:pt x="883947" y="676261"/>
                  <a:pt x="891694" y="680477"/>
                  <a:pt x="900113" y="681963"/>
                </a:cubicBezTo>
                <a:cubicBezTo>
                  <a:pt x="918938" y="685285"/>
                  <a:pt x="938213" y="685138"/>
                  <a:pt x="957263" y="686726"/>
                </a:cubicBezTo>
                <a:cubicBezTo>
                  <a:pt x="962025" y="689901"/>
                  <a:pt x="967503" y="692204"/>
                  <a:pt x="971550" y="696251"/>
                </a:cubicBezTo>
                <a:cubicBezTo>
                  <a:pt x="975597" y="700298"/>
                  <a:pt x="978750" y="705308"/>
                  <a:pt x="981075" y="710538"/>
                </a:cubicBezTo>
                <a:cubicBezTo>
                  <a:pt x="989863" y="730312"/>
                  <a:pt x="991289" y="742555"/>
                  <a:pt x="995363" y="762926"/>
                </a:cubicBezTo>
                <a:cubicBezTo>
                  <a:pt x="1006802" y="760066"/>
                  <a:pt x="1020478" y="758916"/>
                  <a:pt x="1028700" y="748638"/>
                </a:cubicBezTo>
                <a:cubicBezTo>
                  <a:pt x="1031836" y="744718"/>
                  <a:pt x="1031025" y="738739"/>
                  <a:pt x="1033463" y="734351"/>
                </a:cubicBezTo>
                <a:cubicBezTo>
                  <a:pt x="1042617" y="717874"/>
                  <a:pt x="1052439" y="703456"/>
                  <a:pt x="1066800" y="691488"/>
                </a:cubicBezTo>
                <a:cubicBezTo>
                  <a:pt x="1071197" y="687824"/>
                  <a:pt x="1076325" y="685138"/>
                  <a:pt x="1081088" y="681963"/>
                </a:cubicBezTo>
                <a:cubicBezTo>
                  <a:pt x="1084263" y="677201"/>
                  <a:pt x="1086144" y="671252"/>
                  <a:pt x="1090613" y="667676"/>
                </a:cubicBezTo>
                <a:cubicBezTo>
                  <a:pt x="1094533" y="664540"/>
                  <a:pt x="1104446" y="667912"/>
                  <a:pt x="1104900" y="662913"/>
                </a:cubicBezTo>
                <a:cubicBezTo>
                  <a:pt x="1107922" y="629675"/>
                  <a:pt x="1104278" y="596018"/>
                  <a:pt x="1100138" y="562901"/>
                </a:cubicBezTo>
                <a:cubicBezTo>
                  <a:pt x="1099428" y="557221"/>
                  <a:pt x="1095083" y="552189"/>
                  <a:pt x="1090613" y="548613"/>
                </a:cubicBezTo>
                <a:cubicBezTo>
                  <a:pt x="1086693" y="545477"/>
                  <a:pt x="1081088" y="545438"/>
                  <a:pt x="1076325" y="543851"/>
                </a:cubicBezTo>
                <a:cubicBezTo>
                  <a:pt x="1054490" y="511099"/>
                  <a:pt x="1068135" y="518897"/>
                  <a:pt x="1042988" y="510513"/>
                </a:cubicBezTo>
                <a:cubicBezTo>
                  <a:pt x="1025524" y="484318"/>
                  <a:pt x="1042990" y="506547"/>
                  <a:pt x="1019175" y="486701"/>
                </a:cubicBezTo>
                <a:cubicBezTo>
                  <a:pt x="972358" y="447686"/>
                  <a:pt x="1032830" y="495591"/>
                  <a:pt x="995363" y="458126"/>
                </a:cubicBezTo>
                <a:cubicBezTo>
                  <a:pt x="991315" y="454079"/>
                  <a:pt x="985838" y="451776"/>
                  <a:pt x="981075" y="448601"/>
                </a:cubicBezTo>
                <a:cubicBezTo>
                  <a:pt x="976259" y="441377"/>
                  <a:pt x="966788" y="429885"/>
                  <a:pt x="966788" y="420026"/>
                </a:cubicBezTo>
                <a:cubicBezTo>
                  <a:pt x="966788" y="401882"/>
                  <a:pt x="973137" y="406419"/>
                  <a:pt x="985838" y="400976"/>
                </a:cubicBezTo>
                <a:cubicBezTo>
                  <a:pt x="992364" y="398179"/>
                  <a:pt x="998296" y="394088"/>
                  <a:pt x="1004888" y="391451"/>
                </a:cubicBezTo>
                <a:cubicBezTo>
                  <a:pt x="1014210" y="387722"/>
                  <a:pt x="1023938" y="385101"/>
                  <a:pt x="1033463" y="381926"/>
                </a:cubicBezTo>
                <a:lnTo>
                  <a:pt x="1062038" y="372401"/>
                </a:lnTo>
                <a:cubicBezTo>
                  <a:pt x="1066800" y="370814"/>
                  <a:pt x="1072148" y="370423"/>
                  <a:pt x="1076325" y="367638"/>
                </a:cubicBezTo>
                <a:lnTo>
                  <a:pt x="1104900" y="348588"/>
                </a:lnTo>
                <a:cubicBezTo>
                  <a:pt x="1106488" y="343826"/>
                  <a:pt x="1106878" y="338478"/>
                  <a:pt x="1109663" y="334301"/>
                </a:cubicBezTo>
                <a:cubicBezTo>
                  <a:pt x="1119069" y="320192"/>
                  <a:pt x="1123844" y="319363"/>
                  <a:pt x="1138238" y="315251"/>
                </a:cubicBezTo>
                <a:cubicBezTo>
                  <a:pt x="1166132" y="307282"/>
                  <a:pt x="1166945" y="309522"/>
                  <a:pt x="1204913" y="305726"/>
                </a:cubicBezTo>
                <a:cubicBezTo>
                  <a:pt x="1209675" y="300963"/>
                  <a:pt x="1214026" y="295750"/>
                  <a:pt x="1219200" y="291438"/>
                </a:cubicBezTo>
                <a:cubicBezTo>
                  <a:pt x="1223597" y="287774"/>
                  <a:pt x="1228830" y="285240"/>
                  <a:pt x="1233488" y="281913"/>
                </a:cubicBezTo>
                <a:cubicBezTo>
                  <a:pt x="1239947" y="277300"/>
                  <a:pt x="1246188" y="272388"/>
                  <a:pt x="1252538" y="267626"/>
                </a:cubicBezTo>
                <a:cubicBezTo>
                  <a:pt x="1257586" y="252479"/>
                  <a:pt x="1265306" y="236417"/>
                  <a:pt x="1252538" y="220001"/>
                </a:cubicBezTo>
                <a:cubicBezTo>
                  <a:pt x="1246374" y="212076"/>
                  <a:pt x="1233488" y="213651"/>
                  <a:pt x="1223963" y="210476"/>
                </a:cubicBezTo>
                <a:lnTo>
                  <a:pt x="1209675" y="205713"/>
                </a:lnTo>
                <a:cubicBezTo>
                  <a:pt x="1192213" y="207301"/>
                  <a:pt x="1174669" y="208159"/>
                  <a:pt x="1157288" y="210476"/>
                </a:cubicBezTo>
                <a:cubicBezTo>
                  <a:pt x="1150800" y="211341"/>
                  <a:pt x="1144507" y="217119"/>
                  <a:pt x="1138238" y="215238"/>
                </a:cubicBezTo>
                <a:cubicBezTo>
                  <a:pt x="1127273" y="211948"/>
                  <a:pt x="1119188" y="202538"/>
                  <a:pt x="1109663" y="196188"/>
                </a:cubicBezTo>
                <a:lnTo>
                  <a:pt x="1081088" y="177138"/>
                </a:lnTo>
                <a:cubicBezTo>
                  <a:pt x="1058420" y="162026"/>
                  <a:pt x="1075708" y="171238"/>
                  <a:pt x="1047750" y="162851"/>
                </a:cubicBezTo>
                <a:cubicBezTo>
                  <a:pt x="1038133" y="159966"/>
                  <a:pt x="1019175" y="153326"/>
                  <a:pt x="1019175" y="153326"/>
                </a:cubicBezTo>
                <a:cubicBezTo>
                  <a:pt x="1006475" y="154913"/>
                  <a:pt x="993423" y="154720"/>
                  <a:pt x="981075" y="158088"/>
                </a:cubicBezTo>
                <a:cubicBezTo>
                  <a:pt x="963613" y="162850"/>
                  <a:pt x="968375" y="170789"/>
                  <a:pt x="957263" y="181901"/>
                </a:cubicBezTo>
                <a:cubicBezTo>
                  <a:pt x="945822" y="193342"/>
                  <a:pt x="942245" y="190378"/>
                  <a:pt x="928688" y="196188"/>
                </a:cubicBezTo>
                <a:cubicBezTo>
                  <a:pt x="922162" y="198985"/>
                  <a:pt x="915988" y="202538"/>
                  <a:pt x="909638" y="205713"/>
                </a:cubicBezTo>
                <a:cubicBezTo>
                  <a:pt x="892175" y="204126"/>
                  <a:pt x="873885" y="206496"/>
                  <a:pt x="857250" y="200951"/>
                </a:cubicBezTo>
                <a:cubicBezTo>
                  <a:pt x="852487" y="199363"/>
                  <a:pt x="855273" y="190840"/>
                  <a:pt x="852488" y="186663"/>
                </a:cubicBezTo>
                <a:cubicBezTo>
                  <a:pt x="848752" y="181059"/>
                  <a:pt x="842963" y="177138"/>
                  <a:pt x="838200" y="172376"/>
                </a:cubicBezTo>
                <a:lnTo>
                  <a:pt x="809625" y="177138"/>
                </a:lnTo>
                <a:cubicBezTo>
                  <a:pt x="798530" y="178845"/>
                  <a:pt x="787295" y="179700"/>
                  <a:pt x="776288" y="181901"/>
                </a:cubicBezTo>
                <a:cubicBezTo>
                  <a:pt x="771365" y="182886"/>
                  <a:pt x="766763" y="185076"/>
                  <a:pt x="762000" y="186663"/>
                </a:cubicBezTo>
                <a:cubicBezTo>
                  <a:pt x="757238" y="189838"/>
                  <a:pt x="753143" y="194378"/>
                  <a:pt x="747713" y="196188"/>
                </a:cubicBezTo>
                <a:cubicBezTo>
                  <a:pt x="738552" y="199242"/>
                  <a:pt x="728794" y="200951"/>
                  <a:pt x="719138" y="200951"/>
                </a:cubicBezTo>
                <a:cubicBezTo>
                  <a:pt x="676246" y="200951"/>
                  <a:pt x="633413" y="197776"/>
                  <a:pt x="590550" y="196188"/>
                </a:cubicBezTo>
                <a:cubicBezTo>
                  <a:pt x="554038" y="197776"/>
                  <a:pt x="517460" y="198251"/>
                  <a:pt x="481013" y="200951"/>
                </a:cubicBezTo>
                <a:cubicBezTo>
                  <a:pt x="474485" y="201435"/>
                  <a:pt x="468508" y="205713"/>
                  <a:pt x="461963" y="205713"/>
                </a:cubicBezTo>
                <a:cubicBezTo>
                  <a:pt x="442847" y="205713"/>
                  <a:pt x="423863" y="202538"/>
                  <a:pt x="404813" y="200951"/>
                </a:cubicBezTo>
                <a:cubicBezTo>
                  <a:pt x="382146" y="185840"/>
                  <a:pt x="399432" y="195050"/>
                  <a:pt x="371475" y="186663"/>
                </a:cubicBezTo>
                <a:cubicBezTo>
                  <a:pt x="365752" y="184946"/>
                  <a:pt x="333695" y="173133"/>
                  <a:pt x="323850" y="172376"/>
                </a:cubicBezTo>
                <a:cubicBezTo>
                  <a:pt x="288992" y="169695"/>
                  <a:pt x="254000" y="169201"/>
                  <a:pt x="219075" y="167613"/>
                </a:cubicBezTo>
                <a:cubicBezTo>
                  <a:pt x="215900" y="162851"/>
                  <a:pt x="213597" y="157373"/>
                  <a:pt x="209550" y="153326"/>
                </a:cubicBezTo>
                <a:cubicBezTo>
                  <a:pt x="205503" y="149279"/>
                  <a:pt x="198839" y="148270"/>
                  <a:pt x="195263" y="143801"/>
                </a:cubicBezTo>
                <a:cubicBezTo>
                  <a:pt x="192127" y="139881"/>
                  <a:pt x="193636" y="133433"/>
                  <a:pt x="190500" y="129513"/>
                </a:cubicBezTo>
                <a:cubicBezTo>
                  <a:pt x="186924" y="125044"/>
                  <a:pt x="180610" y="123652"/>
                  <a:pt x="176213" y="119988"/>
                </a:cubicBezTo>
                <a:cubicBezTo>
                  <a:pt x="129405" y="80982"/>
                  <a:pt x="189858" y="128873"/>
                  <a:pt x="152400" y="91413"/>
                </a:cubicBezTo>
                <a:cubicBezTo>
                  <a:pt x="148353" y="87366"/>
                  <a:pt x="142875" y="85063"/>
                  <a:pt x="138113" y="81888"/>
                </a:cubicBezTo>
                <a:lnTo>
                  <a:pt x="119063" y="53313"/>
                </a:lnTo>
                <a:cubicBezTo>
                  <a:pt x="115888" y="48551"/>
                  <a:pt x="113585" y="43073"/>
                  <a:pt x="109538" y="39026"/>
                </a:cubicBezTo>
                <a:lnTo>
                  <a:pt x="95250" y="24738"/>
                </a:lnTo>
                <a:cubicBezTo>
                  <a:pt x="91646" y="13927"/>
                  <a:pt x="91280" y="3080"/>
                  <a:pt x="76200" y="926"/>
                </a:cubicBezTo>
                <a:cubicBezTo>
                  <a:pt x="69720" y="0"/>
                  <a:pt x="63500" y="4101"/>
                  <a:pt x="57150" y="5688"/>
                </a:cubicBezTo>
                <a:cubicBezTo>
                  <a:pt x="52388" y="8863"/>
                  <a:pt x="46439" y="10744"/>
                  <a:pt x="42863" y="15213"/>
                </a:cubicBezTo>
                <a:cubicBezTo>
                  <a:pt x="39727" y="19133"/>
                  <a:pt x="38687" y="24515"/>
                  <a:pt x="38100" y="29501"/>
                </a:cubicBezTo>
                <a:cubicBezTo>
                  <a:pt x="35497" y="51630"/>
                  <a:pt x="38742" y="74560"/>
                  <a:pt x="33338" y="96176"/>
                </a:cubicBezTo>
                <a:cubicBezTo>
                  <a:pt x="30562" y="107282"/>
                  <a:pt x="14288" y="124751"/>
                  <a:pt x="14288" y="124751"/>
                </a:cubicBezTo>
                <a:cubicBezTo>
                  <a:pt x="15875" y="135863"/>
                  <a:pt x="14030" y="148048"/>
                  <a:pt x="19050" y="158088"/>
                </a:cubicBezTo>
                <a:cubicBezTo>
                  <a:pt x="21295" y="162578"/>
                  <a:pt x="28340" y="162375"/>
                  <a:pt x="33338" y="162851"/>
                </a:cubicBezTo>
                <a:cubicBezTo>
                  <a:pt x="61828" y="165564"/>
                  <a:pt x="90488" y="166026"/>
                  <a:pt x="119063" y="167613"/>
                </a:cubicBezTo>
                <a:cubicBezTo>
                  <a:pt x="123825" y="170788"/>
                  <a:pt x="129774" y="172669"/>
                  <a:pt x="133350" y="177138"/>
                </a:cubicBezTo>
                <a:cubicBezTo>
                  <a:pt x="136486" y="181058"/>
                  <a:pt x="135868" y="186936"/>
                  <a:pt x="138113" y="191426"/>
                </a:cubicBezTo>
                <a:cubicBezTo>
                  <a:pt x="140673" y="196545"/>
                  <a:pt x="144463" y="200951"/>
                  <a:pt x="147638" y="205713"/>
                </a:cubicBezTo>
                <a:cubicBezTo>
                  <a:pt x="149225" y="210476"/>
                  <a:pt x="152400" y="214981"/>
                  <a:pt x="152400" y="220001"/>
                </a:cubicBezTo>
                <a:cubicBezTo>
                  <a:pt x="152400" y="228095"/>
                  <a:pt x="152128" y="237078"/>
                  <a:pt x="147638" y="243813"/>
                </a:cubicBezTo>
                <a:cubicBezTo>
                  <a:pt x="144853" y="247990"/>
                  <a:pt x="138251" y="247487"/>
                  <a:pt x="133350" y="248576"/>
                </a:cubicBezTo>
                <a:cubicBezTo>
                  <a:pt x="123924" y="250671"/>
                  <a:pt x="114300" y="251751"/>
                  <a:pt x="104775" y="253338"/>
                </a:cubicBezTo>
                <a:cubicBezTo>
                  <a:pt x="103195" y="258078"/>
                  <a:pt x="95258" y="290243"/>
                  <a:pt x="85725" y="296201"/>
                </a:cubicBezTo>
                <a:cubicBezTo>
                  <a:pt x="77211" y="301522"/>
                  <a:pt x="57150" y="305726"/>
                  <a:pt x="57150" y="305726"/>
                </a:cubicBezTo>
                <a:cubicBezTo>
                  <a:pt x="55563" y="312076"/>
                  <a:pt x="53464" y="318320"/>
                  <a:pt x="52388" y="324776"/>
                </a:cubicBezTo>
                <a:cubicBezTo>
                  <a:pt x="48697" y="346921"/>
                  <a:pt x="56140" y="373347"/>
                  <a:pt x="42863" y="391451"/>
                </a:cubicBezTo>
                <a:cubicBezTo>
                  <a:pt x="34362" y="403043"/>
                  <a:pt x="14288" y="394626"/>
                  <a:pt x="0" y="396213"/>
                </a:cubicBezTo>
                <a:cubicBezTo>
                  <a:pt x="1037" y="404509"/>
                  <a:pt x="2422" y="435815"/>
                  <a:pt x="9525" y="448601"/>
                </a:cubicBezTo>
                <a:cubicBezTo>
                  <a:pt x="15084" y="458608"/>
                  <a:pt x="24954" y="466316"/>
                  <a:pt x="28575" y="477176"/>
                </a:cubicBezTo>
                <a:cubicBezTo>
                  <a:pt x="30163" y="481938"/>
                  <a:pt x="30202" y="487543"/>
                  <a:pt x="33338" y="491463"/>
                </a:cubicBezTo>
                <a:cubicBezTo>
                  <a:pt x="42437" y="502837"/>
                  <a:pt x="50409" y="499999"/>
                  <a:pt x="61913" y="505751"/>
                </a:cubicBezTo>
                <a:cubicBezTo>
                  <a:pt x="67032" y="508311"/>
                  <a:pt x="71438" y="512101"/>
                  <a:pt x="76200" y="515276"/>
                </a:cubicBezTo>
                <a:lnTo>
                  <a:pt x="90488" y="558138"/>
                </a:lnTo>
                <a:cubicBezTo>
                  <a:pt x="92076" y="562901"/>
                  <a:pt x="90380" y="571209"/>
                  <a:pt x="95250" y="572426"/>
                </a:cubicBezTo>
                <a:lnTo>
                  <a:pt x="114300" y="577188"/>
                </a:lnTo>
                <a:cubicBezTo>
                  <a:pt x="125331" y="610281"/>
                  <a:pt x="123825" y="595723"/>
                  <a:pt x="123825" y="620051"/>
                </a:cubicBezTo>
              </a:path>
            </a:pathLst>
          </a:custGeom>
          <a:solidFill>
            <a:srgbClr val="FFC000"/>
          </a:solidFill>
          <a:ln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4" descr="Картинка 369 из 1586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 rot="20234758">
            <a:off x="-166990" y="459012"/>
            <a:ext cx="4377339" cy="4450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Картинка 63 из 4087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1703609"/>
            <a:ext cx="4795958" cy="4868993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3857620" y="1714488"/>
            <a:ext cx="4857784" cy="4786346"/>
          </a:xfrm>
          <a:prstGeom prst="ellipse">
            <a:avLst/>
          </a:prstGeom>
          <a:noFill/>
          <a:ln w="228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3643306" y="5000636"/>
            <a:ext cx="1307296" cy="1305263"/>
          </a:xfrm>
          <a:custGeom>
            <a:avLst/>
            <a:gdLst>
              <a:gd name="connsiteX0" fmla="*/ 419100 w 1307296"/>
              <a:gd name="connsiteY0" fmla="*/ 1304925 h 1305263"/>
              <a:gd name="connsiteX1" fmla="*/ 257175 w 1307296"/>
              <a:gd name="connsiteY1" fmla="*/ 1295400 h 1305263"/>
              <a:gd name="connsiteX2" fmla="*/ 209550 w 1307296"/>
              <a:gd name="connsiteY2" fmla="*/ 1266825 h 1305263"/>
              <a:gd name="connsiteX3" fmla="*/ 142875 w 1307296"/>
              <a:gd name="connsiteY3" fmla="*/ 1238250 h 1305263"/>
              <a:gd name="connsiteX4" fmla="*/ 85725 w 1307296"/>
              <a:gd name="connsiteY4" fmla="*/ 1171575 h 1305263"/>
              <a:gd name="connsiteX5" fmla="*/ 38100 w 1307296"/>
              <a:gd name="connsiteY5" fmla="*/ 1114425 h 1305263"/>
              <a:gd name="connsiteX6" fmla="*/ 28575 w 1307296"/>
              <a:gd name="connsiteY6" fmla="*/ 1066800 h 1305263"/>
              <a:gd name="connsiteX7" fmla="*/ 9525 w 1307296"/>
              <a:gd name="connsiteY7" fmla="*/ 1028700 h 1305263"/>
              <a:gd name="connsiteX8" fmla="*/ 0 w 1307296"/>
              <a:gd name="connsiteY8" fmla="*/ 971550 h 1305263"/>
              <a:gd name="connsiteX9" fmla="*/ 19050 w 1307296"/>
              <a:gd name="connsiteY9" fmla="*/ 790575 h 1305263"/>
              <a:gd name="connsiteX10" fmla="*/ 57150 w 1307296"/>
              <a:gd name="connsiteY10" fmla="*/ 676275 h 1305263"/>
              <a:gd name="connsiteX11" fmla="*/ 66675 w 1307296"/>
              <a:gd name="connsiteY11" fmla="*/ 619125 h 1305263"/>
              <a:gd name="connsiteX12" fmla="*/ 114300 w 1307296"/>
              <a:gd name="connsiteY12" fmla="*/ 514350 h 1305263"/>
              <a:gd name="connsiteX13" fmla="*/ 123825 w 1307296"/>
              <a:gd name="connsiteY13" fmla="*/ 476250 h 1305263"/>
              <a:gd name="connsiteX14" fmla="*/ 133350 w 1307296"/>
              <a:gd name="connsiteY14" fmla="*/ 447675 h 1305263"/>
              <a:gd name="connsiteX15" fmla="*/ 142875 w 1307296"/>
              <a:gd name="connsiteY15" fmla="*/ 400050 h 1305263"/>
              <a:gd name="connsiteX16" fmla="*/ 152400 w 1307296"/>
              <a:gd name="connsiteY16" fmla="*/ 361950 h 1305263"/>
              <a:gd name="connsiteX17" fmla="*/ 171450 w 1307296"/>
              <a:gd name="connsiteY17" fmla="*/ 285750 h 1305263"/>
              <a:gd name="connsiteX18" fmla="*/ 180975 w 1307296"/>
              <a:gd name="connsiteY18" fmla="*/ 66675 h 1305263"/>
              <a:gd name="connsiteX19" fmla="*/ 190500 w 1307296"/>
              <a:gd name="connsiteY19" fmla="*/ 28575 h 1305263"/>
              <a:gd name="connsiteX20" fmla="*/ 257175 w 1307296"/>
              <a:gd name="connsiteY20" fmla="*/ 0 h 1305263"/>
              <a:gd name="connsiteX21" fmla="*/ 333375 w 1307296"/>
              <a:gd name="connsiteY21" fmla="*/ 85725 h 1305263"/>
              <a:gd name="connsiteX22" fmla="*/ 428625 w 1307296"/>
              <a:gd name="connsiteY22" fmla="*/ 152400 h 1305263"/>
              <a:gd name="connsiteX23" fmla="*/ 457200 w 1307296"/>
              <a:gd name="connsiteY23" fmla="*/ 180975 h 1305263"/>
              <a:gd name="connsiteX24" fmla="*/ 504825 w 1307296"/>
              <a:gd name="connsiteY24" fmla="*/ 209550 h 1305263"/>
              <a:gd name="connsiteX25" fmla="*/ 590550 w 1307296"/>
              <a:gd name="connsiteY25" fmla="*/ 295275 h 1305263"/>
              <a:gd name="connsiteX26" fmla="*/ 619125 w 1307296"/>
              <a:gd name="connsiteY26" fmla="*/ 390525 h 1305263"/>
              <a:gd name="connsiteX27" fmla="*/ 638175 w 1307296"/>
              <a:gd name="connsiteY27" fmla="*/ 523875 h 1305263"/>
              <a:gd name="connsiteX28" fmla="*/ 657225 w 1307296"/>
              <a:gd name="connsiteY28" fmla="*/ 581025 h 1305263"/>
              <a:gd name="connsiteX29" fmla="*/ 676275 w 1307296"/>
              <a:gd name="connsiteY29" fmla="*/ 609600 h 1305263"/>
              <a:gd name="connsiteX30" fmla="*/ 685800 w 1307296"/>
              <a:gd name="connsiteY30" fmla="*/ 638175 h 1305263"/>
              <a:gd name="connsiteX31" fmla="*/ 714375 w 1307296"/>
              <a:gd name="connsiteY31" fmla="*/ 657225 h 1305263"/>
              <a:gd name="connsiteX32" fmla="*/ 771525 w 1307296"/>
              <a:gd name="connsiteY32" fmla="*/ 704850 h 1305263"/>
              <a:gd name="connsiteX33" fmla="*/ 809625 w 1307296"/>
              <a:gd name="connsiteY33" fmla="*/ 714375 h 1305263"/>
              <a:gd name="connsiteX34" fmla="*/ 885825 w 1307296"/>
              <a:gd name="connsiteY34" fmla="*/ 752475 h 1305263"/>
              <a:gd name="connsiteX35" fmla="*/ 942975 w 1307296"/>
              <a:gd name="connsiteY35" fmla="*/ 771525 h 1305263"/>
              <a:gd name="connsiteX36" fmla="*/ 981075 w 1307296"/>
              <a:gd name="connsiteY36" fmla="*/ 800100 h 1305263"/>
              <a:gd name="connsiteX37" fmla="*/ 1066800 w 1307296"/>
              <a:gd name="connsiteY37" fmla="*/ 828675 h 1305263"/>
              <a:gd name="connsiteX38" fmla="*/ 1095375 w 1307296"/>
              <a:gd name="connsiteY38" fmla="*/ 838200 h 1305263"/>
              <a:gd name="connsiteX39" fmla="*/ 1123950 w 1307296"/>
              <a:gd name="connsiteY39" fmla="*/ 857250 h 1305263"/>
              <a:gd name="connsiteX40" fmla="*/ 1162050 w 1307296"/>
              <a:gd name="connsiteY40" fmla="*/ 942975 h 1305263"/>
              <a:gd name="connsiteX41" fmla="*/ 1190625 w 1307296"/>
              <a:gd name="connsiteY41" fmla="*/ 971550 h 1305263"/>
              <a:gd name="connsiteX42" fmla="*/ 1219200 w 1307296"/>
              <a:gd name="connsiteY42" fmla="*/ 1038225 h 1305263"/>
              <a:gd name="connsiteX43" fmla="*/ 1257300 w 1307296"/>
              <a:gd name="connsiteY43" fmla="*/ 1066800 h 1305263"/>
              <a:gd name="connsiteX44" fmla="*/ 1304925 w 1307296"/>
              <a:gd name="connsiteY44" fmla="*/ 1104900 h 1305263"/>
              <a:gd name="connsiteX45" fmla="*/ 1295400 w 1307296"/>
              <a:gd name="connsiteY45" fmla="*/ 1295400 h 1305263"/>
              <a:gd name="connsiteX46" fmla="*/ 1266825 w 1307296"/>
              <a:gd name="connsiteY46" fmla="*/ 1304925 h 1305263"/>
              <a:gd name="connsiteX47" fmla="*/ 809625 w 1307296"/>
              <a:gd name="connsiteY47" fmla="*/ 1295400 h 1305263"/>
              <a:gd name="connsiteX48" fmla="*/ 438150 w 1307296"/>
              <a:gd name="connsiteY48" fmla="*/ 1295400 h 1305263"/>
              <a:gd name="connsiteX49" fmla="*/ 419100 w 1307296"/>
              <a:gd name="connsiteY49" fmla="*/ 1304925 h 130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307296" h="1305263">
                <a:moveTo>
                  <a:pt x="419100" y="1304925"/>
                </a:moveTo>
                <a:cubicBezTo>
                  <a:pt x="388938" y="1304925"/>
                  <a:pt x="310371" y="1305072"/>
                  <a:pt x="257175" y="1295400"/>
                </a:cubicBezTo>
                <a:cubicBezTo>
                  <a:pt x="238960" y="1292088"/>
                  <a:pt x="226109" y="1275104"/>
                  <a:pt x="209550" y="1266825"/>
                </a:cubicBezTo>
                <a:cubicBezTo>
                  <a:pt x="172765" y="1248433"/>
                  <a:pt x="182516" y="1267981"/>
                  <a:pt x="142875" y="1238250"/>
                </a:cubicBezTo>
                <a:cubicBezTo>
                  <a:pt x="100030" y="1206116"/>
                  <a:pt x="112603" y="1206132"/>
                  <a:pt x="85725" y="1171575"/>
                </a:cubicBezTo>
                <a:cubicBezTo>
                  <a:pt x="70501" y="1152001"/>
                  <a:pt x="53975" y="1133475"/>
                  <a:pt x="38100" y="1114425"/>
                </a:cubicBezTo>
                <a:cubicBezTo>
                  <a:pt x="34925" y="1098550"/>
                  <a:pt x="33695" y="1082159"/>
                  <a:pt x="28575" y="1066800"/>
                </a:cubicBezTo>
                <a:cubicBezTo>
                  <a:pt x="24085" y="1053330"/>
                  <a:pt x="13605" y="1042300"/>
                  <a:pt x="9525" y="1028700"/>
                </a:cubicBezTo>
                <a:cubicBezTo>
                  <a:pt x="3976" y="1010202"/>
                  <a:pt x="3175" y="990600"/>
                  <a:pt x="0" y="971550"/>
                </a:cubicBezTo>
                <a:cubicBezTo>
                  <a:pt x="6350" y="911225"/>
                  <a:pt x="9826" y="850528"/>
                  <a:pt x="19050" y="790575"/>
                </a:cubicBezTo>
                <a:cubicBezTo>
                  <a:pt x="24987" y="751986"/>
                  <a:pt x="42690" y="712425"/>
                  <a:pt x="57150" y="676275"/>
                </a:cubicBezTo>
                <a:cubicBezTo>
                  <a:pt x="60325" y="657225"/>
                  <a:pt x="60179" y="637313"/>
                  <a:pt x="66675" y="619125"/>
                </a:cubicBezTo>
                <a:cubicBezTo>
                  <a:pt x="120553" y="468266"/>
                  <a:pt x="91804" y="593087"/>
                  <a:pt x="114300" y="514350"/>
                </a:cubicBezTo>
                <a:cubicBezTo>
                  <a:pt x="117896" y="501763"/>
                  <a:pt x="120229" y="488837"/>
                  <a:pt x="123825" y="476250"/>
                </a:cubicBezTo>
                <a:cubicBezTo>
                  <a:pt x="126583" y="466596"/>
                  <a:pt x="130915" y="457415"/>
                  <a:pt x="133350" y="447675"/>
                </a:cubicBezTo>
                <a:cubicBezTo>
                  <a:pt x="137277" y="431969"/>
                  <a:pt x="139363" y="415854"/>
                  <a:pt x="142875" y="400050"/>
                </a:cubicBezTo>
                <a:cubicBezTo>
                  <a:pt x="145715" y="387271"/>
                  <a:pt x="149560" y="374729"/>
                  <a:pt x="152400" y="361950"/>
                </a:cubicBezTo>
                <a:cubicBezTo>
                  <a:pt x="167725" y="292986"/>
                  <a:pt x="154429" y="336812"/>
                  <a:pt x="171450" y="285750"/>
                </a:cubicBezTo>
                <a:cubicBezTo>
                  <a:pt x="174625" y="212725"/>
                  <a:pt x="175575" y="139569"/>
                  <a:pt x="180975" y="66675"/>
                </a:cubicBezTo>
                <a:cubicBezTo>
                  <a:pt x="181942" y="53620"/>
                  <a:pt x="182119" y="38632"/>
                  <a:pt x="190500" y="28575"/>
                </a:cubicBezTo>
                <a:cubicBezTo>
                  <a:pt x="199554" y="17710"/>
                  <a:pt x="242018" y="5052"/>
                  <a:pt x="257175" y="0"/>
                </a:cubicBezTo>
                <a:cubicBezTo>
                  <a:pt x="280080" y="34357"/>
                  <a:pt x="294228" y="59627"/>
                  <a:pt x="333375" y="85725"/>
                </a:cubicBezTo>
                <a:cubicBezTo>
                  <a:pt x="357966" y="102119"/>
                  <a:pt x="403943" y="131244"/>
                  <a:pt x="428625" y="152400"/>
                </a:cubicBezTo>
                <a:cubicBezTo>
                  <a:pt x="438852" y="161166"/>
                  <a:pt x="446424" y="172893"/>
                  <a:pt x="457200" y="180975"/>
                </a:cubicBezTo>
                <a:cubicBezTo>
                  <a:pt x="472011" y="192083"/>
                  <a:pt x="490769" y="197502"/>
                  <a:pt x="504825" y="209550"/>
                </a:cubicBezTo>
                <a:cubicBezTo>
                  <a:pt x="535507" y="235849"/>
                  <a:pt x="590550" y="295275"/>
                  <a:pt x="590550" y="295275"/>
                </a:cubicBezTo>
                <a:cubicBezTo>
                  <a:pt x="613740" y="364844"/>
                  <a:pt x="604730" y="332944"/>
                  <a:pt x="619125" y="390525"/>
                </a:cubicBezTo>
                <a:cubicBezTo>
                  <a:pt x="625745" y="456721"/>
                  <a:pt x="622637" y="472083"/>
                  <a:pt x="638175" y="523875"/>
                </a:cubicBezTo>
                <a:cubicBezTo>
                  <a:pt x="643945" y="543109"/>
                  <a:pt x="646086" y="564317"/>
                  <a:pt x="657225" y="581025"/>
                </a:cubicBezTo>
                <a:cubicBezTo>
                  <a:pt x="663575" y="590550"/>
                  <a:pt x="671155" y="599361"/>
                  <a:pt x="676275" y="609600"/>
                </a:cubicBezTo>
                <a:cubicBezTo>
                  <a:pt x="680765" y="618580"/>
                  <a:pt x="679528" y="630335"/>
                  <a:pt x="685800" y="638175"/>
                </a:cubicBezTo>
                <a:cubicBezTo>
                  <a:pt x="692951" y="647114"/>
                  <a:pt x="705581" y="649896"/>
                  <a:pt x="714375" y="657225"/>
                </a:cubicBezTo>
                <a:cubicBezTo>
                  <a:pt x="738607" y="677418"/>
                  <a:pt x="742312" y="692330"/>
                  <a:pt x="771525" y="704850"/>
                </a:cubicBezTo>
                <a:cubicBezTo>
                  <a:pt x="783557" y="710007"/>
                  <a:pt x="796925" y="711200"/>
                  <a:pt x="809625" y="714375"/>
                </a:cubicBezTo>
                <a:cubicBezTo>
                  <a:pt x="842092" y="763076"/>
                  <a:pt x="812820" y="734224"/>
                  <a:pt x="885825" y="752475"/>
                </a:cubicBezTo>
                <a:cubicBezTo>
                  <a:pt x="905306" y="757345"/>
                  <a:pt x="942975" y="771525"/>
                  <a:pt x="942975" y="771525"/>
                </a:cubicBezTo>
                <a:cubicBezTo>
                  <a:pt x="955675" y="781050"/>
                  <a:pt x="966876" y="793000"/>
                  <a:pt x="981075" y="800100"/>
                </a:cubicBezTo>
                <a:lnTo>
                  <a:pt x="1066800" y="828675"/>
                </a:lnTo>
                <a:cubicBezTo>
                  <a:pt x="1076325" y="831850"/>
                  <a:pt x="1087021" y="832631"/>
                  <a:pt x="1095375" y="838200"/>
                </a:cubicBezTo>
                <a:lnTo>
                  <a:pt x="1123950" y="857250"/>
                </a:lnTo>
                <a:cubicBezTo>
                  <a:pt x="1137794" y="898783"/>
                  <a:pt x="1136893" y="912786"/>
                  <a:pt x="1162050" y="942975"/>
                </a:cubicBezTo>
                <a:cubicBezTo>
                  <a:pt x="1170674" y="953323"/>
                  <a:pt x="1181100" y="962025"/>
                  <a:pt x="1190625" y="971550"/>
                </a:cubicBezTo>
                <a:cubicBezTo>
                  <a:pt x="1197912" y="1000697"/>
                  <a:pt x="1197274" y="1016299"/>
                  <a:pt x="1219200" y="1038225"/>
                </a:cubicBezTo>
                <a:cubicBezTo>
                  <a:pt x="1230425" y="1049450"/>
                  <a:pt x="1246075" y="1055575"/>
                  <a:pt x="1257300" y="1066800"/>
                </a:cubicBezTo>
                <a:cubicBezTo>
                  <a:pt x="1300384" y="1109884"/>
                  <a:pt x="1249295" y="1086357"/>
                  <a:pt x="1304925" y="1104900"/>
                </a:cubicBezTo>
                <a:cubicBezTo>
                  <a:pt x="1301750" y="1168400"/>
                  <a:pt x="1307296" y="1232944"/>
                  <a:pt x="1295400" y="1295400"/>
                </a:cubicBezTo>
                <a:cubicBezTo>
                  <a:pt x="1293521" y="1305263"/>
                  <a:pt x="1276865" y="1304925"/>
                  <a:pt x="1266825" y="1304925"/>
                </a:cubicBezTo>
                <a:cubicBezTo>
                  <a:pt x="1114392" y="1304925"/>
                  <a:pt x="962025" y="1298575"/>
                  <a:pt x="809625" y="1295400"/>
                </a:cubicBezTo>
                <a:cubicBezTo>
                  <a:pt x="638302" y="1279825"/>
                  <a:pt x="683980" y="1279540"/>
                  <a:pt x="438150" y="1295400"/>
                </a:cubicBezTo>
                <a:cubicBezTo>
                  <a:pt x="407744" y="1297362"/>
                  <a:pt x="449262" y="1304925"/>
                  <a:pt x="419100" y="130492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6858016" y="1643050"/>
            <a:ext cx="1291139" cy="849966"/>
          </a:xfrm>
          <a:custGeom>
            <a:avLst/>
            <a:gdLst>
              <a:gd name="connsiteX0" fmla="*/ 71940 w 1291139"/>
              <a:gd name="connsiteY0" fmla="*/ 29363 h 849966"/>
              <a:gd name="connsiteX1" fmla="*/ 90990 w 1291139"/>
              <a:gd name="connsiteY1" fmla="*/ 96038 h 849966"/>
              <a:gd name="connsiteX2" fmla="*/ 119565 w 1291139"/>
              <a:gd name="connsiteY2" fmla="*/ 172238 h 849966"/>
              <a:gd name="connsiteX3" fmla="*/ 157665 w 1291139"/>
              <a:gd name="connsiteY3" fmla="*/ 229388 h 849966"/>
              <a:gd name="connsiteX4" fmla="*/ 214815 w 1291139"/>
              <a:gd name="connsiteY4" fmla="*/ 248438 h 849966"/>
              <a:gd name="connsiteX5" fmla="*/ 243390 w 1291139"/>
              <a:gd name="connsiteY5" fmla="*/ 257963 h 849966"/>
              <a:gd name="connsiteX6" fmla="*/ 300540 w 1291139"/>
              <a:gd name="connsiteY6" fmla="*/ 286538 h 849966"/>
              <a:gd name="connsiteX7" fmla="*/ 367215 w 1291139"/>
              <a:gd name="connsiteY7" fmla="*/ 296063 h 849966"/>
              <a:gd name="connsiteX8" fmla="*/ 452940 w 1291139"/>
              <a:gd name="connsiteY8" fmla="*/ 334163 h 849966"/>
              <a:gd name="connsiteX9" fmla="*/ 548190 w 1291139"/>
              <a:gd name="connsiteY9" fmla="*/ 353213 h 849966"/>
              <a:gd name="connsiteX10" fmla="*/ 614865 w 1291139"/>
              <a:gd name="connsiteY10" fmla="*/ 372263 h 849966"/>
              <a:gd name="connsiteX11" fmla="*/ 643440 w 1291139"/>
              <a:gd name="connsiteY11" fmla="*/ 429413 h 849966"/>
              <a:gd name="connsiteX12" fmla="*/ 672015 w 1291139"/>
              <a:gd name="connsiteY12" fmla="*/ 438938 h 849966"/>
              <a:gd name="connsiteX13" fmla="*/ 719640 w 1291139"/>
              <a:gd name="connsiteY13" fmla="*/ 486563 h 849966"/>
              <a:gd name="connsiteX14" fmla="*/ 757740 w 1291139"/>
              <a:gd name="connsiteY14" fmla="*/ 543713 h 849966"/>
              <a:gd name="connsiteX15" fmla="*/ 786315 w 1291139"/>
              <a:gd name="connsiteY15" fmla="*/ 562763 h 849966"/>
              <a:gd name="connsiteX16" fmla="*/ 843465 w 1291139"/>
              <a:gd name="connsiteY16" fmla="*/ 600863 h 849966"/>
              <a:gd name="connsiteX17" fmla="*/ 919665 w 1291139"/>
              <a:gd name="connsiteY17" fmla="*/ 610388 h 849966"/>
              <a:gd name="connsiteX18" fmla="*/ 938715 w 1291139"/>
              <a:gd name="connsiteY18" fmla="*/ 667538 h 849966"/>
              <a:gd name="connsiteX19" fmla="*/ 948240 w 1291139"/>
              <a:gd name="connsiteY19" fmla="*/ 696113 h 849966"/>
              <a:gd name="connsiteX20" fmla="*/ 957765 w 1291139"/>
              <a:gd name="connsiteY20" fmla="*/ 734213 h 849966"/>
              <a:gd name="connsiteX21" fmla="*/ 976815 w 1291139"/>
              <a:gd name="connsiteY21" fmla="*/ 762788 h 849966"/>
              <a:gd name="connsiteX22" fmla="*/ 1033965 w 1291139"/>
              <a:gd name="connsiteY22" fmla="*/ 810413 h 849966"/>
              <a:gd name="connsiteX23" fmla="*/ 1091115 w 1291139"/>
              <a:gd name="connsiteY23" fmla="*/ 829463 h 849966"/>
              <a:gd name="connsiteX24" fmla="*/ 1167315 w 1291139"/>
              <a:gd name="connsiteY24" fmla="*/ 848513 h 849966"/>
              <a:gd name="connsiteX25" fmla="*/ 1262565 w 1291139"/>
              <a:gd name="connsiteY25" fmla="*/ 829463 h 849966"/>
              <a:gd name="connsiteX26" fmla="*/ 1272090 w 1291139"/>
              <a:gd name="connsiteY26" fmla="*/ 762788 h 849966"/>
              <a:gd name="connsiteX27" fmla="*/ 1243515 w 1291139"/>
              <a:gd name="connsiteY27" fmla="*/ 467513 h 849966"/>
              <a:gd name="connsiteX28" fmla="*/ 1233990 w 1291139"/>
              <a:gd name="connsiteY28" fmla="*/ 438938 h 849966"/>
              <a:gd name="connsiteX29" fmla="*/ 1205415 w 1291139"/>
              <a:gd name="connsiteY29" fmla="*/ 419888 h 849966"/>
              <a:gd name="connsiteX30" fmla="*/ 1176840 w 1291139"/>
              <a:gd name="connsiteY30" fmla="*/ 391313 h 849966"/>
              <a:gd name="connsiteX31" fmla="*/ 1148265 w 1291139"/>
              <a:gd name="connsiteY31" fmla="*/ 372263 h 849966"/>
              <a:gd name="connsiteX32" fmla="*/ 1110165 w 1291139"/>
              <a:gd name="connsiteY32" fmla="*/ 343688 h 849966"/>
              <a:gd name="connsiteX33" fmla="*/ 1072065 w 1291139"/>
              <a:gd name="connsiteY33" fmla="*/ 324638 h 849966"/>
              <a:gd name="connsiteX34" fmla="*/ 1014915 w 1291139"/>
              <a:gd name="connsiteY34" fmla="*/ 305588 h 849966"/>
              <a:gd name="connsiteX35" fmla="*/ 948240 w 1291139"/>
              <a:gd name="connsiteY35" fmla="*/ 277013 h 849966"/>
              <a:gd name="connsiteX36" fmla="*/ 919665 w 1291139"/>
              <a:gd name="connsiteY36" fmla="*/ 257963 h 849966"/>
              <a:gd name="connsiteX37" fmla="*/ 891090 w 1291139"/>
              <a:gd name="connsiteY37" fmla="*/ 248438 h 849966"/>
              <a:gd name="connsiteX38" fmla="*/ 833940 w 1291139"/>
              <a:gd name="connsiteY38" fmla="*/ 210338 h 849966"/>
              <a:gd name="connsiteX39" fmla="*/ 805365 w 1291139"/>
              <a:gd name="connsiteY39" fmla="*/ 191288 h 849966"/>
              <a:gd name="connsiteX40" fmla="*/ 776790 w 1291139"/>
              <a:gd name="connsiteY40" fmla="*/ 172238 h 849966"/>
              <a:gd name="connsiteX41" fmla="*/ 757740 w 1291139"/>
              <a:gd name="connsiteY41" fmla="*/ 143663 h 849966"/>
              <a:gd name="connsiteX42" fmla="*/ 662490 w 1291139"/>
              <a:gd name="connsiteY42" fmla="*/ 86513 h 849966"/>
              <a:gd name="connsiteX43" fmla="*/ 614865 w 1291139"/>
              <a:gd name="connsiteY43" fmla="*/ 48413 h 849966"/>
              <a:gd name="connsiteX44" fmla="*/ 586290 w 1291139"/>
              <a:gd name="connsiteY44" fmla="*/ 29363 h 849966"/>
              <a:gd name="connsiteX45" fmla="*/ 433890 w 1291139"/>
              <a:gd name="connsiteY45" fmla="*/ 10313 h 849966"/>
              <a:gd name="connsiteX46" fmla="*/ 214815 w 1291139"/>
              <a:gd name="connsiteY46" fmla="*/ 788 h 849966"/>
              <a:gd name="connsiteX47" fmla="*/ 110040 w 1291139"/>
              <a:gd name="connsiteY47" fmla="*/ 10313 h 849966"/>
              <a:gd name="connsiteX48" fmla="*/ 71940 w 1291139"/>
              <a:gd name="connsiteY48" fmla="*/ 29363 h 849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91139" h="849966">
                <a:moveTo>
                  <a:pt x="71940" y="29363"/>
                </a:moveTo>
                <a:cubicBezTo>
                  <a:pt x="68765" y="43650"/>
                  <a:pt x="84908" y="73738"/>
                  <a:pt x="90990" y="96038"/>
                </a:cubicBezTo>
                <a:cubicBezTo>
                  <a:pt x="102293" y="137484"/>
                  <a:pt x="96467" y="133741"/>
                  <a:pt x="119565" y="172238"/>
                </a:cubicBezTo>
                <a:cubicBezTo>
                  <a:pt x="131345" y="191871"/>
                  <a:pt x="135945" y="222148"/>
                  <a:pt x="157665" y="229388"/>
                </a:cubicBezTo>
                <a:lnTo>
                  <a:pt x="214815" y="248438"/>
                </a:lnTo>
                <a:cubicBezTo>
                  <a:pt x="224340" y="251613"/>
                  <a:pt x="235036" y="252394"/>
                  <a:pt x="243390" y="257963"/>
                </a:cubicBezTo>
                <a:cubicBezTo>
                  <a:pt x="267472" y="274018"/>
                  <a:pt x="272372" y="280904"/>
                  <a:pt x="300540" y="286538"/>
                </a:cubicBezTo>
                <a:cubicBezTo>
                  <a:pt x="322555" y="290941"/>
                  <a:pt x="344990" y="292888"/>
                  <a:pt x="367215" y="296063"/>
                </a:cubicBezTo>
                <a:cubicBezTo>
                  <a:pt x="391751" y="308331"/>
                  <a:pt x="426879" y="327213"/>
                  <a:pt x="452940" y="334163"/>
                </a:cubicBezTo>
                <a:cubicBezTo>
                  <a:pt x="484226" y="342506"/>
                  <a:pt x="516778" y="345360"/>
                  <a:pt x="548190" y="353213"/>
                </a:cubicBezTo>
                <a:cubicBezTo>
                  <a:pt x="596030" y="365173"/>
                  <a:pt x="573871" y="358598"/>
                  <a:pt x="614865" y="372263"/>
                </a:cubicBezTo>
                <a:cubicBezTo>
                  <a:pt x="621140" y="391087"/>
                  <a:pt x="626654" y="415984"/>
                  <a:pt x="643440" y="429413"/>
                </a:cubicBezTo>
                <a:cubicBezTo>
                  <a:pt x="651280" y="435685"/>
                  <a:pt x="662490" y="435763"/>
                  <a:pt x="672015" y="438938"/>
                </a:cubicBezTo>
                <a:cubicBezTo>
                  <a:pt x="748215" y="553238"/>
                  <a:pt x="630740" y="384963"/>
                  <a:pt x="719640" y="486563"/>
                </a:cubicBezTo>
                <a:cubicBezTo>
                  <a:pt x="734717" y="503793"/>
                  <a:pt x="738690" y="531013"/>
                  <a:pt x="757740" y="543713"/>
                </a:cubicBezTo>
                <a:cubicBezTo>
                  <a:pt x="767265" y="550063"/>
                  <a:pt x="777521" y="555434"/>
                  <a:pt x="786315" y="562763"/>
                </a:cubicBezTo>
                <a:cubicBezTo>
                  <a:pt x="818213" y="589344"/>
                  <a:pt x="804926" y="593856"/>
                  <a:pt x="843465" y="600863"/>
                </a:cubicBezTo>
                <a:cubicBezTo>
                  <a:pt x="868650" y="605442"/>
                  <a:pt x="894265" y="607213"/>
                  <a:pt x="919665" y="610388"/>
                </a:cubicBezTo>
                <a:lnTo>
                  <a:pt x="938715" y="667538"/>
                </a:lnTo>
                <a:cubicBezTo>
                  <a:pt x="941890" y="677063"/>
                  <a:pt x="945805" y="686373"/>
                  <a:pt x="948240" y="696113"/>
                </a:cubicBezTo>
                <a:cubicBezTo>
                  <a:pt x="951415" y="708813"/>
                  <a:pt x="952608" y="722181"/>
                  <a:pt x="957765" y="734213"/>
                </a:cubicBezTo>
                <a:cubicBezTo>
                  <a:pt x="962274" y="744735"/>
                  <a:pt x="969486" y="753994"/>
                  <a:pt x="976815" y="762788"/>
                </a:cubicBezTo>
                <a:cubicBezTo>
                  <a:pt x="990010" y="778622"/>
                  <a:pt x="1014132" y="801598"/>
                  <a:pt x="1033965" y="810413"/>
                </a:cubicBezTo>
                <a:cubicBezTo>
                  <a:pt x="1052315" y="818568"/>
                  <a:pt x="1072065" y="823113"/>
                  <a:pt x="1091115" y="829463"/>
                </a:cubicBezTo>
                <a:cubicBezTo>
                  <a:pt x="1135049" y="844108"/>
                  <a:pt x="1109845" y="837019"/>
                  <a:pt x="1167315" y="848513"/>
                </a:cubicBezTo>
                <a:cubicBezTo>
                  <a:pt x="1199065" y="842163"/>
                  <a:pt x="1237505" y="849966"/>
                  <a:pt x="1262565" y="829463"/>
                </a:cubicBezTo>
                <a:cubicBezTo>
                  <a:pt x="1279941" y="815246"/>
                  <a:pt x="1272090" y="785239"/>
                  <a:pt x="1272090" y="762788"/>
                </a:cubicBezTo>
                <a:cubicBezTo>
                  <a:pt x="1272090" y="485158"/>
                  <a:pt x="1291139" y="594509"/>
                  <a:pt x="1243515" y="467513"/>
                </a:cubicBezTo>
                <a:cubicBezTo>
                  <a:pt x="1239990" y="458112"/>
                  <a:pt x="1240262" y="446778"/>
                  <a:pt x="1233990" y="438938"/>
                </a:cubicBezTo>
                <a:cubicBezTo>
                  <a:pt x="1226839" y="429999"/>
                  <a:pt x="1214209" y="427217"/>
                  <a:pt x="1205415" y="419888"/>
                </a:cubicBezTo>
                <a:cubicBezTo>
                  <a:pt x="1195067" y="411264"/>
                  <a:pt x="1187188" y="399937"/>
                  <a:pt x="1176840" y="391313"/>
                </a:cubicBezTo>
                <a:cubicBezTo>
                  <a:pt x="1168046" y="383984"/>
                  <a:pt x="1157580" y="378917"/>
                  <a:pt x="1148265" y="372263"/>
                </a:cubicBezTo>
                <a:cubicBezTo>
                  <a:pt x="1135347" y="363036"/>
                  <a:pt x="1123627" y="352102"/>
                  <a:pt x="1110165" y="343688"/>
                </a:cubicBezTo>
                <a:cubicBezTo>
                  <a:pt x="1098124" y="336163"/>
                  <a:pt x="1085248" y="329911"/>
                  <a:pt x="1072065" y="324638"/>
                </a:cubicBezTo>
                <a:cubicBezTo>
                  <a:pt x="1053421" y="317180"/>
                  <a:pt x="1031623" y="316727"/>
                  <a:pt x="1014915" y="305588"/>
                </a:cubicBezTo>
                <a:cubicBezTo>
                  <a:pt x="975448" y="279276"/>
                  <a:pt x="997446" y="289314"/>
                  <a:pt x="948240" y="277013"/>
                </a:cubicBezTo>
                <a:cubicBezTo>
                  <a:pt x="938715" y="270663"/>
                  <a:pt x="929904" y="263083"/>
                  <a:pt x="919665" y="257963"/>
                </a:cubicBezTo>
                <a:cubicBezTo>
                  <a:pt x="910685" y="253473"/>
                  <a:pt x="899867" y="253314"/>
                  <a:pt x="891090" y="248438"/>
                </a:cubicBezTo>
                <a:cubicBezTo>
                  <a:pt x="871076" y="237319"/>
                  <a:pt x="852990" y="223038"/>
                  <a:pt x="833940" y="210338"/>
                </a:cubicBezTo>
                <a:lnTo>
                  <a:pt x="805365" y="191288"/>
                </a:lnTo>
                <a:lnTo>
                  <a:pt x="776790" y="172238"/>
                </a:lnTo>
                <a:cubicBezTo>
                  <a:pt x="770440" y="162713"/>
                  <a:pt x="766355" y="151201"/>
                  <a:pt x="757740" y="143663"/>
                </a:cubicBezTo>
                <a:cubicBezTo>
                  <a:pt x="727089" y="116844"/>
                  <a:pt x="697307" y="103922"/>
                  <a:pt x="662490" y="86513"/>
                </a:cubicBezTo>
                <a:cubicBezTo>
                  <a:pt x="630377" y="38343"/>
                  <a:pt x="660873" y="71417"/>
                  <a:pt x="614865" y="48413"/>
                </a:cubicBezTo>
                <a:cubicBezTo>
                  <a:pt x="604626" y="43293"/>
                  <a:pt x="596529" y="34483"/>
                  <a:pt x="586290" y="29363"/>
                </a:cubicBezTo>
                <a:cubicBezTo>
                  <a:pt x="545446" y="8941"/>
                  <a:pt x="456388" y="11563"/>
                  <a:pt x="433890" y="10313"/>
                </a:cubicBezTo>
                <a:cubicBezTo>
                  <a:pt x="360909" y="6258"/>
                  <a:pt x="287840" y="3963"/>
                  <a:pt x="214815" y="788"/>
                </a:cubicBezTo>
                <a:cubicBezTo>
                  <a:pt x="179890" y="3963"/>
                  <a:pt x="143558" y="0"/>
                  <a:pt x="110040" y="10313"/>
                </a:cubicBezTo>
                <a:cubicBezTo>
                  <a:pt x="0" y="44172"/>
                  <a:pt x="75115" y="15076"/>
                  <a:pt x="71940" y="2936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5173605" y="2118519"/>
            <a:ext cx="2411980" cy="753269"/>
          </a:xfrm>
          <a:custGeom>
            <a:avLst/>
            <a:gdLst>
              <a:gd name="connsiteX0" fmla="*/ 641408 w 2411980"/>
              <a:gd name="connsiteY0" fmla="*/ 794 h 753269"/>
              <a:gd name="connsiteX1" fmla="*/ 493770 w 2411980"/>
              <a:gd name="connsiteY1" fmla="*/ 5556 h 753269"/>
              <a:gd name="connsiteX2" fmla="*/ 479483 w 2411980"/>
              <a:gd name="connsiteY2" fmla="*/ 10319 h 753269"/>
              <a:gd name="connsiteX3" fmla="*/ 465195 w 2411980"/>
              <a:gd name="connsiteY3" fmla="*/ 19844 h 753269"/>
              <a:gd name="connsiteX4" fmla="*/ 455670 w 2411980"/>
              <a:gd name="connsiteY4" fmla="*/ 34131 h 753269"/>
              <a:gd name="connsiteX5" fmla="*/ 427095 w 2411980"/>
              <a:gd name="connsiteY5" fmla="*/ 43656 h 753269"/>
              <a:gd name="connsiteX6" fmla="*/ 412808 w 2411980"/>
              <a:gd name="connsiteY6" fmla="*/ 57944 h 753269"/>
              <a:gd name="connsiteX7" fmla="*/ 398520 w 2411980"/>
              <a:gd name="connsiteY7" fmla="*/ 62706 h 753269"/>
              <a:gd name="connsiteX8" fmla="*/ 365183 w 2411980"/>
              <a:gd name="connsiteY8" fmla="*/ 76994 h 753269"/>
              <a:gd name="connsiteX9" fmla="*/ 255645 w 2411980"/>
              <a:gd name="connsiteY9" fmla="*/ 76994 h 753269"/>
              <a:gd name="connsiteX10" fmla="*/ 241358 w 2411980"/>
              <a:gd name="connsiteY10" fmla="*/ 86519 h 753269"/>
              <a:gd name="connsiteX11" fmla="*/ 203258 w 2411980"/>
              <a:gd name="connsiteY11" fmla="*/ 129381 h 753269"/>
              <a:gd name="connsiteX12" fmla="*/ 188970 w 2411980"/>
              <a:gd name="connsiteY12" fmla="*/ 143669 h 753269"/>
              <a:gd name="connsiteX13" fmla="*/ 169920 w 2411980"/>
              <a:gd name="connsiteY13" fmla="*/ 172244 h 753269"/>
              <a:gd name="connsiteX14" fmla="*/ 155633 w 2411980"/>
              <a:gd name="connsiteY14" fmla="*/ 186531 h 753269"/>
              <a:gd name="connsiteX15" fmla="*/ 136583 w 2411980"/>
              <a:gd name="connsiteY15" fmla="*/ 215106 h 753269"/>
              <a:gd name="connsiteX16" fmla="*/ 131820 w 2411980"/>
              <a:gd name="connsiteY16" fmla="*/ 234156 h 753269"/>
              <a:gd name="connsiteX17" fmla="*/ 193733 w 2411980"/>
              <a:gd name="connsiteY17" fmla="*/ 243681 h 753269"/>
              <a:gd name="connsiteX18" fmla="*/ 198495 w 2411980"/>
              <a:gd name="connsiteY18" fmla="*/ 257969 h 753269"/>
              <a:gd name="connsiteX19" fmla="*/ 203258 w 2411980"/>
              <a:gd name="connsiteY19" fmla="*/ 296069 h 753269"/>
              <a:gd name="connsiteX20" fmla="*/ 231833 w 2411980"/>
              <a:gd name="connsiteY20" fmla="*/ 305594 h 753269"/>
              <a:gd name="connsiteX21" fmla="*/ 284220 w 2411980"/>
              <a:gd name="connsiteY21" fmla="*/ 286544 h 753269"/>
              <a:gd name="connsiteX22" fmla="*/ 293745 w 2411980"/>
              <a:gd name="connsiteY22" fmla="*/ 257969 h 753269"/>
              <a:gd name="connsiteX23" fmla="*/ 336608 w 2411980"/>
              <a:gd name="connsiteY23" fmla="*/ 238919 h 753269"/>
              <a:gd name="connsiteX24" fmla="*/ 350895 w 2411980"/>
              <a:gd name="connsiteY24" fmla="*/ 234156 h 753269"/>
              <a:gd name="connsiteX25" fmla="*/ 379470 w 2411980"/>
              <a:gd name="connsiteY25" fmla="*/ 219869 h 753269"/>
              <a:gd name="connsiteX26" fmla="*/ 393758 w 2411980"/>
              <a:gd name="connsiteY26" fmla="*/ 210344 h 753269"/>
              <a:gd name="connsiteX27" fmla="*/ 408045 w 2411980"/>
              <a:gd name="connsiteY27" fmla="*/ 196056 h 753269"/>
              <a:gd name="connsiteX28" fmla="*/ 422333 w 2411980"/>
              <a:gd name="connsiteY28" fmla="*/ 191294 h 753269"/>
              <a:gd name="connsiteX29" fmla="*/ 465195 w 2411980"/>
              <a:gd name="connsiteY29" fmla="*/ 157956 h 753269"/>
              <a:gd name="connsiteX30" fmla="*/ 474720 w 2411980"/>
              <a:gd name="connsiteY30" fmla="*/ 143669 h 753269"/>
              <a:gd name="connsiteX31" fmla="*/ 512820 w 2411980"/>
              <a:gd name="connsiteY31" fmla="*/ 186531 h 753269"/>
              <a:gd name="connsiteX32" fmla="*/ 493770 w 2411980"/>
              <a:gd name="connsiteY32" fmla="*/ 191294 h 753269"/>
              <a:gd name="connsiteX33" fmla="*/ 450908 w 2411980"/>
              <a:gd name="connsiteY33" fmla="*/ 196056 h 753269"/>
              <a:gd name="connsiteX34" fmla="*/ 412808 w 2411980"/>
              <a:gd name="connsiteY34" fmla="*/ 219869 h 753269"/>
              <a:gd name="connsiteX35" fmla="*/ 408045 w 2411980"/>
              <a:gd name="connsiteY35" fmla="*/ 234156 h 753269"/>
              <a:gd name="connsiteX36" fmla="*/ 388995 w 2411980"/>
              <a:gd name="connsiteY36" fmla="*/ 238919 h 753269"/>
              <a:gd name="connsiteX37" fmla="*/ 374708 w 2411980"/>
              <a:gd name="connsiteY37" fmla="*/ 243681 h 753269"/>
              <a:gd name="connsiteX38" fmla="*/ 360420 w 2411980"/>
              <a:gd name="connsiteY38" fmla="*/ 253206 h 753269"/>
              <a:gd name="connsiteX39" fmla="*/ 346133 w 2411980"/>
              <a:gd name="connsiteY39" fmla="*/ 257969 h 753269"/>
              <a:gd name="connsiteX40" fmla="*/ 322320 w 2411980"/>
              <a:gd name="connsiteY40" fmla="*/ 348456 h 753269"/>
              <a:gd name="connsiteX41" fmla="*/ 222308 w 2411980"/>
              <a:gd name="connsiteY41" fmla="*/ 343694 h 753269"/>
              <a:gd name="connsiteX42" fmla="*/ 193733 w 2411980"/>
              <a:gd name="connsiteY42" fmla="*/ 324644 h 753269"/>
              <a:gd name="connsiteX43" fmla="*/ 184208 w 2411980"/>
              <a:gd name="connsiteY43" fmla="*/ 310356 h 753269"/>
              <a:gd name="connsiteX44" fmla="*/ 155633 w 2411980"/>
              <a:gd name="connsiteY44" fmla="*/ 291306 h 753269"/>
              <a:gd name="connsiteX45" fmla="*/ 127058 w 2411980"/>
              <a:gd name="connsiteY45" fmla="*/ 300831 h 753269"/>
              <a:gd name="connsiteX46" fmla="*/ 93720 w 2411980"/>
              <a:gd name="connsiteY46" fmla="*/ 319881 h 753269"/>
              <a:gd name="connsiteX47" fmla="*/ 79433 w 2411980"/>
              <a:gd name="connsiteY47" fmla="*/ 329406 h 753269"/>
              <a:gd name="connsiteX48" fmla="*/ 65145 w 2411980"/>
              <a:gd name="connsiteY48" fmla="*/ 357981 h 753269"/>
              <a:gd name="connsiteX49" fmla="*/ 60383 w 2411980"/>
              <a:gd name="connsiteY49" fmla="*/ 405606 h 753269"/>
              <a:gd name="connsiteX50" fmla="*/ 55620 w 2411980"/>
              <a:gd name="connsiteY50" fmla="*/ 419894 h 753269"/>
              <a:gd name="connsiteX51" fmla="*/ 41333 w 2411980"/>
              <a:gd name="connsiteY51" fmla="*/ 429419 h 753269"/>
              <a:gd name="connsiteX52" fmla="*/ 7995 w 2411980"/>
              <a:gd name="connsiteY52" fmla="*/ 453231 h 753269"/>
              <a:gd name="connsiteX53" fmla="*/ 3233 w 2411980"/>
              <a:gd name="connsiteY53" fmla="*/ 467519 h 753269"/>
              <a:gd name="connsiteX54" fmla="*/ 7995 w 2411980"/>
              <a:gd name="connsiteY54" fmla="*/ 581819 h 753269"/>
              <a:gd name="connsiteX55" fmla="*/ 22283 w 2411980"/>
              <a:gd name="connsiteY55" fmla="*/ 596106 h 753269"/>
              <a:gd name="connsiteX56" fmla="*/ 36570 w 2411980"/>
              <a:gd name="connsiteY56" fmla="*/ 605631 h 753269"/>
              <a:gd name="connsiteX57" fmla="*/ 69908 w 2411980"/>
              <a:gd name="connsiteY57" fmla="*/ 615156 h 753269"/>
              <a:gd name="connsiteX58" fmla="*/ 84195 w 2411980"/>
              <a:gd name="connsiteY58" fmla="*/ 624681 h 753269"/>
              <a:gd name="connsiteX59" fmla="*/ 103245 w 2411980"/>
              <a:gd name="connsiteY59" fmla="*/ 648494 h 753269"/>
              <a:gd name="connsiteX60" fmla="*/ 174683 w 2411980"/>
              <a:gd name="connsiteY60" fmla="*/ 643731 h 753269"/>
              <a:gd name="connsiteX61" fmla="*/ 188970 w 2411980"/>
              <a:gd name="connsiteY61" fmla="*/ 634206 h 753269"/>
              <a:gd name="connsiteX62" fmla="*/ 203258 w 2411980"/>
              <a:gd name="connsiteY62" fmla="*/ 629444 h 753269"/>
              <a:gd name="connsiteX63" fmla="*/ 227070 w 2411980"/>
              <a:gd name="connsiteY63" fmla="*/ 610394 h 753269"/>
              <a:gd name="connsiteX64" fmla="*/ 236595 w 2411980"/>
              <a:gd name="connsiteY64" fmla="*/ 596106 h 753269"/>
              <a:gd name="connsiteX65" fmla="*/ 308033 w 2411980"/>
              <a:gd name="connsiteY65" fmla="*/ 600869 h 753269"/>
              <a:gd name="connsiteX66" fmla="*/ 446145 w 2411980"/>
              <a:gd name="connsiteY66" fmla="*/ 605631 h 753269"/>
              <a:gd name="connsiteX67" fmla="*/ 450908 w 2411980"/>
              <a:gd name="connsiteY67" fmla="*/ 619919 h 753269"/>
              <a:gd name="connsiteX68" fmla="*/ 560445 w 2411980"/>
              <a:gd name="connsiteY68" fmla="*/ 624681 h 753269"/>
              <a:gd name="connsiteX69" fmla="*/ 565208 w 2411980"/>
              <a:gd name="connsiteY69" fmla="*/ 643731 h 753269"/>
              <a:gd name="connsiteX70" fmla="*/ 584258 w 2411980"/>
              <a:gd name="connsiteY70" fmla="*/ 686594 h 753269"/>
              <a:gd name="connsiteX71" fmla="*/ 598545 w 2411980"/>
              <a:gd name="connsiteY71" fmla="*/ 691356 h 753269"/>
              <a:gd name="connsiteX72" fmla="*/ 831908 w 2411980"/>
              <a:gd name="connsiteY72" fmla="*/ 686594 h 753269"/>
              <a:gd name="connsiteX73" fmla="*/ 870008 w 2411980"/>
              <a:gd name="connsiteY73" fmla="*/ 677069 h 753269"/>
              <a:gd name="connsiteX74" fmla="*/ 898583 w 2411980"/>
              <a:gd name="connsiteY74" fmla="*/ 667544 h 753269"/>
              <a:gd name="connsiteX75" fmla="*/ 970020 w 2411980"/>
              <a:gd name="connsiteY75" fmla="*/ 672306 h 753269"/>
              <a:gd name="connsiteX76" fmla="*/ 1089083 w 2411980"/>
              <a:gd name="connsiteY76" fmla="*/ 677069 h 753269"/>
              <a:gd name="connsiteX77" fmla="*/ 1117658 w 2411980"/>
              <a:gd name="connsiteY77" fmla="*/ 686594 h 753269"/>
              <a:gd name="connsiteX78" fmla="*/ 1212908 w 2411980"/>
              <a:gd name="connsiteY78" fmla="*/ 691356 h 753269"/>
              <a:gd name="connsiteX79" fmla="*/ 1222433 w 2411980"/>
              <a:gd name="connsiteY79" fmla="*/ 705644 h 753269"/>
              <a:gd name="connsiteX80" fmla="*/ 1241483 w 2411980"/>
              <a:gd name="connsiteY80" fmla="*/ 748506 h 753269"/>
              <a:gd name="connsiteX81" fmla="*/ 1255770 w 2411980"/>
              <a:gd name="connsiteY81" fmla="*/ 753269 h 753269"/>
              <a:gd name="connsiteX82" fmla="*/ 1717733 w 2411980"/>
              <a:gd name="connsiteY82" fmla="*/ 748506 h 753269"/>
              <a:gd name="connsiteX83" fmla="*/ 1755833 w 2411980"/>
              <a:gd name="connsiteY83" fmla="*/ 738981 h 753269"/>
              <a:gd name="connsiteX84" fmla="*/ 1770120 w 2411980"/>
              <a:gd name="connsiteY84" fmla="*/ 729456 h 753269"/>
              <a:gd name="connsiteX85" fmla="*/ 1789170 w 2411980"/>
              <a:gd name="connsiteY85" fmla="*/ 700881 h 753269"/>
              <a:gd name="connsiteX86" fmla="*/ 1803458 w 2411980"/>
              <a:gd name="connsiteY86" fmla="*/ 658019 h 753269"/>
              <a:gd name="connsiteX87" fmla="*/ 1808220 w 2411980"/>
              <a:gd name="connsiteY87" fmla="*/ 643731 h 753269"/>
              <a:gd name="connsiteX88" fmla="*/ 1817745 w 2411980"/>
              <a:gd name="connsiteY88" fmla="*/ 629444 h 753269"/>
              <a:gd name="connsiteX89" fmla="*/ 1832033 w 2411980"/>
              <a:gd name="connsiteY89" fmla="*/ 600869 h 753269"/>
              <a:gd name="connsiteX90" fmla="*/ 1846320 w 2411980"/>
              <a:gd name="connsiteY90" fmla="*/ 558006 h 753269"/>
              <a:gd name="connsiteX91" fmla="*/ 1851083 w 2411980"/>
              <a:gd name="connsiteY91" fmla="*/ 543719 h 753269"/>
              <a:gd name="connsiteX92" fmla="*/ 1865370 w 2411980"/>
              <a:gd name="connsiteY92" fmla="*/ 534194 h 753269"/>
              <a:gd name="connsiteX93" fmla="*/ 1879658 w 2411980"/>
              <a:gd name="connsiteY93" fmla="*/ 519906 h 753269"/>
              <a:gd name="connsiteX94" fmla="*/ 1893945 w 2411980"/>
              <a:gd name="connsiteY94" fmla="*/ 515144 h 753269"/>
              <a:gd name="connsiteX95" fmla="*/ 1908233 w 2411980"/>
              <a:gd name="connsiteY95" fmla="*/ 500856 h 753269"/>
              <a:gd name="connsiteX96" fmla="*/ 1979670 w 2411980"/>
              <a:gd name="connsiteY96" fmla="*/ 486569 h 753269"/>
              <a:gd name="connsiteX97" fmla="*/ 2093970 w 2411980"/>
              <a:gd name="connsiteY97" fmla="*/ 491331 h 753269"/>
              <a:gd name="connsiteX98" fmla="*/ 2322570 w 2411980"/>
              <a:gd name="connsiteY98" fmla="*/ 496094 h 753269"/>
              <a:gd name="connsiteX99" fmla="*/ 2327333 w 2411980"/>
              <a:gd name="connsiteY99" fmla="*/ 510381 h 753269"/>
              <a:gd name="connsiteX100" fmla="*/ 2341620 w 2411980"/>
              <a:gd name="connsiteY100" fmla="*/ 519906 h 753269"/>
              <a:gd name="connsiteX101" fmla="*/ 2384483 w 2411980"/>
              <a:gd name="connsiteY101" fmla="*/ 515144 h 753269"/>
              <a:gd name="connsiteX102" fmla="*/ 2398770 w 2411980"/>
              <a:gd name="connsiteY102" fmla="*/ 510381 h 753269"/>
              <a:gd name="connsiteX103" fmla="*/ 2379720 w 2411980"/>
              <a:gd name="connsiteY103" fmla="*/ 438944 h 753269"/>
              <a:gd name="connsiteX104" fmla="*/ 2365433 w 2411980"/>
              <a:gd name="connsiteY104" fmla="*/ 429419 h 753269"/>
              <a:gd name="connsiteX105" fmla="*/ 2322570 w 2411980"/>
              <a:gd name="connsiteY105" fmla="*/ 419894 h 753269"/>
              <a:gd name="connsiteX106" fmla="*/ 2279708 w 2411980"/>
              <a:gd name="connsiteY106" fmla="*/ 381794 h 753269"/>
              <a:gd name="connsiteX107" fmla="*/ 2246370 w 2411980"/>
              <a:gd name="connsiteY107" fmla="*/ 338931 h 753269"/>
              <a:gd name="connsiteX108" fmla="*/ 2227320 w 2411980"/>
              <a:gd name="connsiteY108" fmla="*/ 329406 h 753269"/>
              <a:gd name="connsiteX109" fmla="*/ 2193983 w 2411980"/>
              <a:gd name="connsiteY109" fmla="*/ 319881 h 753269"/>
              <a:gd name="connsiteX110" fmla="*/ 1927283 w 2411980"/>
              <a:gd name="connsiteY110" fmla="*/ 305594 h 753269"/>
              <a:gd name="connsiteX111" fmla="*/ 1898708 w 2411980"/>
              <a:gd name="connsiteY111" fmla="*/ 291306 h 753269"/>
              <a:gd name="connsiteX112" fmla="*/ 1884420 w 2411980"/>
              <a:gd name="connsiteY112" fmla="*/ 286544 h 753269"/>
              <a:gd name="connsiteX113" fmla="*/ 1855845 w 2411980"/>
              <a:gd name="connsiteY113" fmla="*/ 267494 h 753269"/>
              <a:gd name="connsiteX114" fmla="*/ 1822508 w 2411980"/>
              <a:gd name="connsiteY114" fmla="*/ 257969 h 753269"/>
              <a:gd name="connsiteX115" fmla="*/ 1689158 w 2411980"/>
              <a:gd name="connsiteY115" fmla="*/ 262731 h 753269"/>
              <a:gd name="connsiteX116" fmla="*/ 1660583 w 2411980"/>
              <a:gd name="connsiteY116" fmla="*/ 272256 h 753269"/>
              <a:gd name="connsiteX117" fmla="*/ 1646295 w 2411980"/>
              <a:gd name="connsiteY117" fmla="*/ 277019 h 753269"/>
              <a:gd name="connsiteX118" fmla="*/ 1612958 w 2411980"/>
              <a:gd name="connsiteY118" fmla="*/ 291306 h 753269"/>
              <a:gd name="connsiteX119" fmla="*/ 1436745 w 2411980"/>
              <a:gd name="connsiteY119" fmla="*/ 300831 h 753269"/>
              <a:gd name="connsiteX120" fmla="*/ 1422458 w 2411980"/>
              <a:gd name="connsiteY120" fmla="*/ 305594 h 753269"/>
              <a:gd name="connsiteX121" fmla="*/ 1398645 w 2411980"/>
              <a:gd name="connsiteY121" fmla="*/ 310356 h 753269"/>
              <a:gd name="connsiteX122" fmla="*/ 1379595 w 2411980"/>
              <a:gd name="connsiteY122" fmla="*/ 315119 h 753269"/>
              <a:gd name="connsiteX123" fmla="*/ 1284345 w 2411980"/>
              <a:gd name="connsiteY123" fmla="*/ 310356 h 753269"/>
              <a:gd name="connsiteX124" fmla="*/ 1255770 w 2411980"/>
              <a:gd name="connsiteY124" fmla="*/ 296069 h 753269"/>
              <a:gd name="connsiteX125" fmla="*/ 1231958 w 2411980"/>
              <a:gd name="connsiteY125" fmla="*/ 291306 h 753269"/>
              <a:gd name="connsiteX126" fmla="*/ 1203383 w 2411980"/>
              <a:gd name="connsiteY126" fmla="*/ 272256 h 753269"/>
              <a:gd name="connsiteX127" fmla="*/ 1170045 w 2411980"/>
              <a:gd name="connsiteY127" fmla="*/ 262731 h 753269"/>
              <a:gd name="connsiteX128" fmla="*/ 1112895 w 2411980"/>
              <a:gd name="connsiteY128" fmla="*/ 267494 h 753269"/>
              <a:gd name="connsiteX129" fmla="*/ 1070033 w 2411980"/>
              <a:gd name="connsiteY129" fmla="*/ 286544 h 753269"/>
              <a:gd name="connsiteX130" fmla="*/ 1050983 w 2411980"/>
              <a:gd name="connsiteY130" fmla="*/ 291306 h 753269"/>
              <a:gd name="connsiteX131" fmla="*/ 1022408 w 2411980"/>
              <a:gd name="connsiteY131" fmla="*/ 305594 h 753269"/>
              <a:gd name="connsiteX132" fmla="*/ 993833 w 2411980"/>
              <a:gd name="connsiteY132" fmla="*/ 315119 h 753269"/>
              <a:gd name="connsiteX133" fmla="*/ 908108 w 2411980"/>
              <a:gd name="connsiteY133" fmla="*/ 310356 h 753269"/>
              <a:gd name="connsiteX134" fmla="*/ 884295 w 2411980"/>
              <a:gd name="connsiteY134" fmla="*/ 305594 h 753269"/>
              <a:gd name="connsiteX135" fmla="*/ 589020 w 2411980"/>
              <a:gd name="connsiteY135" fmla="*/ 300831 h 753269"/>
              <a:gd name="connsiteX136" fmla="*/ 546158 w 2411980"/>
              <a:gd name="connsiteY136" fmla="*/ 286544 h 753269"/>
              <a:gd name="connsiteX137" fmla="*/ 536633 w 2411980"/>
              <a:gd name="connsiteY137" fmla="*/ 272256 h 753269"/>
              <a:gd name="connsiteX138" fmla="*/ 541395 w 2411980"/>
              <a:gd name="connsiteY138" fmla="*/ 200819 h 753269"/>
              <a:gd name="connsiteX139" fmla="*/ 546158 w 2411980"/>
              <a:gd name="connsiteY139" fmla="*/ 181769 h 753269"/>
              <a:gd name="connsiteX140" fmla="*/ 565208 w 2411980"/>
              <a:gd name="connsiteY140" fmla="*/ 153194 h 753269"/>
              <a:gd name="connsiteX141" fmla="*/ 579495 w 2411980"/>
              <a:gd name="connsiteY141" fmla="*/ 143669 h 753269"/>
              <a:gd name="connsiteX142" fmla="*/ 589020 w 2411980"/>
              <a:gd name="connsiteY142" fmla="*/ 129381 h 753269"/>
              <a:gd name="connsiteX143" fmla="*/ 622358 w 2411980"/>
              <a:gd name="connsiteY143" fmla="*/ 115094 h 753269"/>
              <a:gd name="connsiteX144" fmla="*/ 636645 w 2411980"/>
              <a:gd name="connsiteY144" fmla="*/ 100806 h 753269"/>
              <a:gd name="connsiteX145" fmla="*/ 650933 w 2411980"/>
              <a:gd name="connsiteY145" fmla="*/ 91281 h 753269"/>
              <a:gd name="connsiteX146" fmla="*/ 660458 w 2411980"/>
              <a:gd name="connsiteY146" fmla="*/ 72231 h 753269"/>
              <a:gd name="connsiteX147" fmla="*/ 655695 w 2411980"/>
              <a:gd name="connsiteY147" fmla="*/ 24606 h 753269"/>
              <a:gd name="connsiteX148" fmla="*/ 646170 w 2411980"/>
              <a:gd name="connsiteY148" fmla="*/ 10319 h 753269"/>
              <a:gd name="connsiteX149" fmla="*/ 641408 w 2411980"/>
              <a:gd name="connsiteY149" fmla="*/ 794 h 753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2411980" h="753269">
                <a:moveTo>
                  <a:pt x="641408" y="794"/>
                </a:moveTo>
                <a:cubicBezTo>
                  <a:pt x="616008" y="0"/>
                  <a:pt x="542923" y="2665"/>
                  <a:pt x="493770" y="5556"/>
                </a:cubicBezTo>
                <a:cubicBezTo>
                  <a:pt x="488759" y="5851"/>
                  <a:pt x="483973" y="8074"/>
                  <a:pt x="479483" y="10319"/>
                </a:cubicBezTo>
                <a:cubicBezTo>
                  <a:pt x="474363" y="12879"/>
                  <a:pt x="469958" y="16669"/>
                  <a:pt x="465195" y="19844"/>
                </a:cubicBezTo>
                <a:cubicBezTo>
                  <a:pt x="462020" y="24606"/>
                  <a:pt x="460524" y="31098"/>
                  <a:pt x="455670" y="34131"/>
                </a:cubicBezTo>
                <a:cubicBezTo>
                  <a:pt x="447156" y="39452"/>
                  <a:pt x="427095" y="43656"/>
                  <a:pt x="427095" y="43656"/>
                </a:cubicBezTo>
                <a:cubicBezTo>
                  <a:pt x="422333" y="48419"/>
                  <a:pt x="418412" y="54208"/>
                  <a:pt x="412808" y="57944"/>
                </a:cubicBezTo>
                <a:cubicBezTo>
                  <a:pt x="408631" y="60729"/>
                  <a:pt x="403010" y="60461"/>
                  <a:pt x="398520" y="62706"/>
                </a:cubicBezTo>
                <a:cubicBezTo>
                  <a:pt x="365626" y="79152"/>
                  <a:pt x="404836" y="67080"/>
                  <a:pt x="365183" y="76994"/>
                </a:cubicBezTo>
                <a:cubicBezTo>
                  <a:pt x="320063" y="67969"/>
                  <a:pt x="325568" y="67005"/>
                  <a:pt x="255645" y="76994"/>
                </a:cubicBezTo>
                <a:cubicBezTo>
                  <a:pt x="249979" y="77803"/>
                  <a:pt x="246120" y="83344"/>
                  <a:pt x="241358" y="86519"/>
                </a:cubicBezTo>
                <a:cubicBezTo>
                  <a:pt x="224361" y="112014"/>
                  <a:pt x="235880" y="96759"/>
                  <a:pt x="203258" y="129381"/>
                </a:cubicBezTo>
                <a:cubicBezTo>
                  <a:pt x="198495" y="134144"/>
                  <a:pt x="192706" y="138065"/>
                  <a:pt x="188970" y="143669"/>
                </a:cubicBezTo>
                <a:cubicBezTo>
                  <a:pt x="182620" y="153194"/>
                  <a:pt x="178015" y="164149"/>
                  <a:pt x="169920" y="172244"/>
                </a:cubicBezTo>
                <a:cubicBezTo>
                  <a:pt x="165158" y="177006"/>
                  <a:pt x="159768" y="181215"/>
                  <a:pt x="155633" y="186531"/>
                </a:cubicBezTo>
                <a:cubicBezTo>
                  <a:pt x="148605" y="195567"/>
                  <a:pt x="136583" y="215106"/>
                  <a:pt x="136583" y="215106"/>
                </a:cubicBezTo>
                <a:cubicBezTo>
                  <a:pt x="134995" y="221456"/>
                  <a:pt x="130894" y="227676"/>
                  <a:pt x="131820" y="234156"/>
                </a:cubicBezTo>
                <a:cubicBezTo>
                  <a:pt x="136139" y="264392"/>
                  <a:pt x="181388" y="244803"/>
                  <a:pt x="193733" y="243681"/>
                </a:cubicBezTo>
                <a:cubicBezTo>
                  <a:pt x="195320" y="248444"/>
                  <a:pt x="197597" y="253030"/>
                  <a:pt x="198495" y="257969"/>
                </a:cubicBezTo>
                <a:cubicBezTo>
                  <a:pt x="200785" y="270561"/>
                  <a:pt x="195918" y="285584"/>
                  <a:pt x="203258" y="296069"/>
                </a:cubicBezTo>
                <a:cubicBezTo>
                  <a:pt x="209016" y="304294"/>
                  <a:pt x="231833" y="305594"/>
                  <a:pt x="231833" y="305594"/>
                </a:cubicBezTo>
                <a:cubicBezTo>
                  <a:pt x="255434" y="302644"/>
                  <a:pt x="272029" y="308488"/>
                  <a:pt x="284220" y="286544"/>
                </a:cubicBezTo>
                <a:cubicBezTo>
                  <a:pt x="289096" y="277767"/>
                  <a:pt x="285391" y="263538"/>
                  <a:pt x="293745" y="257969"/>
                </a:cubicBezTo>
                <a:cubicBezTo>
                  <a:pt x="316388" y="242874"/>
                  <a:pt x="302601" y="250255"/>
                  <a:pt x="336608" y="238919"/>
                </a:cubicBezTo>
                <a:cubicBezTo>
                  <a:pt x="341370" y="237331"/>
                  <a:pt x="346718" y="236941"/>
                  <a:pt x="350895" y="234156"/>
                </a:cubicBezTo>
                <a:cubicBezTo>
                  <a:pt x="369360" y="221847"/>
                  <a:pt x="359753" y="226441"/>
                  <a:pt x="379470" y="219869"/>
                </a:cubicBezTo>
                <a:cubicBezTo>
                  <a:pt x="384233" y="216694"/>
                  <a:pt x="389361" y="214008"/>
                  <a:pt x="393758" y="210344"/>
                </a:cubicBezTo>
                <a:cubicBezTo>
                  <a:pt x="398932" y="206032"/>
                  <a:pt x="402441" y="199792"/>
                  <a:pt x="408045" y="196056"/>
                </a:cubicBezTo>
                <a:cubicBezTo>
                  <a:pt x="412222" y="193271"/>
                  <a:pt x="417570" y="192881"/>
                  <a:pt x="422333" y="191294"/>
                </a:cubicBezTo>
                <a:cubicBezTo>
                  <a:pt x="454458" y="159169"/>
                  <a:pt x="438129" y="166979"/>
                  <a:pt x="465195" y="157956"/>
                </a:cubicBezTo>
                <a:cubicBezTo>
                  <a:pt x="468370" y="153194"/>
                  <a:pt x="469089" y="144693"/>
                  <a:pt x="474720" y="143669"/>
                </a:cubicBezTo>
                <a:cubicBezTo>
                  <a:pt x="512197" y="136855"/>
                  <a:pt x="535487" y="145731"/>
                  <a:pt x="512820" y="186531"/>
                </a:cubicBezTo>
                <a:cubicBezTo>
                  <a:pt x="509641" y="192253"/>
                  <a:pt x="500239" y="190299"/>
                  <a:pt x="493770" y="191294"/>
                </a:cubicBezTo>
                <a:cubicBezTo>
                  <a:pt x="479562" y="193480"/>
                  <a:pt x="465195" y="194469"/>
                  <a:pt x="450908" y="196056"/>
                </a:cubicBezTo>
                <a:cubicBezTo>
                  <a:pt x="424844" y="204744"/>
                  <a:pt x="423375" y="198736"/>
                  <a:pt x="412808" y="219869"/>
                </a:cubicBezTo>
                <a:cubicBezTo>
                  <a:pt x="410563" y="224359"/>
                  <a:pt x="411965" y="231020"/>
                  <a:pt x="408045" y="234156"/>
                </a:cubicBezTo>
                <a:cubicBezTo>
                  <a:pt x="402934" y="238245"/>
                  <a:pt x="395289" y="237121"/>
                  <a:pt x="388995" y="238919"/>
                </a:cubicBezTo>
                <a:cubicBezTo>
                  <a:pt x="384168" y="240298"/>
                  <a:pt x="379470" y="242094"/>
                  <a:pt x="374708" y="243681"/>
                </a:cubicBezTo>
                <a:cubicBezTo>
                  <a:pt x="369945" y="246856"/>
                  <a:pt x="365540" y="250646"/>
                  <a:pt x="360420" y="253206"/>
                </a:cubicBezTo>
                <a:cubicBezTo>
                  <a:pt x="355930" y="255451"/>
                  <a:pt x="347167" y="253057"/>
                  <a:pt x="346133" y="257969"/>
                </a:cubicBezTo>
                <a:cubicBezTo>
                  <a:pt x="325916" y="354002"/>
                  <a:pt x="372586" y="335891"/>
                  <a:pt x="322320" y="348456"/>
                </a:cubicBezTo>
                <a:cubicBezTo>
                  <a:pt x="288983" y="346869"/>
                  <a:pt x="255125" y="349771"/>
                  <a:pt x="222308" y="343694"/>
                </a:cubicBezTo>
                <a:cubicBezTo>
                  <a:pt x="211052" y="341610"/>
                  <a:pt x="193733" y="324644"/>
                  <a:pt x="193733" y="324644"/>
                </a:cubicBezTo>
                <a:cubicBezTo>
                  <a:pt x="190558" y="319881"/>
                  <a:pt x="188516" y="314125"/>
                  <a:pt x="184208" y="310356"/>
                </a:cubicBezTo>
                <a:cubicBezTo>
                  <a:pt x="175593" y="302818"/>
                  <a:pt x="155633" y="291306"/>
                  <a:pt x="155633" y="291306"/>
                </a:cubicBezTo>
                <a:cubicBezTo>
                  <a:pt x="146108" y="294481"/>
                  <a:pt x="135090" y="294807"/>
                  <a:pt x="127058" y="300831"/>
                </a:cubicBezTo>
                <a:cubicBezTo>
                  <a:pt x="103992" y="318131"/>
                  <a:pt x="115538" y="312609"/>
                  <a:pt x="93720" y="319881"/>
                </a:cubicBezTo>
                <a:cubicBezTo>
                  <a:pt x="88958" y="323056"/>
                  <a:pt x="83480" y="325359"/>
                  <a:pt x="79433" y="329406"/>
                </a:cubicBezTo>
                <a:cubicBezTo>
                  <a:pt x="70202" y="338638"/>
                  <a:pt x="69019" y="346362"/>
                  <a:pt x="65145" y="357981"/>
                </a:cubicBezTo>
                <a:cubicBezTo>
                  <a:pt x="63558" y="373856"/>
                  <a:pt x="62809" y="389837"/>
                  <a:pt x="60383" y="405606"/>
                </a:cubicBezTo>
                <a:cubicBezTo>
                  <a:pt x="59620" y="410568"/>
                  <a:pt x="58756" y="415974"/>
                  <a:pt x="55620" y="419894"/>
                </a:cubicBezTo>
                <a:cubicBezTo>
                  <a:pt x="52044" y="424363"/>
                  <a:pt x="45991" y="426092"/>
                  <a:pt x="41333" y="429419"/>
                </a:cubicBezTo>
                <a:cubicBezTo>
                  <a:pt x="0" y="458943"/>
                  <a:pt x="41654" y="430792"/>
                  <a:pt x="7995" y="453231"/>
                </a:cubicBezTo>
                <a:cubicBezTo>
                  <a:pt x="6408" y="457994"/>
                  <a:pt x="3233" y="462499"/>
                  <a:pt x="3233" y="467519"/>
                </a:cubicBezTo>
                <a:cubicBezTo>
                  <a:pt x="3233" y="505652"/>
                  <a:pt x="2407" y="544098"/>
                  <a:pt x="7995" y="581819"/>
                </a:cubicBezTo>
                <a:cubicBezTo>
                  <a:pt x="8982" y="588481"/>
                  <a:pt x="17109" y="591794"/>
                  <a:pt x="22283" y="596106"/>
                </a:cubicBezTo>
                <a:cubicBezTo>
                  <a:pt x="26680" y="599770"/>
                  <a:pt x="31451" y="603071"/>
                  <a:pt x="36570" y="605631"/>
                </a:cubicBezTo>
                <a:cubicBezTo>
                  <a:pt x="43405" y="609049"/>
                  <a:pt x="63800" y="613629"/>
                  <a:pt x="69908" y="615156"/>
                </a:cubicBezTo>
                <a:cubicBezTo>
                  <a:pt x="74670" y="618331"/>
                  <a:pt x="80619" y="620212"/>
                  <a:pt x="84195" y="624681"/>
                </a:cubicBezTo>
                <a:cubicBezTo>
                  <a:pt x="110485" y="657544"/>
                  <a:pt x="62302" y="621198"/>
                  <a:pt x="103245" y="648494"/>
                </a:cubicBezTo>
                <a:cubicBezTo>
                  <a:pt x="127058" y="646906"/>
                  <a:pt x="151142" y="647655"/>
                  <a:pt x="174683" y="643731"/>
                </a:cubicBezTo>
                <a:cubicBezTo>
                  <a:pt x="180329" y="642790"/>
                  <a:pt x="183851" y="636766"/>
                  <a:pt x="188970" y="634206"/>
                </a:cubicBezTo>
                <a:cubicBezTo>
                  <a:pt x="193460" y="631961"/>
                  <a:pt x="198495" y="631031"/>
                  <a:pt x="203258" y="629444"/>
                </a:cubicBezTo>
                <a:cubicBezTo>
                  <a:pt x="230556" y="588495"/>
                  <a:pt x="194207" y="636685"/>
                  <a:pt x="227070" y="610394"/>
                </a:cubicBezTo>
                <a:cubicBezTo>
                  <a:pt x="231540" y="606818"/>
                  <a:pt x="233420" y="600869"/>
                  <a:pt x="236595" y="596106"/>
                </a:cubicBezTo>
                <a:cubicBezTo>
                  <a:pt x="260408" y="597694"/>
                  <a:pt x="284192" y="599785"/>
                  <a:pt x="308033" y="600869"/>
                </a:cubicBezTo>
                <a:cubicBezTo>
                  <a:pt x="354050" y="602961"/>
                  <a:pt x="400484" y="599543"/>
                  <a:pt x="446145" y="605631"/>
                </a:cubicBezTo>
                <a:cubicBezTo>
                  <a:pt x="451121" y="606295"/>
                  <a:pt x="445956" y="619094"/>
                  <a:pt x="450908" y="619919"/>
                </a:cubicBezTo>
                <a:cubicBezTo>
                  <a:pt x="486958" y="625927"/>
                  <a:pt x="523933" y="623094"/>
                  <a:pt x="560445" y="624681"/>
                </a:cubicBezTo>
                <a:cubicBezTo>
                  <a:pt x="562033" y="631031"/>
                  <a:pt x="563924" y="637313"/>
                  <a:pt x="565208" y="643731"/>
                </a:cubicBezTo>
                <a:cubicBezTo>
                  <a:pt x="570104" y="668210"/>
                  <a:pt x="563821" y="672969"/>
                  <a:pt x="584258" y="686594"/>
                </a:cubicBezTo>
                <a:cubicBezTo>
                  <a:pt x="588435" y="689379"/>
                  <a:pt x="593783" y="689769"/>
                  <a:pt x="598545" y="691356"/>
                </a:cubicBezTo>
                <a:cubicBezTo>
                  <a:pt x="676333" y="689769"/>
                  <a:pt x="754212" y="690683"/>
                  <a:pt x="831908" y="686594"/>
                </a:cubicBezTo>
                <a:cubicBezTo>
                  <a:pt x="844981" y="685906"/>
                  <a:pt x="857589" y="681209"/>
                  <a:pt x="870008" y="677069"/>
                </a:cubicBezTo>
                <a:lnTo>
                  <a:pt x="898583" y="667544"/>
                </a:lnTo>
                <a:lnTo>
                  <a:pt x="970020" y="672306"/>
                </a:lnTo>
                <a:cubicBezTo>
                  <a:pt x="1009690" y="674289"/>
                  <a:pt x="1049548" y="673243"/>
                  <a:pt x="1089083" y="677069"/>
                </a:cubicBezTo>
                <a:cubicBezTo>
                  <a:pt x="1099077" y="678036"/>
                  <a:pt x="1107630" y="686093"/>
                  <a:pt x="1117658" y="686594"/>
                </a:cubicBezTo>
                <a:lnTo>
                  <a:pt x="1212908" y="691356"/>
                </a:lnTo>
                <a:cubicBezTo>
                  <a:pt x="1216083" y="696119"/>
                  <a:pt x="1220108" y="700413"/>
                  <a:pt x="1222433" y="705644"/>
                </a:cubicBezTo>
                <a:cubicBezTo>
                  <a:pt x="1226849" y="715581"/>
                  <a:pt x="1230333" y="739585"/>
                  <a:pt x="1241483" y="748506"/>
                </a:cubicBezTo>
                <a:cubicBezTo>
                  <a:pt x="1245403" y="751642"/>
                  <a:pt x="1251008" y="751681"/>
                  <a:pt x="1255770" y="753269"/>
                </a:cubicBezTo>
                <a:lnTo>
                  <a:pt x="1717733" y="748506"/>
                </a:lnTo>
                <a:cubicBezTo>
                  <a:pt x="1723392" y="748395"/>
                  <a:pt x="1748178" y="742809"/>
                  <a:pt x="1755833" y="738981"/>
                </a:cubicBezTo>
                <a:cubicBezTo>
                  <a:pt x="1760952" y="736421"/>
                  <a:pt x="1765358" y="732631"/>
                  <a:pt x="1770120" y="729456"/>
                </a:cubicBezTo>
                <a:cubicBezTo>
                  <a:pt x="1776470" y="719931"/>
                  <a:pt x="1785550" y="711741"/>
                  <a:pt x="1789170" y="700881"/>
                </a:cubicBezTo>
                <a:lnTo>
                  <a:pt x="1803458" y="658019"/>
                </a:lnTo>
                <a:cubicBezTo>
                  <a:pt x="1805046" y="653256"/>
                  <a:pt x="1805435" y="647908"/>
                  <a:pt x="1808220" y="643731"/>
                </a:cubicBezTo>
                <a:cubicBezTo>
                  <a:pt x="1811395" y="638969"/>
                  <a:pt x="1815185" y="634563"/>
                  <a:pt x="1817745" y="629444"/>
                </a:cubicBezTo>
                <a:cubicBezTo>
                  <a:pt x="1837463" y="590010"/>
                  <a:pt x="1804737" y="641812"/>
                  <a:pt x="1832033" y="600869"/>
                </a:cubicBezTo>
                <a:lnTo>
                  <a:pt x="1846320" y="558006"/>
                </a:lnTo>
                <a:cubicBezTo>
                  <a:pt x="1847907" y="553244"/>
                  <a:pt x="1846906" y="546504"/>
                  <a:pt x="1851083" y="543719"/>
                </a:cubicBezTo>
                <a:cubicBezTo>
                  <a:pt x="1855845" y="540544"/>
                  <a:pt x="1860973" y="537858"/>
                  <a:pt x="1865370" y="534194"/>
                </a:cubicBezTo>
                <a:cubicBezTo>
                  <a:pt x="1870544" y="529882"/>
                  <a:pt x="1874054" y="523642"/>
                  <a:pt x="1879658" y="519906"/>
                </a:cubicBezTo>
                <a:cubicBezTo>
                  <a:pt x="1883835" y="517121"/>
                  <a:pt x="1889183" y="516731"/>
                  <a:pt x="1893945" y="515144"/>
                </a:cubicBezTo>
                <a:cubicBezTo>
                  <a:pt x="1898708" y="510381"/>
                  <a:pt x="1902345" y="504127"/>
                  <a:pt x="1908233" y="500856"/>
                </a:cubicBezTo>
                <a:cubicBezTo>
                  <a:pt x="1929340" y="489130"/>
                  <a:pt x="1957048" y="489082"/>
                  <a:pt x="1979670" y="486569"/>
                </a:cubicBezTo>
                <a:lnTo>
                  <a:pt x="2093970" y="491331"/>
                </a:lnTo>
                <a:cubicBezTo>
                  <a:pt x="2170157" y="493447"/>
                  <a:pt x="2246606" y="489893"/>
                  <a:pt x="2322570" y="496094"/>
                </a:cubicBezTo>
                <a:cubicBezTo>
                  <a:pt x="2327573" y="496502"/>
                  <a:pt x="2324197" y="506461"/>
                  <a:pt x="2327333" y="510381"/>
                </a:cubicBezTo>
                <a:cubicBezTo>
                  <a:pt x="2330909" y="514850"/>
                  <a:pt x="2336858" y="516731"/>
                  <a:pt x="2341620" y="519906"/>
                </a:cubicBezTo>
                <a:cubicBezTo>
                  <a:pt x="2355908" y="518319"/>
                  <a:pt x="2370303" y="517507"/>
                  <a:pt x="2384483" y="515144"/>
                </a:cubicBezTo>
                <a:cubicBezTo>
                  <a:pt x="2389435" y="514319"/>
                  <a:pt x="2398107" y="515357"/>
                  <a:pt x="2398770" y="510381"/>
                </a:cubicBezTo>
                <a:cubicBezTo>
                  <a:pt x="2407703" y="443382"/>
                  <a:pt x="2411980" y="449696"/>
                  <a:pt x="2379720" y="438944"/>
                </a:cubicBezTo>
                <a:cubicBezTo>
                  <a:pt x="2374958" y="435769"/>
                  <a:pt x="2370694" y="431674"/>
                  <a:pt x="2365433" y="429419"/>
                </a:cubicBezTo>
                <a:cubicBezTo>
                  <a:pt x="2359543" y="426895"/>
                  <a:pt x="2326814" y="420743"/>
                  <a:pt x="2322570" y="419894"/>
                </a:cubicBezTo>
                <a:cubicBezTo>
                  <a:pt x="2305392" y="408442"/>
                  <a:pt x="2292756" y="401367"/>
                  <a:pt x="2279708" y="381794"/>
                </a:cubicBezTo>
                <a:cubicBezTo>
                  <a:pt x="2270755" y="368365"/>
                  <a:pt x="2260614" y="349105"/>
                  <a:pt x="2246370" y="338931"/>
                </a:cubicBezTo>
                <a:cubicBezTo>
                  <a:pt x="2240593" y="334804"/>
                  <a:pt x="2233846" y="332203"/>
                  <a:pt x="2227320" y="329406"/>
                </a:cubicBezTo>
                <a:cubicBezTo>
                  <a:pt x="2217759" y="325308"/>
                  <a:pt x="2203644" y="322297"/>
                  <a:pt x="2193983" y="319881"/>
                </a:cubicBezTo>
                <a:cubicBezTo>
                  <a:pt x="2109206" y="263365"/>
                  <a:pt x="2192311" y="315059"/>
                  <a:pt x="1927283" y="305594"/>
                </a:cubicBezTo>
                <a:cubicBezTo>
                  <a:pt x="1914391" y="305134"/>
                  <a:pt x="1909390" y="296647"/>
                  <a:pt x="1898708" y="291306"/>
                </a:cubicBezTo>
                <a:cubicBezTo>
                  <a:pt x="1894218" y="289061"/>
                  <a:pt x="1889183" y="288131"/>
                  <a:pt x="1884420" y="286544"/>
                </a:cubicBezTo>
                <a:cubicBezTo>
                  <a:pt x="1874895" y="280194"/>
                  <a:pt x="1866951" y="270271"/>
                  <a:pt x="1855845" y="267494"/>
                </a:cubicBezTo>
                <a:cubicBezTo>
                  <a:pt x="1831925" y="261513"/>
                  <a:pt x="1843005" y="264801"/>
                  <a:pt x="1822508" y="257969"/>
                </a:cubicBezTo>
                <a:cubicBezTo>
                  <a:pt x="1778058" y="259556"/>
                  <a:pt x="1733464" y="258822"/>
                  <a:pt x="1689158" y="262731"/>
                </a:cubicBezTo>
                <a:cubicBezTo>
                  <a:pt x="1679157" y="263613"/>
                  <a:pt x="1670108" y="269081"/>
                  <a:pt x="1660583" y="272256"/>
                </a:cubicBezTo>
                <a:cubicBezTo>
                  <a:pt x="1655820" y="273844"/>
                  <a:pt x="1650785" y="274774"/>
                  <a:pt x="1646295" y="277019"/>
                </a:cubicBezTo>
                <a:cubicBezTo>
                  <a:pt x="1638169" y="281082"/>
                  <a:pt x="1623081" y="289749"/>
                  <a:pt x="1612958" y="291306"/>
                </a:cubicBezTo>
                <a:cubicBezTo>
                  <a:pt x="1564273" y="298796"/>
                  <a:pt x="1469386" y="299622"/>
                  <a:pt x="1436745" y="300831"/>
                </a:cubicBezTo>
                <a:cubicBezTo>
                  <a:pt x="1431983" y="302419"/>
                  <a:pt x="1427328" y="304376"/>
                  <a:pt x="1422458" y="305594"/>
                </a:cubicBezTo>
                <a:cubicBezTo>
                  <a:pt x="1414605" y="307557"/>
                  <a:pt x="1406547" y="308600"/>
                  <a:pt x="1398645" y="310356"/>
                </a:cubicBezTo>
                <a:cubicBezTo>
                  <a:pt x="1392255" y="311776"/>
                  <a:pt x="1385945" y="313531"/>
                  <a:pt x="1379595" y="315119"/>
                </a:cubicBezTo>
                <a:cubicBezTo>
                  <a:pt x="1347845" y="313531"/>
                  <a:pt x="1316015" y="313110"/>
                  <a:pt x="1284345" y="310356"/>
                </a:cubicBezTo>
                <a:cubicBezTo>
                  <a:pt x="1265096" y="308682"/>
                  <a:pt x="1273701" y="302793"/>
                  <a:pt x="1255770" y="296069"/>
                </a:cubicBezTo>
                <a:cubicBezTo>
                  <a:pt x="1248191" y="293227"/>
                  <a:pt x="1239895" y="292894"/>
                  <a:pt x="1231958" y="291306"/>
                </a:cubicBezTo>
                <a:cubicBezTo>
                  <a:pt x="1222433" y="284956"/>
                  <a:pt x="1214489" y="275032"/>
                  <a:pt x="1203383" y="272256"/>
                </a:cubicBezTo>
                <a:cubicBezTo>
                  <a:pt x="1179463" y="266277"/>
                  <a:pt x="1190542" y="269564"/>
                  <a:pt x="1170045" y="262731"/>
                </a:cubicBezTo>
                <a:cubicBezTo>
                  <a:pt x="1150995" y="264319"/>
                  <a:pt x="1131751" y="264351"/>
                  <a:pt x="1112895" y="267494"/>
                </a:cubicBezTo>
                <a:cubicBezTo>
                  <a:pt x="1064418" y="275574"/>
                  <a:pt x="1100924" y="273305"/>
                  <a:pt x="1070033" y="286544"/>
                </a:cubicBezTo>
                <a:cubicBezTo>
                  <a:pt x="1064017" y="289122"/>
                  <a:pt x="1057277" y="289508"/>
                  <a:pt x="1050983" y="291306"/>
                </a:cubicBezTo>
                <a:cubicBezTo>
                  <a:pt x="1014510" y="301727"/>
                  <a:pt x="1059975" y="288897"/>
                  <a:pt x="1022408" y="305594"/>
                </a:cubicBezTo>
                <a:cubicBezTo>
                  <a:pt x="1013233" y="309672"/>
                  <a:pt x="993833" y="315119"/>
                  <a:pt x="993833" y="315119"/>
                </a:cubicBezTo>
                <a:cubicBezTo>
                  <a:pt x="965258" y="313531"/>
                  <a:pt x="936619" y="312835"/>
                  <a:pt x="908108" y="310356"/>
                </a:cubicBezTo>
                <a:cubicBezTo>
                  <a:pt x="900044" y="309655"/>
                  <a:pt x="892386" y="305836"/>
                  <a:pt x="884295" y="305594"/>
                </a:cubicBezTo>
                <a:cubicBezTo>
                  <a:pt x="785901" y="302657"/>
                  <a:pt x="687445" y="302419"/>
                  <a:pt x="589020" y="300831"/>
                </a:cubicBezTo>
                <a:cubicBezTo>
                  <a:pt x="574022" y="297832"/>
                  <a:pt x="558611" y="296922"/>
                  <a:pt x="546158" y="286544"/>
                </a:cubicBezTo>
                <a:cubicBezTo>
                  <a:pt x="541761" y="282880"/>
                  <a:pt x="539808" y="277019"/>
                  <a:pt x="536633" y="272256"/>
                </a:cubicBezTo>
                <a:cubicBezTo>
                  <a:pt x="538220" y="248444"/>
                  <a:pt x="538897" y="224553"/>
                  <a:pt x="541395" y="200819"/>
                </a:cubicBezTo>
                <a:cubicBezTo>
                  <a:pt x="542080" y="194309"/>
                  <a:pt x="543231" y="187623"/>
                  <a:pt x="546158" y="181769"/>
                </a:cubicBezTo>
                <a:cubicBezTo>
                  <a:pt x="551278" y="171530"/>
                  <a:pt x="555683" y="159544"/>
                  <a:pt x="565208" y="153194"/>
                </a:cubicBezTo>
                <a:lnTo>
                  <a:pt x="579495" y="143669"/>
                </a:lnTo>
                <a:cubicBezTo>
                  <a:pt x="582670" y="138906"/>
                  <a:pt x="584973" y="133428"/>
                  <a:pt x="589020" y="129381"/>
                </a:cubicBezTo>
                <a:cubicBezTo>
                  <a:pt x="599983" y="118418"/>
                  <a:pt x="607785" y="118737"/>
                  <a:pt x="622358" y="115094"/>
                </a:cubicBezTo>
                <a:cubicBezTo>
                  <a:pt x="627120" y="110331"/>
                  <a:pt x="631471" y="105118"/>
                  <a:pt x="636645" y="100806"/>
                </a:cubicBezTo>
                <a:cubicBezTo>
                  <a:pt x="641042" y="97142"/>
                  <a:pt x="647269" y="95678"/>
                  <a:pt x="650933" y="91281"/>
                </a:cubicBezTo>
                <a:cubicBezTo>
                  <a:pt x="655478" y="85827"/>
                  <a:pt x="657283" y="78581"/>
                  <a:pt x="660458" y="72231"/>
                </a:cubicBezTo>
                <a:cubicBezTo>
                  <a:pt x="658870" y="56356"/>
                  <a:pt x="659283" y="40152"/>
                  <a:pt x="655695" y="24606"/>
                </a:cubicBezTo>
                <a:cubicBezTo>
                  <a:pt x="654408" y="19029"/>
                  <a:pt x="650639" y="13895"/>
                  <a:pt x="646170" y="10319"/>
                </a:cubicBezTo>
                <a:cubicBezTo>
                  <a:pt x="635196" y="1539"/>
                  <a:pt x="666808" y="1588"/>
                  <a:pt x="641408" y="794"/>
                </a:cubicBezTo>
                <a:close/>
              </a:path>
            </a:pathLst>
          </a:cu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4597872" y="2669396"/>
            <a:ext cx="239603" cy="200540"/>
          </a:xfrm>
          <a:custGeom>
            <a:avLst/>
            <a:gdLst>
              <a:gd name="connsiteX0" fmla="*/ 217016 w 239603"/>
              <a:gd name="connsiteY0" fmla="*/ 111904 h 200540"/>
              <a:gd name="connsiteX1" fmla="*/ 193203 w 239603"/>
              <a:gd name="connsiteY1" fmla="*/ 116667 h 200540"/>
              <a:gd name="connsiteX2" fmla="*/ 178916 w 239603"/>
              <a:gd name="connsiteY2" fmla="*/ 121429 h 200540"/>
              <a:gd name="connsiteX3" fmla="*/ 174153 w 239603"/>
              <a:gd name="connsiteY3" fmla="*/ 135717 h 200540"/>
              <a:gd name="connsiteX4" fmla="*/ 164628 w 239603"/>
              <a:gd name="connsiteY4" fmla="*/ 150004 h 200540"/>
              <a:gd name="connsiteX5" fmla="*/ 159866 w 239603"/>
              <a:gd name="connsiteY5" fmla="*/ 164292 h 200540"/>
              <a:gd name="connsiteX6" fmla="*/ 55091 w 239603"/>
              <a:gd name="connsiteY6" fmla="*/ 173817 h 200540"/>
              <a:gd name="connsiteX7" fmla="*/ 45566 w 239603"/>
              <a:gd name="connsiteY7" fmla="*/ 159529 h 200540"/>
              <a:gd name="connsiteX8" fmla="*/ 21753 w 239603"/>
              <a:gd name="connsiteY8" fmla="*/ 135717 h 200540"/>
              <a:gd name="connsiteX9" fmla="*/ 16991 w 239603"/>
              <a:gd name="connsiteY9" fmla="*/ 121429 h 200540"/>
              <a:gd name="connsiteX10" fmla="*/ 2703 w 239603"/>
              <a:gd name="connsiteY10" fmla="*/ 111904 h 200540"/>
              <a:gd name="connsiteX11" fmla="*/ 7466 w 239603"/>
              <a:gd name="connsiteY11" fmla="*/ 54754 h 200540"/>
              <a:gd name="connsiteX12" fmla="*/ 12228 w 239603"/>
              <a:gd name="connsiteY12" fmla="*/ 40467 h 200540"/>
              <a:gd name="connsiteX13" fmla="*/ 26516 w 239603"/>
              <a:gd name="connsiteY13" fmla="*/ 30942 h 200540"/>
              <a:gd name="connsiteX14" fmla="*/ 107478 w 239603"/>
              <a:gd name="connsiteY14" fmla="*/ 21417 h 200540"/>
              <a:gd name="connsiteX15" fmla="*/ 136053 w 239603"/>
              <a:gd name="connsiteY15" fmla="*/ 2367 h 200540"/>
              <a:gd name="connsiteX16" fmla="*/ 164628 w 239603"/>
              <a:gd name="connsiteY16" fmla="*/ 11892 h 200540"/>
              <a:gd name="connsiteX17" fmla="*/ 178916 w 239603"/>
              <a:gd name="connsiteY17" fmla="*/ 16654 h 200540"/>
              <a:gd name="connsiteX18" fmla="*/ 193203 w 239603"/>
              <a:gd name="connsiteY18" fmla="*/ 26179 h 200540"/>
              <a:gd name="connsiteX19" fmla="*/ 221778 w 239603"/>
              <a:gd name="connsiteY19" fmla="*/ 35704 h 200540"/>
              <a:gd name="connsiteX20" fmla="*/ 231303 w 239603"/>
              <a:gd name="connsiteY20" fmla="*/ 49992 h 200540"/>
              <a:gd name="connsiteX21" fmla="*/ 231303 w 239603"/>
              <a:gd name="connsiteY21" fmla="*/ 83329 h 200540"/>
              <a:gd name="connsiteX22" fmla="*/ 217016 w 239603"/>
              <a:gd name="connsiteY22" fmla="*/ 88092 h 200540"/>
              <a:gd name="connsiteX23" fmla="*/ 183678 w 239603"/>
              <a:gd name="connsiteY23" fmla="*/ 92854 h 200540"/>
              <a:gd name="connsiteX24" fmla="*/ 217016 w 239603"/>
              <a:gd name="connsiteY24" fmla="*/ 111904 h 2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9603" h="200540">
                <a:moveTo>
                  <a:pt x="217016" y="111904"/>
                </a:moveTo>
                <a:cubicBezTo>
                  <a:pt x="218604" y="115873"/>
                  <a:pt x="201056" y="114704"/>
                  <a:pt x="193203" y="116667"/>
                </a:cubicBezTo>
                <a:cubicBezTo>
                  <a:pt x="188333" y="117885"/>
                  <a:pt x="182466" y="117879"/>
                  <a:pt x="178916" y="121429"/>
                </a:cubicBezTo>
                <a:cubicBezTo>
                  <a:pt x="175366" y="124979"/>
                  <a:pt x="176398" y="131227"/>
                  <a:pt x="174153" y="135717"/>
                </a:cubicBezTo>
                <a:cubicBezTo>
                  <a:pt x="171593" y="140836"/>
                  <a:pt x="167803" y="145242"/>
                  <a:pt x="164628" y="150004"/>
                </a:cubicBezTo>
                <a:cubicBezTo>
                  <a:pt x="163041" y="154767"/>
                  <a:pt x="162651" y="160115"/>
                  <a:pt x="159866" y="164292"/>
                </a:cubicBezTo>
                <a:cubicBezTo>
                  <a:pt x="135701" y="200540"/>
                  <a:pt x="100817" y="176223"/>
                  <a:pt x="55091" y="173817"/>
                </a:cubicBezTo>
                <a:cubicBezTo>
                  <a:pt x="51916" y="169054"/>
                  <a:pt x="49613" y="163576"/>
                  <a:pt x="45566" y="159529"/>
                </a:cubicBezTo>
                <a:cubicBezTo>
                  <a:pt x="13813" y="127776"/>
                  <a:pt x="47155" y="173819"/>
                  <a:pt x="21753" y="135717"/>
                </a:cubicBezTo>
                <a:cubicBezTo>
                  <a:pt x="20166" y="130954"/>
                  <a:pt x="20127" y="125349"/>
                  <a:pt x="16991" y="121429"/>
                </a:cubicBezTo>
                <a:cubicBezTo>
                  <a:pt x="13415" y="116959"/>
                  <a:pt x="3512" y="117570"/>
                  <a:pt x="2703" y="111904"/>
                </a:cubicBezTo>
                <a:cubicBezTo>
                  <a:pt x="0" y="92980"/>
                  <a:pt x="4940" y="73702"/>
                  <a:pt x="7466" y="54754"/>
                </a:cubicBezTo>
                <a:cubicBezTo>
                  <a:pt x="8129" y="49778"/>
                  <a:pt x="9092" y="44387"/>
                  <a:pt x="12228" y="40467"/>
                </a:cubicBezTo>
                <a:cubicBezTo>
                  <a:pt x="15804" y="35997"/>
                  <a:pt x="21396" y="33502"/>
                  <a:pt x="26516" y="30942"/>
                </a:cubicBezTo>
                <a:cubicBezTo>
                  <a:pt x="48168" y="20116"/>
                  <a:pt x="96929" y="22170"/>
                  <a:pt x="107478" y="21417"/>
                </a:cubicBezTo>
                <a:cubicBezTo>
                  <a:pt x="113123" y="4482"/>
                  <a:pt x="110023" y="0"/>
                  <a:pt x="136053" y="2367"/>
                </a:cubicBezTo>
                <a:cubicBezTo>
                  <a:pt x="146052" y="3276"/>
                  <a:pt x="155103" y="8717"/>
                  <a:pt x="164628" y="11892"/>
                </a:cubicBezTo>
                <a:lnTo>
                  <a:pt x="178916" y="16654"/>
                </a:lnTo>
                <a:cubicBezTo>
                  <a:pt x="183678" y="19829"/>
                  <a:pt x="187973" y="23854"/>
                  <a:pt x="193203" y="26179"/>
                </a:cubicBezTo>
                <a:cubicBezTo>
                  <a:pt x="202378" y="30257"/>
                  <a:pt x="221778" y="35704"/>
                  <a:pt x="221778" y="35704"/>
                </a:cubicBezTo>
                <a:cubicBezTo>
                  <a:pt x="224953" y="40467"/>
                  <a:pt x="228743" y="44872"/>
                  <a:pt x="231303" y="49992"/>
                </a:cubicBezTo>
                <a:cubicBezTo>
                  <a:pt x="236357" y="60100"/>
                  <a:pt x="239603" y="72954"/>
                  <a:pt x="231303" y="83329"/>
                </a:cubicBezTo>
                <a:cubicBezTo>
                  <a:pt x="228167" y="87249"/>
                  <a:pt x="221939" y="87107"/>
                  <a:pt x="217016" y="88092"/>
                </a:cubicBezTo>
                <a:cubicBezTo>
                  <a:pt x="206009" y="90293"/>
                  <a:pt x="194791" y="91267"/>
                  <a:pt x="183678" y="92854"/>
                </a:cubicBezTo>
                <a:cubicBezTo>
                  <a:pt x="176406" y="114672"/>
                  <a:pt x="215429" y="107935"/>
                  <a:pt x="217016" y="111904"/>
                </a:cubicBezTo>
                <a:close/>
              </a:path>
            </a:pathLst>
          </a:custGeom>
          <a:solidFill>
            <a:srgbClr val="FFC000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4452938" y="3043238"/>
            <a:ext cx="481012" cy="414337"/>
          </a:xfrm>
          <a:custGeom>
            <a:avLst/>
            <a:gdLst>
              <a:gd name="connsiteX0" fmla="*/ 28575 w 481012"/>
              <a:gd name="connsiteY0" fmla="*/ 309562 h 414337"/>
              <a:gd name="connsiteX1" fmla="*/ 19050 w 481012"/>
              <a:gd name="connsiteY1" fmla="*/ 276225 h 414337"/>
              <a:gd name="connsiteX2" fmla="*/ 9525 w 481012"/>
              <a:gd name="connsiteY2" fmla="*/ 261937 h 414337"/>
              <a:gd name="connsiteX3" fmla="*/ 0 w 481012"/>
              <a:gd name="connsiteY3" fmla="*/ 233362 h 414337"/>
              <a:gd name="connsiteX4" fmla="*/ 4762 w 481012"/>
              <a:gd name="connsiteY4" fmla="*/ 185737 h 414337"/>
              <a:gd name="connsiteX5" fmla="*/ 42862 w 481012"/>
              <a:gd name="connsiteY5" fmla="*/ 152400 h 414337"/>
              <a:gd name="connsiteX6" fmla="*/ 57150 w 481012"/>
              <a:gd name="connsiteY6" fmla="*/ 142875 h 414337"/>
              <a:gd name="connsiteX7" fmla="*/ 104775 w 481012"/>
              <a:gd name="connsiteY7" fmla="*/ 133350 h 414337"/>
              <a:gd name="connsiteX8" fmla="*/ 152400 w 481012"/>
              <a:gd name="connsiteY8" fmla="*/ 90487 h 414337"/>
              <a:gd name="connsiteX9" fmla="*/ 166687 w 481012"/>
              <a:gd name="connsiteY9" fmla="*/ 76200 h 414337"/>
              <a:gd name="connsiteX10" fmla="*/ 190500 w 481012"/>
              <a:gd name="connsiteY10" fmla="*/ 47625 h 414337"/>
              <a:gd name="connsiteX11" fmla="*/ 200025 w 481012"/>
              <a:gd name="connsiteY11" fmla="*/ 33337 h 414337"/>
              <a:gd name="connsiteX12" fmla="*/ 214312 w 481012"/>
              <a:gd name="connsiteY12" fmla="*/ 28575 h 414337"/>
              <a:gd name="connsiteX13" fmla="*/ 242887 w 481012"/>
              <a:gd name="connsiteY13" fmla="*/ 9525 h 414337"/>
              <a:gd name="connsiteX14" fmla="*/ 257175 w 481012"/>
              <a:gd name="connsiteY14" fmla="*/ 0 h 414337"/>
              <a:gd name="connsiteX15" fmla="*/ 314325 w 481012"/>
              <a:gd name="connsiteY15" fmla="*/ 4762 h 414337"/>
              <a:gd name="connsiteX16" fmla="*/ 328612 w 481012"/>
              <a:gd name="connsiteY16" fmla="*/ 9525 h 414337"/>
              <a:gd name="connsiteX17" fmla="*/ 347662 w 481012"/>
              <a:gd name="connsiteY17" fmla="*/ 38100 h 414337"/>
              <a:gd name="connsiteX18" fmla="*/ 371475 w 481012"/>
              <a:gd name="connsiteY18" fmla="*/ 66675 h 414337"/>
              <a:gd name="connsiteX19" fmla="*/ 385762 w 481012"/>
              <a:gd name="connsiteY19" fmla="*/ 76200 h 414337"/>
              <a:gd name="connsiteX20" fmla="*/ 433387 w 481012"/>
              <a:gd name="connsiteY20" fmla="*/ 80962 h 414337"/>
              <a:gd name="connsiteX21" fmla="*/ 447675 w 481012"/>
              <a:gd name="connsiteY21" fmla="*/ 114300 h 414337"/>
              <a:gd name="connsiteX22" fmla="*/ 461962 w 481012"/>
              <a:gd name="connsiteY22" fmla="*/ 166687 h 414337"/>
              <a:gd name="connsiteX23" fmla="*/ 481012 w 481012"/>
              <a:gd name="connsiteY23" fmla="*/ 171450 h 414337"/>
              <a:gd name="connsiteX24" fmla="*/ 476250 w 481012"/>
              <a:gd name="connsiteY24" fmla="*/ 200025 h 414337"/>
              <a:gd name="connsiteX25" fmla="*/ 447675 w 481012"/>
              <a:gd name="connsiteY25" fmla="*/ 223837 h 414337"/>
              <a:gd name="connsiteX26" fmla="*/ 428625 w 481012"/>
              <a:gd name="connsiteY26" fmla="*/ 252412 h 414337"/>
              <a:gd name="connsiteX27" fmla="*/ 423862 w 481012"/>
              <a:gd name="connsiteY27" fmla="*/ 266700 h 414337"/>
              <a:gd name="connsiteX28" fmla="*/ 404812 w 481012"/>
              <a:gd name="connsiteY28" fmla="*/ 295275 h 414337"/>
              <a:gd name="connsiteX29" fmla="*/ 395287 w 481012"/>
              <a:gd name="connsiteY29" fmla="*/ 309562 h 414337"/>
              <a:gd name="connsiteX30" fmla="*/ 381000 w 481012"/>
              <a:gd name="connsiteY30" fmla="*/ 338137 h 414337"/>
              <a:gd name="connsiteX31" fmla="*/ 361950 w 481012"/>
              <a:gd name="connsiteY31" fmla="*/ 385762 h 414337"/>
              <a:gd name="connsiteX32" fmla="*/ 333375 w 481012"/>
              <a:gd name="connsiteY32" fmla="*/ 414337 h 414337"/>
              <a:gd name="connsiteX33" fmla="*/ 252412 w 481012"/>
              <a:gd name="connsiteY33" fmla="*/ 409575 h 414337"/>
              <a:gd name="connsiteX34" fmla="*/ 219075 w 481012"/>
              <a:gd name="connsiteY34" fmla="*/ 390525 h 414337"/>
              <a:gd name="connsiteX35" fmla="*/ 204787 w 481012"/>
              <a:gd name="connsiteY35" fmla="*/ 371475 h 414337"/>
              <a:gd name="connsiteX36" fmla="*/ 171450 w 481012"/>
              <a:gd name="connsiteY36" fmla="*/ 347662 h 414337"/>
              <a:gd name="connsiteX37" fmla="*/ 157162 w 481012"/>
              <a:gd name="connsiteY37" fmla="*/ 342900 h 414337"/>
              <a:gd name="connsiteX38" fmla="*/ 71437 w 481012"/>
              <a:gd name="connsiteY38" fmla="*/ 333375 h 414337"/>
              <a:gd name="connsiteX39" fmla="*/ 57150 w 481012"/>
              <a:gd name="connsiteY39" fmla="*/ 323850 h 414337"/>
              <a:gd name="connsiteX40" fmla="*/ 38100 w 481012"/>
              <a:gd name="connsiteY40" fmla="*/ 295275 h 414337"/>
              <a:gd name="connsiteX41" fmla="*/ 28575 w 481012"/>
              <a:gd name="connsiteY41" fmla="*/ 309562 h 414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81012" h="414337">
                <a:moveTo>
                  <a:pt x="28575" y="309562"/>
                </a:moveTo>
                <a:cubicBezTo>
                  <a:pt x="25400" y="306387"/>
                  <a:pt x="22465" y="283054"/>
                  <a:pt x="19050" y="276225"/>
                </a:cubicBezTo>
                <a:cubicBezTo>
                  <a:pt x="16490" y="271105"/>
                  <a:pt x="11850" y="267168"/>
                  <a:pt x="9525" y="261937"/>
                </a:cubicBezTo>
                <a:cubicBezTo>
                  <a:pt x="5447" y="252762"/>
                  <a:pt x="0" y="233362"/>
                  <a:pt x="0" y="233362"/>
                </a:cubicBezTo>
                <a:cubicBezTo>
                  <a:pt x="1587" y="217487"/>
                  <a:pt x="1175" y="201283"/>
                  <a:pt x="4762" y="185737"/>
                </a:cubicBezTo>
                <a:cubicBezTo>
                  <a:pt x="8370" y="170103"/>
                  <a:pt x="34060" y="158268"/>
                  <a:pt x="42862" y="152400"/>
                </a:cubicBezTo>
                <a:cubicBezTo>
                  <a:pt x="47625" y="149225"/>
                  <a:pt x="51504" y="143816"/>
                  <a:pt x="57150" y="142875"/>
                </a:cubicBezTo>
                <a:cubicBezTo>
                  <a:pt x="92181" y="137036"/>
                  <a:pt x="76357" y="140454"/>
                  <a:pt x="104775" y="133350"/>
                </a:cubicBezTo>
                <a:cubicBezTo>
                  <a:pt x="134601" y="110980"/>
                  <a:pt x="118212" y="124675"/>
                  <a:pt x="152400" y="90487"/>
                </a:cubicBezTo>
                <a:cubicBezTo>
                  <a:pt x="157162" y="85725"/>
                  <a:pt x="162951" y="81804"/>
                  <a:pt x="166687" y="76200"/>
                </a:cubicBezTo>
                <a:cubicBezTo>
                  <a:pt x="190336" y="40725"/>
                  <a:pt x="159941" y="84295"/>
                  <a:pt x="190500" y="47625"/>
                </a:cubicBezTo>
                <a:cubicBezTo>
                  <a:pt x="194164" y="43228"/>
                  <a:pt x="195555" y="36913"/>
                  <a:pt x="200025" y="33337"/>
                </a:cubicBezTo>
                <a:cubicBezTo>
                  <a:pt x="203945" y="30201"/>
                  <a:pt x="209550" y="30162"/>
                  <a:pt x="214312" y="28575"/>
                </a:cubicBezTo>
                <a:lnTo>
                  <a:pt x="242887" y="9525"/>
                </a:lnTo>
                <a:lnTo>
                  <a:pt x="257175" y="0"/>
                </a:lnTo>
                <a:cubicBezTo>
                  <a:pt x="276225" y="1587"/>
                  <a:pt x="295377" y="2236"/>
                  <a:pt x="314325" y="4762"/>
                </a:cubicBezTo>
                <a:cubicBezTo>
                  <a:pt x="319301" y="5425"/>
                  <a:pt x="325062" y="5975"/>
                  <a:pt x="328612" y="9525"/>
                </a:cubicBezTo>
                <a:cubicBezTo>
                  <a:pt x="336707" y="17620"/>
                  <a:pt x="341312" y="28575"/>
                  <a:pt x="347662" y="38100"/>
                </a:cubicBezTo>
                <a:cubicBezTo>
                  <a:pt x="357027" y="52148"/>
                  <a:pt x="357724" y="55216"/>
                  <a:pt x="371475" y="66675"/>
                </a:cubicBezTo>
                <a:cubicBezTo>
                  <a:pt x="375872" y="70339"/>
                  <a:pt x="380185" y="74913"/>
                  <a:pt x="385762" y="76200"/>
                </a:cubicBezTo>
                <a:cubicBezTo>
                  <a:pt x="401308" y="79787"/>
                  <a:pt x="417512" y="79375"/>
                  <a:pt x="433387" y="80962"/>
                </a:cubicBezTo>
                <a:cubicBezTo>
                  <a:pt x="444151" y="97109"/>
                  <a:pt x="444258" y="93799"/>
                  <a:pt x="447675" y="114300"/>
                </a:cubicBezTo>
                <a:cubicBezTo>
                  <a:pt x="449391" y="124599"/>
                  <a:pt x="447017" y="156723"/>
                  <a:pt x="461962" y="166687"/>
                </a:cubicBezTo>
                <a:cubicBezTo>
                  <a:pt x="467408" y="170318"/>
                  <a:pt x="474662" y="169862"/>
                  <a:pt x="481012" y="171450"/>
                </a:cubicBezTo>
                <a:cubicBezTo>
                  <a:pt x="479425" y="180975"/>
                  <a:pt x="480172" y="191201"/>
                  <a:pt x="476250" y="200025"/>
                </a:cubicBezTo>
                <a:cubicBezTo>
                  <a:pt x="472391" y="208708"/>
                  <a:pt x="455264" y="218778"/>
                  <a:pt x="447675" y="223837"/>
                </a:cubicBezTo>
                <a:cubicBezTo>
                  <a:pt x="441325" y="233362"/>
                  <a:pt x="432245" y="241552"/>
                  <a:pt x="428625" y="252412"/>
                </a:cubicBezTo>
                <a:cubicBezTo>
                  <a:pt x="427037" y="257175"/>
                  <a:pt x="426300" y="262311"/>
                  <a:pt x="423862" y="266700"/>
                </a:cubicBezTo>
                <a:cubicBezTo>
                  <a:pt x="418303" y="276707"/>
                  <a:pt x="411162" y="285750"/>
                  <a:pt x="404812" y="295275"/>
                </a:cubicBezTo>
                <a:lnTo>
                  <a:pt x="395287" y="309562"/>
                </a:lnTo>
                <a:cubicBezTo>
                  <a:pt x="377924" y="361657"/>
                  <a:pt x="405613" y="282759"/>
                  <a:pt x="381000" y="338137"/>
                </a:cubicBezTo>
                <a:cubicBezTo>
                  <a:pt x="375268" y="351035"/>
                  <a:pt x="371696" y="373580"/>
                  <a:pt x="361950" y="385762"/>
                </a:cubicBezTo>
                <a:cubicBezTo>
                  <a:pt x="353535" y="396281"/>
                  <a:pt x="333375" y="414337"/>
                  <a:pt x="333375" y="414337"/>
                </a:cubicBezTo>
                <a:cubicBezTo>
                  <a:pt x="306387" y="412750"/>
                  <a:pt x="279175" y="413398"/>
                  <a:pt x="252412" y="409575"/>
                </a:cubicBezTo>
                <a:cubicBezTo>
                  <a:pt x="248054" y="408952"/>
                  <a:pt x="223297" y="394747"/>
                  <a:pt x="219075" y="390525"/>
                </a:cubicBezTo>
                <a:cubicBezTo>
                  <a:pt x="213462" y="384912"/>
                  <a:pt x="210400" y="377088"/>
                  <a:pt x="204787" y="371475"/>
                </a:cubicBezTo>
                <a:cubicBezTo>
                  <a:pt x="202630" y="369318"/>
                  <a:pt x="176858" y="350366"/>
                  <a:pt x="171450" y="347662"/>
                </a:cubicBezTo>
                <a:cubicBezTo>
                  <a:pt x="166960" y="345417"/>
                  <a:pt x="162132" y="343610"/>
                  <a:pt x="157162" y="342900"/>
                </a:cubicBezTo>
                <a:cubicBezTo>
                  <a:pt x="128700" y="338834"/>
                  <a:pt x="100012" y="336550"/>
                  <a:pt x="71437" y="333375"/>
                </a:cubicBezTo>
                <a:cubicBezTo>
                  <a:pt x="66675" y="330200"/>
                  <a:pt x="60919" y="328158"/>
                  <a:pt x="57150" y="323850"/>
                </a:cubicBezTo>
                <a:cubicBezTo>
                  <a:pt x="49612" y="315235"/>
                  <a:pt x="48960" y="298895"/>
                  <a:pt x="38100" y="295275"/>
                </a:cubicBezTo>
                <a:cubicBezTo>
                  <a:pt x="20444" y="289389"/>
                  <a:pt x="31750" y="312737"/>
                  <a:pt x="28575" y="309562"/>
                </a:cubicBezTo>
                <a:close/>
              </a:path>
            </a:pathLst>
          </a:custGeom>
          <a:solidFill>
            <a:srgbClr val="FFC000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5286375" y="3595528"/>
            <a:ext cx="183921" cy="357347"/>
          </a:xfrm>
          <a:custGeom>
            <a:avLst/>
            <a:gdLst>
              <a:gd name="connsiteX0" fmla="*/ 176213 w 183921"/>
              <a:gd name="connsiteY0" fmla="*/ 147797 h 357347"/>
              <a:gd name="connsiteX1" fmla="*/ 166688 w 183921"/>
              <a:gd name="connsiteY1" fmla="*/ 85885 h 357347"/>
              <a:gd name="connsiteX2" fmla="*/ 147638 w 183921"/>
              <a:gd name="connsiteY2" fmla="*/ 57310 h 357347"/>
              <a:gd name="connsiteX3" fmla="*/ 128588 w 183921"/>
              <a:gd name="connsiteY3" fmla="*/ 33497 h 357347"/>
              <a:gd name="connsiteX4" fmla="*/ 119063 w 183921"/>
              <a:gd name="connsiteY4" fmla="*/ 19210 h 357347"/>
              <a:gd name="connsiteX5" fmla="*/ 57150 w 183921"/>
              <a:gd name="connsiteY5" fmla="*/ 14447 h 357347"/>
              <a:gd name="connsiteX6" fmla="*/ 28575 w 183921"/>
              <a:gd name="connsiteY6" fmla="*/ 28735 h 357347"/>
              <a:gd name="connsiteX7" fmla="*/ 19050 w 183921"/>
              <a:gd name="connsiteY7" fmla="*/ 43022 h 357347"/>
              <a:gd name="connsiteX8" fmla="*/ 0 w 183921"/>
              <a:gd name="connsiteY8" fmla="*/ 85885 h 357347"/>
              <a:gd name="connsiteX9" fmla="*/ 4763 w 183921"/>
              <a:gd name="connsiteY9" fmla="*/ 266860 h 357347"/>
              <a:gd name="connsiteX10" fmla="*/ 19050 w 183921"/>
              <a:gd name="connsiteY10" fmla="*/ 343060 h 357347"/>
              <a:gd name="connsiteX11" fmla="*/ 28575 w 183921"/>
              <a:gd name="connsiteY11" fmla="*/ 357347 h 357347"/>
              <a:gd name="connsiteX12" fmla="*/ 42863 w 183921"/>
              <a:gd name="connsiteY12" fmla="*/ 347822 h 357347"/>
              <a:gd name="connsiteX13" fmla="*/ 61913 w 183921"/>
              <a:gd name="connsiteY13" fmla="*/ 333535 h 357347"/>
              <a:gd name="connsiteX14" fmla="*/ 76200 w 183921"/>
              <a:gd name="connsiteY14" fmla="*/ 328772 h 357347"/>
              <a:gd name="connsiteX15" fmla="*/ 90488 w 183921"/>
              <a:gd name="connsiteY15" fmla="*/ 319247 h 357347"/>
              <a:gd name="connsiteX16" fmla="*/ 100013 w 183921"/>
              <a:gd name="connsiteY16" fmla="*/ 304960 h 357347"/>
              <a:gd name="connsiteX17" fmla="*/ 128588 w 183921"/>
              <a:gd name="connsiteY17" fmla="*/ 304960 h 357347"/>
              <a:gd name="connsiteX18" fmla="*/ 157163 w 183921"/>
              <a:gd name="connsiteY18" fmla="*/ 324010 h 357347"/>
              <a:gd name="connsiteX19" fmla="*/ 166688 w 183921"/>
              <a:gd name="connsiteY19" fmla="*/ 338297 h 357347"/>
              <a:gd name="connsiteX20" fmla="*/ 180975 w 183921"/>
              <a:gd name="connsiteY20" fmla="*/ 324010 h 357347"/>
              <a:gd name="connsiteX21" fmla="*/ 176213 w 183921"/>
              <a:gd name="connsiteY21" fmla="*/ 138272 h 357347"/>
              <a:gd name="connsiteX22" fmla="*/ 166688 w 183921"/>
              <a:gd name="connsiteY22" fmla="*/ 123985 h 357347"/>
              <a:gd name="connsiteX23" fmla="*/ 176213 w 183921"/>
              <a:gd name="connsiteY23" fmla="*/ 147797 h 357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83921" h="357347">
                <a:moveTo>
                  <a:pt x="176213" y="147797"/>
                </a:moveTo>
                <a:cubicBezTo>
                  <a:pt x="176213" y="141447"/>
                  <a:pt x="172579" y="97667"/>
                  <a:pt x="166688" y="85885"/>
                </a:cubicBezTo>
                <a:cubicBezTo>
                  <a:pt x="161569" y="75646"/>
                  <a:pt x="151258" y="68170"/>
                  <a:pt x="147638" y="57310"/>
                </a:cubicBezTo>
                <a:cubicBezTo>
                  <a:pt x="141065" y="37592"/>
                  <a:pt x="147052" y="45807"/>
                  <a:pt x="128588" y="33497"/>
                </a:cubicBezTo>
                <a:cubicBezTo>
                  <a:pt x="125413" y="28735"/>
                  <a:pt x="123110" y="23257"/>
                  <a:pt x="119063" y="19210"/>
                </a:cubicBezTo>
                <a:cubicBezTo>
                  <a:pt x="99852" y="0"/>
                  <a:pt x="87190" y="11443"/>
                  <a:pt x="57150" y="14447"/>
                </a:cubicBezTo>
                <a:cubicBezTo>
                  <a:pt x="45531" y="18321"/>
                  <a:pt x="37807" y="19504"/>
                  <a:pt x="28575" y="28735"/>
                </a:cubicBezTo>
                <a:cubicBezTo>
                  <a:pt x="24528" y="32782"/>
                  <a:pt x="22225" y="38260"/>
                  <a:pt x="19050" y="43022"/>
                </a:cubicBezTo>
                <a:cubicBezTo>
                  <a:pt x="7715" y="77027"/>
                  <a:pt x="15094" y="63243"/>
                  <a:pt x="0" y="85885"/>
                </a:cubicBezTo>
                <a:cubicBezTo>
                  <a:pt x="1588" y="146210"/>
                  <a:pt x="2142" y="206571"/>
                  <a:pt x="4763" y="266860"/>
                </a:cubicBezTo>
                <a:cubicBezTo>
                  <a:pt x="5258" y="278245"/>
                  <a:pt x="12446" y="333154"/>
                  <a:pt x="19050" y="343060"/>
                </a:cubicBezTo>
                <a:lnTo>
                  <a:pt x="28575" y="357347"/>
                </a:lnTo>
                <a:cubicBezTo>
                  <a:pt x="33338" y="354172"/>
                  <a:pt x="38205" y="351149"/>
                  <a:pt x="42863" y="347822"/>
                </a:cubicBezTo>
                <a:cubicBezTo>
                  <a:pt x="49322" y="343209"/>
                  <a:pt x="55021" y="337473"/>
                  <a:pt x="61913" y="333535"/>
                </a:cubicBezTo>
                <a:cubicBezTo>
                  <a:pt x="66272" y="331044"/>
                  <a:pt x="71710" y="331017"/>
                  <a:pt x="76200" y="328772"/>
                </a:cubicBezTo>
                <a:cubicBezTo>
                  <a:pt x="81320" y="326212"/>
                  <a:pt x="85725" y="322422"/>
                  <a:pt x="90488" y="319247"/>
                </a:cubicBezTo>
                <a:cubicBezTo>
                  <a:pt x="93663" y="314485"/>
                  <a:pt x="95544" y="308536"/>
                  <a:pt x="100013" y="304960"/>
                </a:cubicBezTo>
                <a:cubicBezTo>
                  <a:pt x="109383" y="297464"/>
                  <a:pt x="119218" y="299755"/>
                  <a:pt x="128588" y="304960"/>
                </a:cubicBezTo>
                <a:cubicBezTo>
                  <a:pt x="138595" y="310519"/>
                  <a:pt x="157163" y="324010"/>
                  <a:pt x="157163" y="324010"/>
                </a:cubicBezTo>
                <a:cubicBezTo>
                  <a:pt x="160338" y="328772"/>
                  <a:pt x="160964" y="338297"/>
                  <a:pt x="166688" y="338297"/>
                </a:cubicBezTo>
                <a:cubicBezTo>
                  <a:pt x="173423" y="338297"/>
                  <a:pt x="180655" y="330737"/>
                  <a:pt x="180975" y="324010"/>
                </a:cubicBezTo>
                <a:cubicBezTo>
                  <a:pt x="183921" y="262147"/>
                  <a:pt x="180625" y="200048"/>
                  <a:pt x="176213" y="138272"/>
                </a:cubicBezTo>
                <a:cubicBezTo>
                  <a:pt x="175805" y="132563"/>
                  <a:pt x="168260" y="129488"/>
                  <a:pt x="166688" y="123985"/>
                </a:cubicBezTo>
                <a:cubicBezTo>
                  <a:pt x="164943" y="117879"/>
                  <a:pt x="176213" y="154147"/>
                  <a:pt x="176213" y="147797"/>
                </a:cubicBezTo>
                <a:close/>
              </a:path>
            </a:pathLst>
          </a:custGeom>
          <a:solidFill>
            <a:srgbClr val="FFC000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5448300" y="3157538"/>
            <a:ext cx="242888" cy="325831"/>
          </a:xfrm>
          <a:custGeom>
            <a:avLst/>
            <a:gdLst>
              <a:gd name="connsiteX0" fmla="*/ 152400 w 242888"/>
              <a:gd name="connsiteY0" fmla="*/ 42862 h 325831"/>
              <a:gd name="connsiteX1" fmla="*/ 114300 w 242888"/>
              <a:gd name="connsiteY1" fmla="*/ 9525 h 325831"/>
              <a:gd name="connsiteX2" fmla="*/ 85725 w 242888"/>
              <a:gd name="connsiteY2" fmla="*/ 0 h 325831"/>
              <a:gd name="connsiteX3" fmla="*/ 57150 w 242888"/>
              <a:gd name="connsiteY3" fmla="*/ 4762 h 325831"/>
              <a:gd name="connsiteX4" fmla="*/ 42863 w 242888"/>
              <a:gd name="connsiteY4" fmla="*/ 9525 h 325831"/>
              <a:gd name="connsiteX5" fmla="*/ 23813 w 242888"/>
              <a:gd name="connsiteY5" fmla="*/ 14287 h 325831"/>
              <a:gd name="connsiteX6" fmla="*/ 0 w 242888"/>
              <a:gd name="connsiteY6" fmla="*/ 57150 h 325831"/>
              <a:gd name="connsiteX7" fmla="*/ 9525 w 242888"/>
              <a:gd name="connsiteY7" fmla="*/ 123825 h 325831"/>
              <a:gd name="connsiteX8" fmla="*/ 19050 w 242888"/>
              <a:gd name="connsiteY8" fmla="*/ 138112 h 325831"/>
              <a:gd name="connsiteX9" fmla="*/ 52388 w 242888"/>
              <a:gd name="connsiteY9" fmla="*/ 152400 h 325831"/>
              <a:gd name="connsiteX10" fmla="*/ 57150 w 242888"/>
              <a:gd name="connsiteY10" fmla="*/ 171450 h 325831"/>
              <a:gd name="connsiteX11" fmla="*/ 66675 w 242888"/>
              <a:gd name="connsiteY11" fmla="*/ 219075 h 325831"/>
              <a:gd name="connsiteX12" fmla="*/ 71438 w 242888"/>
              <a:gd name="connsiteY12" fmla="*/ 261937 h 325831"/>
              <a:gd name="connsiteX13" fmla="*/ 76200 w 242888"/>
              <a:gd name="connsiteY13" fmla="*/ 276225 h 325831"/>
              <a:gd name="connsiteX14" fmla="*/ 123825 w 242888"/>
              <a:gd name="connsiteY14" fmla="*/ 280987 h 325831"/>
              <a:gd name="connsiteX15" fmla="*/ 138113 w 242888"/>
              <a:gd name="connsiteY15" fmla="*/ 290512 h 325831"/>
              <a:gd name="connsiteX16" fmla="*/ 157163 w 242888"/>
              <a:gd name="connsiteY16" fmla="*/ 319087 h 325831"/>
              <a:gd name="connsiteX17" fmla="*/ 171450 w 242888"/>
              <a:gd name="connsiteY17" fmla="*/ 323850 h 325831"/>
              <a:gd name="connsiteX18" fmla="*/ 223838 w 242888"/>
              <a:gd name="connsiteY18" fmla="*/ 319087 h 325831"/>
              <a:gd name="connsiteX19" fmla="*/ 228600 w 242888"/>
              <a:gd name="connsiteY19" fmla="*/ 300037 h 325831"/>
              <a:gd name="connsiteX20" fmla="*/ 242888 w 242888"/>
              <a:gd name="connsiteY20" fmla="*/ 238125 h 325831"/>
              <a:gd name="connsiteX21" fmla="*/ 238125 w 242888"/>
              <a:gd name="connsiteY21" fmla="*/ 214312 h 325831"/>
              <a:gd name="connsiteX22" fmla="*/ 228600 w 242888"/>
              <a:gd name="connsiteY22" fmla="*/ 200025 h 325831"/>
              <a:gd name="connsiteX23" fmla="*/ 214313 w 242888"/>
              <a:gd name="connsiteY23" fmla="*/ 180975 h 325831"/>
              <a:gd name="connsiteX24" fmla="*/ 204788 w 242888"/>
              <a:gd name="connsiteY24" fmla="*/ 166687 h 325831"/>
              <a:gd name="connsiteX25" fmla="*/ 190500 w 242888"/>
              <a:gd name="connsiteY25" fmla="*/ 157162 h 325831"/>
              <a:gd name="connsiteX26" fmla="*/ 180975 w 242888"/>
              <a:gd name="connsiteY26" fmla="*/ 119062 h 325831"/>
              <a:gd name="connsiteX27" fmla="*/ 176213 w 242888"/>
              <a:gd name="connsiteY27" fmla="*/ 57150 h 325831"/>
              <a:gd name="connsiteX28" fmla="*/ 157163 w 242888"/>
              <a:gd name="connsiteY28" fmla="*/ 47625 h 325831"/>
              <a:gd name="connsiteX29" fmla="*/ 152400 w 242888"/>
              <a:gd name="connsiteY29" fmla="*/ 42862 h 32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42888" h="325831">
                <a:moveTo>
                  <a:pt x="152400" y="42862"/>
                </a:moveTo>
                <a:cubicBezTo>
                  <a:pt x="141287" y="26194"/>
                  <a:pt x="138112" y="17462"/>
                  <a:pt x="114300" y="9525"/>
                </a:cubicBezTo>
                <a:lnTo>
                  <a:pt x="85725" y="0"/>
                </a:lnTo>
                <a:cubicBezTo>
                  <a:pt x="76200" y="1587"/>
                  <a:pt x="66576" y="2667"/>
                  <a:pt x="57150" y="4762"/>
                </a:cubicBezTo>
                <a:cubicBezTo>
                  <a:pt x="52250" y="5851"/>
                  <a:pt x="47690" y="8146"/>
                  <a:pt x="42863" y="9525"/>
                </a:cubicBezTo>
                <a:cubicBezTo>
                  <a:pt x="36569" y="11323"/>
                  <a:pt x="30163" y="12700"/>
                  <a:pt x="23813" y="14287"/>
                </a:cubicBezTo>
                <a:cubicBezTo>
                  <a:pt x="1978" y="47039"/>
                  <a:pt x="8383" y="32002"/>
                  <a:pt x="0" y="57150"/>
                </a:cubicBezTo>
                <a:cubicBezTo>
                  <a:pt x="1216" y="70524"/>
                  <a:pt x="365" y="105503"/>
                  <a:pt x="9525" y="123825"/>
                </a:cubicBezTo>
                <a:cubicBezTo>
                  <a:pt x="12085" y="128944"/>
                  <a:pt x="14653" y="134448"/>
                  <a:pt x="19050" y="138112"/>
                </a:cubicBezTo>
                <a:cubicBezTo>
                  <a:pt x="26896" y="144650"/>
                  <a:pt x="42463" y="149091"/>
                  <a:pt x="52388" y="152400"/>
                </a:cubicBezTo>
                <a:cubicBezTo>
                  <a:pt x="53975" y="158750"/>
                  <a:pt x="55979" y="165010"/>
                  <a:pt x="57150" y="171450"/>
                </a:cubicBezTo>
                <a:cubicBezTo>
                  <a:pt x="65906" y="219606"/>
                  <a:pt x="56896" y="189733"/>
                  <a:pt x="66675" y="219075"/>
                </a:cubicBezTo>
                <a:cubicBezTo>
                  <a:pt x="68263" y="233362"/>
                  <a:pt x="69075" y="247757"/>
                  <a:pt x="71438" y="261937"/>
                </a:cubicBezTo>
                <a:cubicBezTo>
                  <a:pt x="72263" y="266889"/>
                  <a:pt x="71482" y="274509"/>
                  <a:pt x="76200" y="276225"/>
                </a:cubicBezTo>
                <a:cubicBezTo>
                  <a:pt x="91194" y="281677"/>
                  <a:pt x="107950" y="279400"/>
                  <a:pt x="123825" y="280987"/>
                </a:cubicBezTo>
                <a:cubicBezTo>
                  <a:pt x="128588" y="284162"/>
                  <a:pt x="134344" y="286204"/>
                  <a:pt x="138113" y="290512"/>
                </a:cubicBezTo>
                <a:cubicBezTo>
                  <a:pt x="145651" y="299127"/>
                  <a:pt x="146303" y="315466"/>
                  <a:pt x="157163" y="319087"/>
                </a:cubicBezTo>
                <a:lnTo>
                  <a:pt x="171450" y="323850"/>
                </a:lnTo>
                <a:cubicBezTo>
                  <a:pt x="188913" y="322262"/>
                  <a:pt x="207652" y="325831"/>
                  <a:pt x="223838" y="319087"/>
                </a:cubicBezTo>
                <a:cubicBezTo>
                  <a:pt x="229880" y="316569"/>
                  <a:pt x="227674" y="306517"/>
                  <a:pt x="228600" y="300037"/>
                </a:cubicBezTo>
                <a:cubicBezTo>
                  <a:pt x="236840" y="242355"/>
                  <a:pt x="223470" y="267251"/>
                  <a:pt x="242888" y="238125"/>
                </a:cubicBezTo>
                <a:cubicBezTo>
                  <a:pt x="241300" y="230187"/>
                  <a:pt x="240967" y="221891"/>
                  <a:pt x="238125" y="214312"/>
                </a:cubicBezTo>
                <a:cubicBezTo>
                  <a:pt x="236115" y="208953"/>
                  <a:pt x="231927" y="204683"/>
                  <a:pt x="228600" y="200025"/>
                </a:cubicBezTo>
                <a:cubicBezTo>
                  <a:pt x="223986" y="193566"/>
                  <a:pt x="218926" y="187434"/>
                  <a:pt x="214313" y="180975"/>
                </a:cubicBezTo>
                <a:cubicBezTo>
                  <a:pt x="210986" y="176317"/>
                  <a:pt x="208835" y="170734"/>
                  <a:pt x="204788" y="166687"/>
                </a:cubicBezTo>
                <a:cubicBezTo>
                  <a:pt x="200741" y="162640"/>
                  <a:pt x="195263" y="160337"/>
                  <a:pt x="190500" y="157162"/>
                </a:cubicBezTo>
                <a:cubicBezTo>
                  <a:pt x="185555" y="142325"/>
                  <a:pt x="182890" y="136300"/>
                  <a:pt x="180975" y="119062"/>
                </a:cubicBezTo>
                <a:cubicBezTo>
                  <a:pt x="178689" y="98490"/>
                  <a:pt x="182758" y="76786"/>
                  <a:pt x="176213" y="57150"/>
                </a:cubicBezTo>
                <a:cubicBezTo>
                  <a:pt x="173968" y="50415"/>
                  <a:pt x="163251" y="51278"/>
                  <a:pt x="157163" y="47625"/>
                </a:cubicBezTo>
                <a:cubicBezTo>
                  <a:pt x="147347" y="41735"/>
                  <a:pt x="128588" y="28575"/>
                  <a:pt x="152400" y="42862"/>
                </a:cubicBezTo>
                <a:close/>
              </a:path>
            </a:pathLst>
          </a:custGeom>
          <a:solidFill>
            <a:srgbClr val="FFC000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5905500" y="3200400"/>
            <a:ext cx="219744" cy="167082"/>
          </a:xfrm>
          <a:custGeom>
            <a:avLst/>
            <a:gdLst>
              <a:gd name="connsiteX0" fmla="*/ 76200 w 219744"/>
              <a:gd name="connsiteY0" fmla="*/ 138113 h 167082"/>
              <a:gd name="connsiteX1" fmla="*/ 71438 w 219744"/>
              <a:gd name="connsiteY1" fmla="*/ 100013 h 167082"/>
              <a:gd name="connsiteX2" fmla="*/ 57150 w 219744"/>
              <a:gd name="connsiteY2" fmla="*/ 90488 h 167082"/>
              <a:gd name="connsiteX3" fmla="*/ 19050 w 219744"/>
              <a:gd name="connsiteY3" fmla="*/ 66675 h 167082"/>
              <a:gd name="connsiteX4" fmla="*/ 0 w 219744"/>
              <a:gd name="connsiteY4" fmla="*/ 38100 h 167082"/>
              <a:gd name="connsiteX5" fmla="*/ 4763 w 219744"/>
              <a:gd name="connsiteY5" fmla="*/ 19050 h 167082"/>
              <a:gd name="connsiteX6" fmla="*/ 119063 w 219744"/>
              <a:gd name="connsiteY6" fmla="*/ 38100 h 167082"/>
              <a:gd name="connsiteX7" fmla="*/ 152400 w 219744"/>
              <a:gd name="connsiteY7" fmla="*/ 14288 h 167082"/>
              <a:gd name="connsiteX8" fmla="*/ 161925 w 219744"/>
              <a:gd name="connsiteY8" fmla="*/ 0 h 167082"/>
              <a:gd name="connsiteX9" fmla="*/ 171450 w 219744"/>
              <a:gd name="connsiteY9" fmla="*/ 19050 h 167082"/>
              <a:gd name="connsiteX10" fmla="*/ 180975 w 219744"/>
              <a:gd name="connsiteY10" fmla="*/ 33338 h 167082"/>
              <a:gd name="connsiteX11" fmla="*/ 185738 w 219744"/>
              <a:gd name="connsiteY11" fmla="*/ 47625 h 167082"/>
              <a:gd name="connsiteX12" fmla="*/ 190500 w 219744"/>
              <a:gd name="connsiteY12" fmla="*/ 76200 h 167082"/>
              <a:gd name="connsiteX13" fmla="*/ 200025 w 219744"/>
              <a:gd name="connsiteY13" fmla="*/ 90488 h 167082"/>
              <a:gd name="connsiteX14" fmla="*/ 214313 w 219744"/>
              <a:gd name="connsiteY14" fmla="*/ 119063 h 167082"/>
              <a:gd name="connsiteX15" fmla="*/ 142875 w 219744"/>
              <a:gd name="connsiteY15" fmla="*/ 142875 h 167082"/>
              <a:gd name="connsiteX16" fmla="*/ 114300 w 219744"/>
              <a:gd name="connsiteY16" fmla="*/ 133350 h 167082"/>
              <a:gd name="connsiteX17" fmla="*/ 100013 w 219744"/>
              <a:gd name="connsiteY17" fmla="*/ 128588 h 167082"/>
              <a:gd name="connsiteX18" fmla="*/ 80963 w 219744"/>
              <a:gd name="connsiteY18" fmla="*/ 109538 h 167082"/>
              <a:gd name="connsiteX19" fmla="*/ 76200 w 219744"/>
              <a:gd name="connsiteY19" fmla="*/ 138113 h 167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19744" h="167082">
                <a:moveTo>
                  <a:pt x="76200" y="138113"/>
                </a:moveTo>
                <a:cubicBezTo>
                  <a:pt x="74613" y="136526"/>
                  <a:pt x="76191" y="111896"/>
                  <a:pt x="71438" y="100013"/>
                </a:cubicBezTo>
                <a:cubicBezTo>
                  <a:pt x="69312" y="94698"/>
                  <a:pt x="61547" y="94152"/>
                  <a:pt x="57150" y="90488"/>
                </a:cubicBezTo>
                <a:cubicBezTo>
                  <a:pt x="28996" y="67026"/>
                  <a:pt x="59045" y="82673"/>
                  <a:pt x="19050" y="66675"/>
                </a:cubicBezTo>
                <a:cubicBezTo>
                  <a:pt x="10460" y="58085"/>
                  <a:pt x="0" y="51884"/>
                  <a:pt x="0" y="38100"/>
                </a:cubicBezTo>
                <a:cubicBezTo>
                  <a:pt x="0" y="31555"/>
                  <a:pt x="3175" y="25400"/>
                  <a:pt x="4763" y="19050"/>
                </a:cubicBezTo>
                <a:cubicBezTo>
                  <a:pt x="60613" y="37667"/>
                  <a:pt x="23359" y="27466"/>
                  <a:pt x="119063" y="38100"/>
                </a:cubicBezTo>
                <a:cubicBezTo>
                  <a:pt x="144210" y="46483"/>
                  <a:pt x="130566" y="47040"/>
                  <a:pt x="152400" y="14288"/>
                </a:cubicBezTo>
                <a:lnTo>
                  <a:pt x="161925" y="0"/>
                </a:lnTo>
                <a:cubicBezTo>
                  <a:pt x="165100" y="6350"/>
                  <a:pt x="167928" y="12886"/>
                  <a:pt x="171450" y="19050"/>
                </a:cubicBezTo>
                <a:cubicBezTo>
                  <a:pt x="174290" y="24020"/>
                  <a:pt x="178415" y="28218"/>
                  <a:pt x="180975" y="33338"/>
                </a:cubicBezTo>
                <a:cubicBezTo>
                  <a:pt x="183220" y="37828"/>
                  <a:pt x="184150" y="42863"/>
                  <a:pt x="185738" y="47625"/>
                </a:cubicBezTo>
                <a:cubicBezTo>
                  <a:pt x="187325" y="57150"/>
                  <a:pt x="187447" y="67039"/>
                  <a:pt x="190500" y="76200"/>
                </a:cubicBezTo>
                <a:cubicBezTo>
                  <a:pt x="192310" y="81630"/>
                  <a:pt x="197465" y="85368"/>
                  <a:pt x="200025" y="90488"/>
                </a:cubicBezTo>
                <a:cubicBezTo>
                  <a:pt x="219744" y="129924"/>
                  <a:pt x="187015" y="78114"/>
                  <a:pt x="214313" y="119063"/>
                </a:cubicBezTo>
                <a:cubicBezTo>
                  <a:pt x="206309" y="167082"/>
                  <a:pt x="218207" y="154175"/>
                  <a:pt x="142875" y="142875"/>
                </a:cubicBezTo>
                <a:cubicBezTo>
                  <a:pt x="132946" y="141386"/>
                  <a:pt x="123825" y="136525"/>
                  <a:pt x="114300" y="133350"/>
                </a:cubicBezTo>
                <a:lnTo>
                  <a:pt x="100013" y="128588"/>
                </a:lnTo>
                <a:cubicBezTo>
                  <a:pt x="74481" y="137097"/>
                  <a:pt x="92457" y="136357"/>
                  <a:pt x="80963" y="109538"/>
                </a:cubicBezTo>
                <a:cubicBezTo>
                  <a:pt x="79194" y="105411"/>
                  <a:pt x="77787" y="139700"/>
                  <a:pt x="76200" y="138113"/>
                </a:cubicBezTo>
                <a:close/>
              </a:path>
            </a:pathLst>
          </a:custGeom>
          <a:solidFill>
            <a:srgbClr val="FFC000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6357938" y="3369384"/>
            <a:ext cx="505244" cy="407174"/>
          </a:xfrm>
          <a:custGeom>
            <a:avLst/>
            <a:gdLst>
              <a:gd name="connsiteX0" fmla="*/ 228600 w 505244"/>
              <a:gd name="connsiteY0" fmla="*/ 402516 h 407174"/>
              <a:gd name="connsiteX1" fmla="*/ 185737 w 505244"/>
              <a:gd name="connsiteY1" fmla="*/ 378704 h 407174"/>
              <a:gd name="connsiteX2" fmla="*/ 128587 w 505244"/>
              <a:gd name="connsiteY2" fmla="*/ 373941 h 407174"/>
              <a:gd name="connsiteX3" fmla="*/ 109537 w 505244"/>
              <a:gd name="connsiteY3" fmla="*/ 359654 h 407174"/>
              <a:gd name="connsiteX4" fmla="*/ 80962 w 505244"/>
              <a:gd name="connsiteY4" fmla="*/ 335841 h 407174"/>
              <a:gd name="connsiteX5" fmla="*/ 66675 w 505244"/>
              <a:gd name="connsiteY5" fmla="*/ 216779 h 407174"/>
              <a:gd name="connsiteX6" fmla="*/ 57150 w 505244"/>
              <a:gd name="connsiteY6" fmla="*/ 140579 h 407174"/>
              <a:gd name="connsiteX7" fmla="*/ 23812 w 505244"/>
              <a:gd name="connsiteY7" fmla="*/ 145341 h 407174"/>
              <a:gd name="connsiteX8" fmla="*/ 9525 w 505244"/>
              <a:gd name="connsiteY8" fmla="*/ 154866 h 407174"/>
              <a:gd name="connsiteX9" fmla="*/ 0 w 505244"/>
              <a:gd name="connsiteY9" fmla="*/ 140579 h 407174"/>
              <a:gd name="connsiteX10" fmla="*/ 4762 w 505244"/>
              <a:gd name="connsiteY10" fmla="*/ 116766 h 407174"/>
              <a:gd name="connsiteX11" fmla="*/ 19050 w 505244"/>
              <a:gd name="connsiteY11" fmla="*/ 112004 h 407174"/>
              <a:gd name="connsiteX12" fmla="*/ 33337 w 505244"/>
              <a:gd name="connsiteY12" fmla="*/ 102479 h 407174"/>
              <a:gd name="connsiteX13" fmla="*/ 52387 w 505244"/>
              <a:gd name="connsiteY13" fmla="*/ 92954 h 407174"/>
              <a:gd name="connsiteX14" fmla="*/ 80962 w 505244"/>
              <a:gd name="connsiteY14" fmla="*/ 102479 h 407174"/>
              <a:gd name="connsiteX15" fmla="*/ 95250 w 505244"/>
              <a:gd name="connsiteY15" fmla="*/ 107241 h 407174"/>
              <a:gd name="connsiteX16" fmla="*/ 119062 w 505244"/>
              <a:gd name="connsiteY16" fmla="*/ 102479 h 407174"/>
              <a:gd name="connsiteX17" fmla="*/ 152400 w 505244"/>
              <a:gd name="connsiteY17" fmla="*/ 78666 h 407174"/>
              <a:gd name="connsiteX18" fmla="*/ 185737 w 505244"/>
              <a:gd name="connsiteY18" fmla="*/ 69141 h 407174"/>
              <a:gd name="connsiteX19" fmla="*/ 200025 w 505244"/>
              <a:gd name="connsiteY19" fmla="*/ 59616 h 407174"/>
              <a:gd name="connsiteX20" fmla="*/ 214312 w 505244"/>
              <a:gd name="connsiteY20" fmla="*/ 54854 h 407174"/>
              <a:gd name="connsiteX21" fmla="*/ 247650 w 505244"/>
              <a:gd name="connsiteY21" fmla="*/ 35804 h 407174"/>
              <a:gd name="connsiteX22" fmla="*/ 366712 w 505244"/>
              <a:gd name="connsiteY22" fmla="*/ 21516 h 407174"/>
              <a:gd name="connsiteX23" fmla="*/ 409575 w 505244"/>
              <a:gd name="connsiteY23" fmla="*/ 26279 h 407174"/>
              <a:gd name="connsiteX24" fmla="*/ 423862 w 505244"/>
              <a:gd name="connsiteY24" fmla="*/ 35804 h 407174"/>
              <a:gd name="connsiteX25" fmla="*/ 447675 w 505244"/>
              <a:gd name="connsiteY25" fmla="*/ 40566 h 407174"/>
              <a:gd name="connsiteX26" fmla="*/ 466725 w 505244"/>
              <a:gd name="connsiteY26" fmla="*/ 45329 h 407174"/>
              <a:gd name="connsiteX27" fmla="*/ 476250 w 505244"/>
              <a:gd name="connsiteY27" fmla="*/ 59616 h 407174"/>
              <a:gd name="connsiteX28" fmla="*/ 490537 w 505244"/>
              <a:gd name="connsiteY28" fmla="*/ 73904 h 407174"/>
              <a:gd name="connsiteX29" fmla="*/ 504825 w 505244"/>
              <a:gd name="connsiteY29" fmla="*/ 97716 h 407174"/>
              <a:gd name="connsiteX30" fmla="*/ 500062 w 505244"/>
              <a:gd name="connsiteY30" fmla="*/ 121529 h 407174"/>
              <a:gd name="connsiteX31" fmla="*/ 481012 w 505244"/>
              <a:gd name="connsiteY31" fmla="*/ 126291 h 407174"/>
              <a:gd name="connsiteX32" fmla="*/ 404812 w 505244"/>
              <a:gd name="connsiteY32" fmla="*/ 135816 h 407174"/>
              <a:gd name="connsiteX33" fmla="*/ 390525 w 505244"/>
              <a:gd name="connsiteY33" fmla="*/ 140579 h 407174"/>
              <a:gd name="connsiteX34" fmla="*/ 371475 w 505244"/>
              <a:gd name="connsiteY34" fmla="*/ 169154 h 407174"/>
              <a:gd name="connsiteX35" fmla="*/ 352425 w 505244"/>
              <a:gd name="connsiteY35" fmla="*/ 212016 h 407174"/>
              <a:gd name="connsiteX36" fmla="*/ 338137 w 505244"/>
              <a:gd name="connsiteY36" fmla="*/ 216779 h 407174"/>
              <a:gd name="connsiteX37" fmla="*/ 309562 w 505244"/>
              <a:gd name="connsiteY37" fmla="*/ 235829 h 407174"/>
              <a:gd name="connsiteX38" fmla="*/ 271462 w 505244"/>
              <a:gd name="connsiteY38" fmla="*/ 245354 h 407174"/>
              <a:gd name="connsiteX39" fmla="*/ 242887 w 505244"/>
              <a:gd name="connsiteY39" fmla="*/ 288216 h 407174"/>
              <a:gd name="connsiteX40" fmla="*/ 233362 w 505244"/>
              <a:gd name="connsiteY40" fmla="*/ 302504 h 407174"/>
              <a:gd name="connsiteX41" fmla="*/ 238125 w 505244"/>
              <a:gd name="connsiteY41" fmla="*/ 359654 h 407174"/>
              <a:gd name="connsiteX42" fmla="*/ 228600 w 505244"/>
              <a:gd name="connsiteY42" fmla="*/ 402516 h 407174"/>
              <a:gd name="connsiteX43" fmla="*/ 214312 w 505244"/>
              <a:gd name="connsiteY43" fmla="*/ 392991 h 407174"/>
              <a:gd name="connsiteX44" fmla="*/ 228600 w 505244"/>
              <a:gd name="connsiteY44" fmla="*/ 402516 h 407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05244" h="407174">
                <a:moveTo>
                  <a:pt x="228600" y="402516"/>
                </a:moveTo>
                <a:cubicBezTo>
                  <a:pt x="223838" y="400135"/>
                  <a:pt x="201457" y="380800"/>
                  <a:pt x="185737" y="378704"/>
                </a:cubicBezTo>
                <a:cubicBezTo>
                  <a:pt x="166789" y="376178"/>
                  <a:pt x="147637" y="375529"/>
                  <a:pt x="128587" y="373941"/>
                </a:cubicBezTo>
                <a:cubicBezTo>
                  <a:pt x="122237" y="369179"/>
                  <a:pt x="115563" y="364820"/>
                  <a:pt x="109537" y="359654"/>
                </a:cubicBezTo>
                <a:cubicBezTo>
                  <a:pt x="77449" y="332150"/>
                  <a:pt x="112543" y="356894"/>
                  <a:pt x="80962" y="335841"/>
                </a:cubicBezTo>
                <a:cubicBezTo>
                  <a:pt x="51356" y="291434"/>
                  <a:pt x="75895" y="333569"/>
                  <a:pt x="66675" y="216779"/>
                </a:cubicBezTo>
                <a:cubicBezTo>
                  <a:pt x="64660" y="191261"/>
                  <a:pt x="60325" y="165979"/>
                  <a:pt x="57150" y="140579"/>
                </a:cubicBezTo>
                <a:cubicBezTo>
                  <a:pt x="46037" y="142166"/>
                  <a:pt x="34564" y="142115"/>
                  <a:pt x="23812" y="145341"/>
                </a:cubicBezTo>
                <a:cubicBezTo>
                  <a:pt x="18330" y="146986"/>
                  <a:pt x="15138" y="155988"/>
                  <a:pt x="9525" y="154866"/>
                </a:cubicBezTo>
                <a:cubicBezTo>
                  <a:pt x="3912" y="153744"/>
                  <a:pt x="3175" y="145341"/>
                  <a:pt x="0" y="140579"/>
                </a:cubicBezTo>
                <a:cubicBezTo>
                  <a:pt x="1587" y="132641"/>
                  <a:pt x="272" y="123501"/>
                  <a:pt x="4762" y="116766"/>
                </a:cubicBezTo>
                <a:cubicBezTo>
                  <a:pt x="7547" y="112589"/>
                  <a:pt x="14560" y="114249"/>
                  <a:pt x="19050" y="112004"/>
                </a:cubicBezTo>
                <a:cubicBezTo>
                  <a:pt x="24169" y="109444"/>
                  <a:pt x="28367" y="105319"/>
                  <a:pt x="33337" y="102479"/>
                </a:cubicBezTo>
                <a:cubicBezTo>
                  <a:pt x="39501" y="98957"/>
                  <a:pt x="46037" y="96129"/>
                  <a:pt x="52387" y="92954"/>
                </a:cubicBezTo>
                <a:lnTo>
                  <a:pt x="80962" y="102479"/>
                </a:lnTo>
                <a:lnTo>
                  <a:pt x="95250" y="107241"/>
                </a:lnTo>
                <a:cubicBezTo>
                  <a:pt x="103187" y="105654"/>
                  <a:pt x="111483" y="105321"/>
                  <a:pt x="119062" y="102479"/>
                </a:cubicBezTo>
                <a:cubicBezTo>
                  <a:pt x="124427" y="100467"/>
                  <a:pt x="150304" y="79864"/>
                  <a:pt x="152400" y="78666"/>
                </a:cubicBezTo>
                <a:cubicBezTo>
                  <a:pt x="157711" y="75631"/>
                  <a:pt x="181617" y="70171"/>
                  <a:pt x="185737" y="69141"/>
                </a:cubicBezTo>
                <a:cubicBezTo>
                  <a:pt x="190500" y="65966"/>
                  <a:pt x="194905" y="62176"/>
                  <a:pt x="200025" y="59616"/>
                </a:cubicBezTo>
                <a:cubicBezTo>
                  <a:pt x="204515" y="57371"/>
                  <a:pt x="210135" y="57639"/>
                  <a:pt x="214312" y="54854"/>
                </a:cubicBezTo>
                <a:cubicBezTo>
                  <a:pt x="248360" y="32155"/>
                  <a:pt x="207361" y="45875"/>
                  <a:pt x="247650" y="35804"/>
                </a:cubicBezTo>
                <a:cubicBezTo>
                  <a:pt x="301356" y="0"/>
                  <a:pt x="264793" y="16152"/>
                  <a:pt x="366712" y="21516"/>
                </a:cubicBezTo>
                <a:cubicBezTo>
                  <a:pt x="381000" y="23104"/>
                  <a:pt x="395629" y="22792"/>
                  <a:pt x="409575" y="26279"/>
                </a:cubicBezTo>
                <a:cubicBezTo>
                  <a:pt x="415128" y="27667"/>
                  <a:pt x="418503" y="33794"/>
                  <a:pt x="423862" y="35804"/>
                </a:cubicBezTo>
                <a:cubicBezTo>
                  <a:pt x="431441" y="38646"/>
                  <a:pt x="439773" y="38810"/>
                  <a:pt x="447675" y="40566"/>
                </a:cubicBezTo>
                <a:cubicBezTo>
                  <a:pt x="454065" y="41986"/>
                  <a:pt x="460375" y="43741"/>
                  <a:pt x="466725" y="45329"/>
                </a:cubicBezTo>
                <a:cubicBezTo>
                  <a:pt x="469900" y="50091"/>
                  <a:pt x="472586" y="55219"/>
                  <a:pt x="476250" y="59616"/>
                </a:cubicBezTo>
                <a:cubicBezTo>
                  <a:pt x="480562" y="64790"/>
                  <a:pt x="486496" y="68516"/>
                  <a:pt x="490537" y="73904"/>
                </a:cubicBezTo>
                <a:cubicBezTo>
                  <a:pt x="496091" y="81309"/>
                  <a:pt x="500062" y="89779"/>
                  <a:pt x="504825" y="97716"/>
                </a:cubicBezTo>
                <a:cubicBezTo>
                  <a:pt x="503237" y="105654"/>
                  <a:pt x="505244" y="115310"/>
                  <a:pt x="500062" y="121529"/>
                </a:cubicBezTo>
                <a:cubicBezTo>
                  <a:pt x="495872" y="126557"/>
                  <a:pt x="487430" y="125007"/>
                  <a:pt x="481012" y="126291"/>
                </a:cubicBezTo>
                <a:cubicBezTo>
                  <a:pt x="451461" y="132201"/>
                  <a:pt x="437657" y="132532"/>
                  <a:pt x="404812" y="135816"/>
                </a:cubicBezTo>
                <a:cubicBezTo>
                  <a:pt x="400050" y="137404"/>
                  <a:pt x="394075" y="137029"/>
                  <a:pt x="390525" y="140579"/>
                </a:cubicBezTo>
                <a:cubicBezTo>
                  <a:pt x="382430" y="148674"/>
                  <a:pt x="375095" y="158294"/>
                  <a:pt x="371475" y="169154"/>
                </a:cubicBezTo>
                <a:cubicBezTo>
                  <a:pt x="368564" y="177886"/>
                  <a:pt x="362717" y="203783"/>
                  <a:pt x="352425" y="212016"/>
                </a:cubicBezTo>
                <a:cubicBezTo>
                  <a:pt x="348505" y="215152"/>
                  <a:pt x="342526" y="214341"/>
                  <a:pt x="338137" y="216779"/>
                </a:cubicBezTo>
                <a:cubicBezTo>
                  <a:pt x="328130" y="222338"/>
                  <a:pt x="320787" y="233584"/>
                  <a:pt x="309562" y="235829"/>
                </a:cubicBezTo>
                <a:cubicBezTo>
                  <a:pt x="280827" y="241575"/>
                  <a:pt x="293429" y="238031"/>
                  <a:pt x="271462" y="245354"/>
                </a:cubicBezTo>
                <a:lnTo>
                  <a:pt x="242887" y="288216"/>
                </a:lnTo>
                <a:lnTo>
                  <a:pt x="233362" y="302504"/>
                </a:lnTo>
                <a:cubicBezTo>
                  <a:pt x="234950" y="321554"/>
                  <a:pt x="239034" y="340560"/>
                  <a:pt x="238125" y="359654"/>
                </a:cubicBezTo>
                <a:cubicBezTo>
                  <a:pt x="237429" y="374273"/>
                  <a:pt x="237107" y="390606"/>
                  <a:pt x="228600" y="402516"/>
                </a:cubicBezTo>
                <a:cubicBezTo>
                  <a:pt x="225273" y="407174"/>
                  <a:pt x="217257" y="397899"/>
                  <a:pt x="214312" y="392991"/>
                </a:cubicBezTo>
                <a:cubicBezTo>
                  <a:pt x="211862" y="388907"/>
                  <a:pt x="233362" y="404897"/>
                  <a:pt x="228600" y="402516"/>
                </a:cubicBezTo>
                <a:close/>
              </a:path>
            </a:pathLst>
          </a:custGeom>
          <a:solidFill>
            <a:srgbClr val="FFC000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7119252" y="3071813"/>
            <a:ext cx="507263" cy="415584"/>
          </a:xfrm>
          <a:custGeom>
            <a:avLst/>
            <a:gdLst>
              <a:gd name="connsiteX0" fmla="*/ 229286 w 507263"/>
              <a:gd name="connsiteY0" fmla="*/ 404812 h 415584"/>
              <a:gd name="connsiteX1" fmla="*/ 153086 w 507263"/>
              <a:gd name="connsiteY1" fmla="*/ 400050 h 415584"/>
              <a:gd name="connsiteX2" fmla="*/ 124511 w 507263"/>
              <a:gd name="connsiteY2" fmla="*/ 381000 h 415584"/>
              <a:gd name="connsiteX3" fmla="*/ 114986 w 507263"/>
              <a:gd name="connsiteY3" fmla="*/ 366712 h 415584"/>
              <a:gd name="connsiteX4" fmla="*/ 67361 w 507263"/>
              <a:gd name="connsiteY4" fmla="*/ 366712 h 415584"/>
              <a:gd name="connsiteX5" fmla="*/ 53073 w 507263"/>
              <a:gd name="connsiteY5" fmla="*/ 371475 h 415584"/>
              <a:gd name="connsiteX6" fmla="*/ 24498 w 507263"/>
              <a:gd name="connsiteY6" fmla="*/ 347662 h 415584"/>
              <a:gd name="connsiteX7" fmla="*/ 19736 w 507263"/>
              <a:gd name="connsiteY7" fmla="*/ 328612 h 415584"/>
              <a:gd name="connsiteX8" fmla="*/ 5448 w 507263"/>
              <a:gd name="connsiteY8" fmla="*/ 295275 h 415584"/>
              <a:gd name="connsiteX9" fmla="*/ 10211 w 507263"/>
              <a:gd name="connsiteY9" fmla="*/ 266700 h 415584"/>
              <a:gd name="connsiteX10" fmla="*/ 38786 w 507263"/>
              <a:gd name="connsiteY10" fmla="*/ 261937 h 415584"/>
              <a:gd name="connsiteX11" fmla="*/ 72123 w 507263"/>
              <a:gd name="connsiteY11" fmla="*/ 252412 h 415584"/>
              <a:gd name="connsiteX12" fmla="*/ 67361 w 507263"/>
              <a:gd name="connsiteY12" fmla="*/ 200025 h 415584"/>
              <a:gd name="connsiteX13" fmla="*/ 62598 w 507263"/>
              <a:gd name="connsiteY13" fmla="*/ 180975 h 415584"/>
              <a:gd name="connsiteX14" fmla="*/ 67361 w 507263"/>
              <a:gd name="connsiteY14" fmla="*/ 152400 h 415584"/>
              <a:gd name="connsiteX15" fmla="*/ 105461 w 507263"/>
              <a:gd name="connsiteY15" fmla="*/ 147637 h 415584"/>
              <a:gd name="connsiteX16" fmla="*/ 119748 w 507263"/>
              <a:gd name="connsiteY16" fmla="*/ 119062 h 415584"/>
              <a:gd name="connsiteX17" fmla="*/ 124511 w 507263"/>
              <a:gd name="connsiteY17" fmla="*/ 100012 h 415584"/>
              <a:gd name="connsiteX18" fmla="*/ 138798 w 507263"/>
              <a:gd name="connsiteY18" fmla="*/ 95250 h 415584"/>
              <a:gd name="connsiteX19" fmla="*/ 157848 w 507263"/>
              <a:gd name="connsiteY19" fmla="*/ 90487 h 415584"/>
              <a:gd name="connsiteX20" fmla="*/ 172136 w 507263"/>
              <a:gd name="connsiteY20" fmla="*/ 57150 h 415584"/>
              <a:gd name="connsiteX21" fmla="*/ 191186 w 507263"/>
              <a:gd name="connsiteY21" fmla="*/ 28575 h 415584"/>
              <a:gd name="connsiteX22" fmla="*/ 210236 w 507263"/>
              <a:gd name="connsiteY22" fmla="*/ 33337 h 415584"/>
              <a:gd name="connsiteX23" fmla="*/ 224523 w 507263"/>
              <a:gd name="connsiteY23" fmla="*/ 38100 h 415584"/>
              <a:gd name="connsiteX24" fmla="*/ 238811 w 507263"/>
              <a:gd name="connsiteY24" fmla="*/ 28575 h 415584"/>
              <a:gd name="connsiteX25" fmla="*/ 267386 w 507263"/>
              <a:gd name="connsiteY25" fmla="*/ 14287 h 415584"/>
              <a:gd name="connsiteX26" fmla="*/ 334061 w 507263"/>
              <a:gd name="connsiteY26" fmla="*/ 14287 h 415584"/>
              <a:gd name="connsiteX27" fmla="*/ 348348 w 507263"/>
              <a:gd name="connsiteY27" fmla="*/ 0 h 415584"/>
              <a:gd name="connsiteX28" fmla="*/ 381686 w 507263"/>
              <a:gd name="connsiteY28" fmla="*/ 14287 h 415584"/>
              <a:gd name="connsiteX29" fmla="*/ 400736 w 507263"/>
              <a:gd name="connsiteY29" fmla="*/ 38100 h 415584"/>
              <a:gd name="connsiteX30" fmla="*/ 405498 w 507263"/>
              <a:gd name="connsiteY30" fmla="*/ 52387 h 415584"/>
              <a:gd name="connsiteX31" fmla="*/ 410261 w 507263"/>
              <a:gd name="connsiteY31" fmla="*/ 71437 h 415584"/>
              <a:gd name="connsiteX32" fmla="*/ 424548 w 507263"/>
              <a:gd name="connsiteY32" fmla="*/ 80962 h 415584"/>
              <a:gd name="connsiteX33" fmla="*/ 457886 w 507263"/>
              <a:gd name="connsiteY33" fmla="*/ 90487 h 415584"/>
              <a:gd name="connsiteX34" fmla="*/ 467411 w 507263"/>
              <a:gd name="connsiteY34" fmla="*/ 104775 h 415584"/>
              <a:gd name="connsiteX35" fmla="*/ 476936 w 507263"/>
              <a:gd name="connsiteY35" fmla="*/ 133350 h 415584"/>
              <a:gd name="connsiteX36" fmla="*/ 486461 w 507263"/>
              <a:gd name="connsiteY36" fmla="*/ 204787 h 415584"/>
              <a:gd name="connsiteX37" fmla="*/ 495986 w 507263"/>
              <a:gd name="connsiteY37" fmla="*/ 219075 h 415584"/>
              <a:gd name="connsiteX38" fmla="*/ 495986 w 507263"/>
              <a:gd name="connsiteY38" fmla="*/ 276225 h 415584"/>
              <a:gd name="connsiteX39" fmla="*/ 453123 w 507263"/>
              <a:gd name="connsiteY39" fmla="*/ 290512 h 415584"/>
              <a:gd name="connsiteX40" fmla="*/ 438836 w 507263"/>
              <a:gd name="connsiteY40" fmla="*/ 295275 h 415584"/>
              <a:gd name="connsiteX41" fmla="*/ 424548 w 507263"/>
              <a:gd name="connsiteY41" fmla="*/ 300037 h 415584"/>
              <a:gd name="connsiteX42" fmla="*/ 415023 w 507263"/>
              <a:gd name="connsiteY42" fmla="*/ 314325 h 415584"/>
              <a:gd name="connsiteX43" fmla="*/ 410261 w 507263"/>
              <a:gd name="connsiteY43" fmla="*/ 328612 h 415584"/>
              <a:gd name="connsiteX44" fmla="*/ 395973 w 507263"/>
              <a:gd name="connsiteY44" fmla="*/ 338137 h 415584"/>
              <a:gd name="connsiteX45" fmla="*/ 386448 w 507263"/>
              <a:gd name="connsiteY45" fmla="*/ 352425 h 415584"/>
              <a:gd name="connsiteX46" fmla="*/ 305486 w 507263"/>
              <a:gd name="connsiteY46" fmla="*/ 366712 h 415584"/>
              <a:gd name="connsiteX47" fmla="*/ 295961 w 507263"/>
              <a:gd name="connsiteY47" fmla="*/ 381000 h 415584"/>
              <a:gd name="connsiteX48" fmla="*/ 291198 w 507263"/>
              <a:gd name="connsiteY48" fmla="*/ 409575 h 415584"/>
              <a:gd name="connsiteX49" fmla="*/ 229286 w 507263"/>
              <a:gd name="connsiteY49" fmla="*/ 404812 h 41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507263" h="415584">
                <a:moveTo>
                  <a:pt x="229286" y="404812"/>
                </a:moveTo>
                <a:cubicBezTo>
                  <a:pt x="206267" y="403225"/>
                  <a:pt x="177903" y="405690"/>
                  <a:pt x="153086" y="400050"/>
                </a:cubicBezTo>
                <a:cubicBezTo>
                  <a:pt x="141923" y="397513"/>
                  <a:pt x="124511" y="381000"/>
                  <a:pt x="124511" y="381000"/>
                </a:cubicBezTo>
                <a:cubicBezTo>
                  <a:pt x="121336" y="376237"/>
                  <a:pt x="119456" y="370288"/>
                  <a:pt x="114986" y="366712"/>
                </a:cubicBezTo>
                <a:cubicBezTo>
                  <a:pt x="102393" y="356637"/>
                  <a:pt x="78067" y="365183"/>
                  <a:pt x="67361" y="366712"/>
                </a:cubicBezTo>
                <a:cubicBezTo>
                  <a:pt x="62598" y="368300"/>
                  <a:pt x="58025" y="372300"/>
                  <a:pt x="53073" y="371475"/>
                </a:cubicBezTo>
                <a:cubicBezTo>
                  <a:pt x="45117" y="370149"/>
                  <a:pt x="28788" y="351952"/>
                  <a:pt x="24498" y="347662"/>
                </a:cubicBezTo>
                <a:cubicBezTo>
                  <a:pt x="22911" y="341312"/>
                  <a:pt x="22314" y="334628"/>
                  <a:pt x="19736" y="328612"/>
                </a:cubicBezTo>
                <a:cubicBezTo>
                  <a:pt x="0" y="282559"/>
                  <a:pt x="19125" y="349976"/>
                  <a:pt x="5448" y="295275"/>
                </a:cubicBezTo>
                <a:cubicBezTo>
                  <a:pt x="7036" y="285750"/>
                  <a:pt x="3383" y="273528"/>
                  <a:pt x="10211" y="266700"/>
                </a:cubicBezTo>
                <a:cubicBezTo>
                  <a:pt x="17039" y="259872"/>
                  <a:pt x="29377" y="264108"/>
                  <a:pt x="38786" y="261937"/>
                </a:cubicBezTo>
                <a:cubicBezTo>
                  <a:pt x="50047" y="259338"/>
                  <a:pt x="61011" y="255587"/>
                  <a:pt x="72123" y="252412"/>
                </a:cubicBezTo>
                <a:cubicBezTo>
                  <a:pt x="70536" y="234950"/>
                  <a:pt x="69678" y="217406"/>
                  <a:pt x="67361" y="200025"/>
                </a:cubicBezTo>
                <a:cubicBezTo>
                  <a:pt x="66496" y="193537"/>
                  <a:pt x="62598" y="187520"/>
                  <a:pt x="62598" y="180975"/>
                </a:cubicBezTo>
                <a:cubicBezTo>
                  <a:pt x="62598" y="171319"/>
                  <a:pt x="59739" y="158328"/>
                  <a:pt x="67361" y="152400"/>
                </a:cubicBezTo>
                <a:cubicBezTo>
                  <a:pt x="77464" y="144542"/>
                  <a:pt x="92761" y="149225"/>
                  <a:pt x="105461" y="147637"/>
                </a:cubicBezTo>
                <a:cubicBezTo>
                  <a:pt x="115899" y="131980"/>
                  <a:pt x="114818" y="136318"/>
                  <a:pt x="119748" y="119062"/>
                </a:cubicBezTo>
                <a:cubicBezTo>
                  <a:pt x="121546" y="112768"/>
                  <a:pt x="120422" y="105123"/>
                  <a:pt x="124511" y="100012"/>
                </a:cubicBezTo>
                <a:cubicBezTo>
                  <a:pt x="127647" y="96092"/>
                  <a:pt x="133971" y="96629"/>
                  <a:pt x="138798" y="95250"/>
                </a:cubicBezTo>
                <a:cubicBezTo>
                  <a:pt x="145092" y="93452"/>
                  <a:pt x="151498" y="92075"/>
                  <a:pt x="157848" y="90487"/>
                </a:cubicBezTo>
                <a:cubicBezTo>
                  <a:pt x="192515" y="38488"/>
                  <a:pt x="141385" y="118652"/>
                  <a:pt x="172136" y="57150"/>
                </a:cubicBezTo>
                <a:cubicBezTo>
                  <a:pt x="177256" y="46911"/>
                  <a:pt x="191186" y="28575"/>
                  <a:pt x="191186" y="28575"/>
                </a:cubicBezTo>
                <a:cubicBezTo>
                  <a:pt x="197536" y="30162"/>
                  <a:pt x="203942" y="31539"/>
                  <a:pt x="210236" y="33337"/>
                </a:cubicBezTo>
                <a:cubicBezTo>
                  <a:pt x="215063" y="34716"/>
                  <a:pt x="219571" y="38925"/>
                  <a:pt x="224523" y="38100"/>
                </a:cubicBezTo>
                <a:cubicBezTo>
                  <a:pt x="230169" y="37159"/>
                  <a:pt x="233691" y="31135"/>
                  <a:pt x="238811" y="28575"/>
                </a:cubicBezTo>
                <a:cubicBezTo>
                  <a:pt x="278247" y="8856"/>
                  <a:pt x="226437" y="41585"/>
                  <a:pt x="267386" y="14287"/>
                </a:cubicBezTo>
                <a:cubicBezTo>
                  <a:pt x="292398" y="18456"/>
                  <a:pt x="307834" y="23824"/>
                  <a:pt x="334061" y="14287"/>
                </a:cubicBezTo>
                <a:cubicBezTo>
                  <a:pt x="340390" y="11985"/>
                  <a:pt x="343586" y="4762"/>
                  <a:pt x="348348" y="0"/>
                </a:cubicBezTo>
                <a:cubicBezTo>
                  <a:pt x="359787" y="2859"/>
                  <a:pt x="373464" y="4009"/>
                  <a:pt x="381686" y="14287"/>
                </a:cubicBezTo>
                <a:cubicBezTo>
                  <a:pt x="407976" y="47150"/>
                  <a:pt x="359788" y="10803"/>
                  <a:pt x="400736" y="38100"/>
                </a:cubicBezTo>
                <a:cubicBezTo>
                  <a:pt x="402323" y="42862"/>
                  <a:pt x="404119" y="47560"/>
                  <a:pt x="405498" y="52387"/>
                </a:cubicBezTo>
                <a:cubicBezTo>
                  <a:pt x="407296" y="58681"/>
                  <a:pt x="406630" y="65991"/>
                  <a:pt x="410261" y="71437"/>
                </a:cubicBezTo>
                <a:cubicBezTo>
                  <a:pt x="413436" y="76199"/>
                  <a:pt x="419429" y="78402"/>
                  <a:pt x="424548" y="80962"/>
                </a:cubicBezTo>
                <a:cubicBezTo>
                  <a:pt x="431383" y="84380"/>
                  <a:pt x="451778" y="88960"/>
                  <a:pt x="457886" y="90487"/>
                </a:cubicBezTo>
                <a:cubicBezTo>
                  <a:pt x="461061" y="95250"/>
                  <a:pt x="465086" y="99544"/>
                  <a:pt x="467411" y="104775"/>
                </a:cubicBezTo>
                <a:cubicBezTo>
                  <a:pt x="471489" y="113950"/>
                  <a:pt x="476936" y="133350"/>
                  <a:pt x="476936" y="133350"/>
                </a:cubicBezTo>
                <a:cubicBezTo>
                  <a:pt x="478001" y="146130"/>
                  <a:pt x="476733" y="185331"/>
                  <a:pt x="486461" y="204787"/>
                </a:cubicBezTo>
                <a:cubicBezTo>
                  <a:pt x="489021" y="209907"/>
                  <a:pt x="492811" y="214312"/>
                  <a:pt x="495986" y="219075"/>
                </a:cubicBezTo>
                <a:cubicBezTo>
                  <a:pt x="499077" y="234532"/>
                  <a:pt x="507263" y="261726"/>
                  <a:pt x="495986" y="276225"/>
                </a:cubicBezTo>
                <a:cubicBezTo>
                  <a:pt x="495984" y="276228"/>
                  <a:pt x="460268" y="288130"/>
                  <a:pt x="453123" y="290512"/>
                </a:cubicBezTo>
                <a:lnTo>
                  <a:pt x="438836" y="295275"/>
                </a:lnTo>
                <a:lnTo>
                  <a:pt x="424548" y="300037"/>
                </a:lnTo>
                <a:cubicBezTo>
                  <a:pt x="421373" y="304800"/>
                  <a:pt x="417583" y="309205"/>
                  <a:pt x="415023" y="314325"/>
                </a:cubicBezTo>
                <a:cubicBezTo>
                  <a:pt x="412778" y="318815"/>
                  <a:pt x="413397" y="324692"/>
                  <a:pt x="410261" y="328612"/>
                </a:cubicBezTo>
                <a:cubicBezTo>
                  <a:pt x="406685" y="333082"/>
                  <a:pt x="400736" y="334962"/>
                  <a:pt x="395973" y="338137"/>
                </a:cubicBezTo>
                <a:cubicBezTo>
                  <a:pt x="392798" y="342900"/>
                  <a:pt x="392001" y="351037"/>
                  <a:pt x="386448" y="352425"/>
                </a:cubicBezTo>
                <a:cubicBezTo>
                  <a:pt x="283043" y="378276"/>
                  <a:pt x="346281" y="339514"/>
                  <a:pt x="305486" y="366712"/>
                </a:cubicBezTo>
                <a:cubicBezTo>
                  <a:pt x="302311" y="371475"/>
                  <a:pt x="297771" y="375570"/>
                  <a:pt x="295961" y="381000"/>
                </a:cubicBezTo>
                <a:cubicBezTo>
                  <a:pt x="292907" y="390161"/>
                  <a:pt x="300712" y="407920"/>
                  <a:pt x="291198" y="409575"/>
                </a:cubicBezTo>
                <a:cubicBezTo>
                  <a:pt x="256648" y="415584"/>
                  <a:pt x="252305" y="406399"/>
                  <a:pt x="229286" y="404812"/>
                </a:cubicBezTo>
                <a:close/>
              </a:path>
            </a:pathLst>
          </a:custGeom>
          <a:solidFill>
            <a:srgbClr val="FFC000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2" descr="Картинка 30 из 1674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9FDFF"/>
              </a:clrFrom>
              <a:clrTo>
                <a:srgbClr val="F9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57222" y="142852"/>
            <a:ext cx="5929354" cy="4405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Прямоугольник 22"/>
          <p:cNvSpPr/>
          <p:nvPr/>
        </p:nvSpPr>
        <p:spPr>
          <a:xfrm>
            <a:off x="1643042" y="4357694"/>
            <a:ext cx="1428760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714356"/>
            <a:ext cx="7215238" cy="1714512"/>
          </a:xfrm>
          <a:prstGeom prst="cloudCallout">
            <a:avLst>
              <a:gd name="adj1" fmla="val -13602"/>
              <a:gd name="adj2" fmla="val 19807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Где же зимуют перелётные птицы? Учёные узнали об этом, надевая на лапки птицам кольца. Подумайте, как эти кольца могли помочь учёным?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075" name="Picture 3" descr="кольца для канареек и певчих птиц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838678"/>
            <a:ext cx="5024459" cy="3774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reibert.info/forum/attachment.php?s=bf865ba75ae2b74b908e2957fef855f0&amp;attachmentid=82178&amp;stc=1&amp;thumb=1&amp;d=12336830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44943"/>
          </a:xfrm>
          <a:prstGeom prst="rect">
            <a:avLst/>
          </a:prstGeom>
          <a:noFill/>
        </p:spPr>
      </p:pic>
      <p:sp>
        <p:nvSpPr>
          <p:cNvPr id="3" name="Облако 2"/>
          <p:cNvSpPr/>
          <p:nvPr/>
        </p:nvSpPr>
        <p:spPr>
          <a:xfrm>
            <a:off x="2714612" y="4357694"/>
            <a:ext cx="6286544" cy="235745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86050" y="4714884"/>
            <a:ext cx="607219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 каждом кольце свой номер и адрес, 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где птица была окольцована; когда кто-то в 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других странах встречал окольцованную птицу, он сообщал об этом. Так ученым удалось 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узнать, где зимуют птицы.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Картинка 41 из 10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2786050" y="785794"/>
            <a:ext cx="6215106" cy="1643074"/>
          </a:xfrm>
          <a:prstGeom prst="cloudCallout">
            <a:avLst>
              <a:gd name="adj1" fmla="val 42645"/>
              <a:gd name="adj2" fmla="val -124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Давайте познакомимся с птицами, которые осенью никуда не улетают, зимуют в наших краях. Это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зимующие 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птицы.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43" name="Picture 3" descr="Картинка 8 из 658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17746" flipH="1">
            <a:off x="-89733" y="1080447"/>
            <a:ext cx="1783116" cy="2167923"/>
          </a:xfrm>
          <a:prstGeom prst="rect">
            <a:avLst/>
          </a:prstGeom>
          <a:noFill/>
        </p:spPr>
      </p:pic>
      <p:pic>
        <p:nvPicPr>
          <p:cNvPr id="10245" name="Picture 5" descr="Картинка 72 из 48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857356" y="2285992"/>
            <a:ext cx="1803538" cy="2214578"/>
          </a:xfrm>
          <a:prstGeom prst="rect">
            <a:avLst/>
          </a:prstGeom>
          <a:noFill/>
        </p:spPr>
      </p:pic>
      <p:pic>
        <p:nvPicPr>
          <p:cNvPr id="10247" name="Picture 7" descr="Картинка 7 из 2190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20000"/>
          </a:blip>
          <a:srcRect/>
          <a:stretch>
            <a:fillRect/>
          </a:stretch>
        </p:blipFill>
        <p:spPr bwMode="auto">
          <a:xfrm flipH="1">
            <a:off x="142844" y="3929066"/>
            <a:ext cx="2643206" cy="2643206"/>
          </a:xfrm>
          <a:prstGeom prst="rect">
            <a:avLst/>
          </a:prstGeom>
          <a:noFill/>
        </p:spPr>
      </p:pic>
      <p:pic>
        <p:nvPicPr>
          <p:cNvPr id="10249" name="Picture 9" descr="Картинка 100 из 393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3071810"/>
            <a:ext cx="2357454" cy="1791053"/>
          </a:xfrm>
          <a:prstGeom prst="rect">
            <a:avLst/>
          </a:prstGeom>
          <a:noFill/>
        </p:spPr>
      </p:pic>
      <p:pic>
        <p:nvPicPr>
          <p:cNvPr id="10251" name="Picture 11" descr="Картинка 4 из 655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000364" y="5143512"/>
            <a:ext cx="2500330" cy="1579692"/>
          </a:xfrm>
          <a:prstGeom prst="rect">
            <a:avLst/>
          </a:prstGeom>
          <a:noFill/>
        </p:spPr>
      </p:pic>
      <p:pic>
        <p:nvPicPr>
          <p:cNvPr id="10253" name="Picture 13" descr="Картинка 107 из 3771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3286124"/>
            <a:ext cx="2928926" cy="3333752"/>
          </a:xfrm>
          <a:prstGeom prst="rect">
            <a:avLst/>
          </a:prstGeom>
          <a:noFill/>
        </p:spPr>
      </p:pic>
      <p:sp>
        <p:nvSpPr>
          <p:cNvPr id="9" name="Выноска-облако 8"/>
          <p:cNvSpPr/>
          <p:nvPr/>
        </p:nvSpPr>
        <p:spPr>
          <a:xfrm>
            <a:off x="2786050" y="785794"/>
            <a:ext cx="6215106" cy="1643074"/>
          </a:xfrm>
          <a:prstGeom prst="cloudCallout">
            <a:avLst>
              <a:gd name="adj1" fmla="val 42645"/>
              <a:gd name="adj2" fmla="val -124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 них с осени образуется толстый слой подкожного жира, который помогает им переносить  холод и голод.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Картинка 7 из 39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  <p:sp>
        <p:nvSpPr>
          <p:cNvPr id="3" name="Облако 2"/>
          <p:cNvSpPr/>
          <p:nvPr/>
        </p:nvSpPr>
        <p:spPr>
          <a:xfrm>
            <a:off x="142844" y="5715016"/>
            <a:ext cx="2714644" cy="1000132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синица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синица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715404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572008"/>
            <a:ext cx="1408113" cy="2139950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5286380" y="785794"/>
            <a:ext cx="3714776" cy="1857388"/>
          </a:xfrm>
          <a:prstGeom prst="cloudCallout">
            <a:avLst>
              <a:gd name="adj1" fmla="val 12500"/>
              <a:gd name="adj2" fmla="val 17788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b="1" dirty="0" smtClean="0"/>
              <a:t>Всех птичек можно разделить на 2 большие группы: перелётные и зимующие.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1772816"/>
            <a:ext cx="4572000" cy="11449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dirty="0" smtClean="0"/>
              <a:t> </a:t>
            </a:r>
            <a:r>
              <a:rPr lang="ru-RU" sz="4000" b="1" dirty="0" smtClean="0">
                <a:latin typeface="Times New Roman" pitchFamily="18" charset="0"/>
              </a:rPr>
              <a:t>ПТИЦЫ  </a:t>
            </a:r>
            <a:r>
              <a:rPr lang="ru-RU" sz="4000" dirty="0" smtClean="0">
                <a:latin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ru-RU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b="1" dirty="0" smtClean="0">
                <a:latin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</a:rPr>
              <a:t>                          </a:t>
            </a:r>
            <a:endParaRPr lang="ru-RU" dirty="0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1187624" y="2420888"/>
            <a:ext cx="1871663" cy="1079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3995936" y="2420888"/>
            <a:ext cx="1727200" cy="1079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3501008"/>
            <a:ext cx="3096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</a:rPr>
              <a:t>ПЕРЕЛЕТНЫЕ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788024" y="3573016"/>
            <a:ext cx="22300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</a:rPr>
              <a:t>ЗИМУЮЩИЕ</a:t>
            </a:r>
            <a:endParaRPr lang="ru-RU" sz="2400" dirty="0"/>
          </a:p>
        </p:txBody>
      </p:sp>
      <p:pic>
        <p:nvPicPr>
          <p:cNvPr id="12" name="Picture 9" descr="Рисунок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365104"/>
            <a:ext cx="3024336" cy="1883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Рисунок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4293096"/>
            <a:ext cx="3002984" cy="192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Картинка 33 из 219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Облако 3"/>
          <p:cNvSpPr/>
          <p:nvPr/>
        </p:nvSpPr>
        <p:spPr>
          <a:xfrm>
            <a:off x="6286512" y="142852"/>
            <a:ext cx="2714644" cy="1000132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воробей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воробей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4282" y="3000372"/>
            <a:ext cx="2786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8914" name="AutoShape 2" descr="Картинки по запросу снегир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6" name="AutoShape 4" descr="Картинки по запросу снегир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89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93836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96136" y="188640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снегирь</a:t>
            </a:r>
            <a:endParaRPr lang="ru-RU" sz="3200" b="1" dirty="0"/>
          </a:p>
        </p:txBody>
      </p:sp>
      <p:sp>
        <p:nvSpPr>
          <p:cNvPr id="38918" name="AutoShape 6" descr="Картинки по запросу снегир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а 146 из 69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  <p:sp>
        <p:nvSpPr>
          <p:cNvPr id="4" name="Облако 3"/>
          <p:cNvSpPr/>
          <p:nvPr/>
        </p:nvSpPr>
        <p:spPr>
          <a:xfrm>
            <a:off x="142844" y="142852"/>
            <a:ext cx="2714644" cy="1000132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дятел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дятел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715404" y="6429396"/>
            <a:ext cx="304800" cy="304800"/>
          </a:xfrm>
          <a:prstGeom prst="rect">
            <a:avLst/>
          </a:prstGeom>
        </p:spPr>
      </p:pic>
      <p:sp>
        <p:nvSpPr>
          <p:cNvPr id="6" name="Облако 5"/>
          <p:cNvSpPr/>
          <p:nvPr/>
        </p:nvSpPr>
        <p:spPr>
          <a:xfrm>
            <a:off x="179512" y="188640"/>
            <a:ext cx="2714644" cy="1000132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дятел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а 48 из 4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45135"/>
          </a:xfrm>
          <a:prstGeom prst="rect">
            <a:avLst/>
          </a:prstGeom>
          <a:noFill/>
        </p:spPr>
      </p:pic>
      <p:sp>
        <p:nvSpPr>
          <p:cNvPr id="3" name="Облако 2"/>
          <p:cNvSpPr/>
          <p:nvPr/>
        </p:nvSpPr>
        <p:spPr>
          <a:xfrm>
            <a:off x="6215074" y="5715016"/>
            <a:ext cx="2714644" cy="1000132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поползень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поползень.wav">
            <a:hlinkClick r:id="" action="ppaction://media"/>
          </p:cNvPr>
          <p:cNvPicPr>
            <a:picLocks noRot="1" noChangeAspect="1"/>
          </p:cNvPicPr>
          <p:nvPr>
            <a:wavAudioFile r:embed="rId1" name="поползень.wav"/>
          </p:nvPr>
        </p:nvPicPr>
        <p:blipFill>
          <a:blip r:embed="rId4" cstate="print"/>
          <a:stretch>
            <a:fillRect/>
          </a:stretch>
        </p:blipFill>
        <p:spPr>
          <a:xfrm>
            <a:off x="8715404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9632" y="620688"/>
            <a:ext cx="68768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ЗИМНЯЯ СТОЛОВАЯ ДЛЯ ПТИЦ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APC942 Anchor_en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268760"/>
            <a:ext cx="6329896" cy="5250753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908720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</a:rPr>
              <a:t>Давайте позаботимся о зимующих птицах!</a:t>
            </a:r>
            <a:endParaRPr lang="ru-RU" sz="3600" dirty="0"/>
          </a:p>
        </p:txBody>
      </p:sp>
      <p:pic>
        <p:nvPicPr>
          <p:cNvPr id="6" name="Picture 5" descr="Рисунок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9552" y="2708920"/>
            <a:ext cx="8424862" cy="299878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9512" y="213285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ВИДЫ </a:t>
            </a:r>
          </a:p>
          <a:p>
            <a:pPr>
              <a:defRPr/>
            </a:pPr>
            <a:r>
              <a:rPr lang="ru-RU" sz="2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КОРМУШЕК</a:t>
            </a:r>
            <a:endParaRPr lang="ru-RU" sz="2000" b="1" i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999\Pictures\Новая папка (10)\197028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60648"/>
            <a:ext cx="278447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снегир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429000"/>
            <a:ext cx="2568575" cy="318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83568" y="980728"/>
            <a:ext cx="79928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</a:rPr>
              <a:t>Покормите птиц зимой,</a:t>
            </a:r>
          </a:p>
          <a:p>
            <a:r>
              <a:rPr lang="ru-RU" sz="3200" b="1" dirty="0" smtClean="0">
                <a:latin typeface="Times New Roman" pitchFamily="18" charset="0"/>
              </a:rPr>
              <a:t>Пусть со всех концов</a:t>
            </a:r>
          </a:p>
          <a:p>
            <a:r>
              <a:rPr lang="ru-RU" sz="3200" b="1" dirty="0" smtClean="0">
                <a:latin typeface="Times New Roman" pitchFamily="18" charset="0"/>
              </a:rPr>
              <a:t>К вам слетятся, как домой,</a:t>
            </a:r>
          </a:p>
          <a:p>
            <a:r>
              <a:rPr lang="ru-RU" sz="3200" b="1" dirty="0" smtClean="0">
                <a:latin typeface="Times New Roman" pitchFamily="18" charset="0"/>
              </a:rPr>
              <a:t>Стайки на крыльцо.</a:t>
            </a:r>
          </a:p>
          <a:p>
            <a:r>
              <a:rPr lang="ru-RU" sz="3200" b="1" dirty="0" smtClean="0">
                <a:latin typeface="Times New Roman" pitchFamily="18" charset="0"/>
              </a:rPr>
              <a:t>                            </a:t>
            </a:r>
          </a:p>
          <a:p>
            <a:endParaRPr lang="ru-RU" sz="3200" b="1" dirty="0" smtClean="0">
              <a:latin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</a:rPr>
              <a:t>                           Не богаты их корма</a:t>
            </a:r>
          </a:p>
          <a:p>
            <a:r>
              <a:rPr lang="ru-RU" sz="3200" b="1" dirty="0" smtClean="0">
                <a:latin typeface="Times New Roman" pitchFamily="18" charset="0"/>
              </a:rPr>
              <a:t>                           Горсть зерна нужна,</a:t>
            </a:r>
          </a:p>
          <a:p>
            <a:r>
              <a:rPr lang="ru-RU" sz="3200" b="1" dirty="0" smtClean="0">
                <a:latin typeface="Times New Roman" pitchFamily="18" charset="0"/>
              </a:rPr>
              <a:t>                           Горсть одна – и не страшна</a:t>
            </a:r>
          </a:p>
          <a:p>
            <a:r>
              <a:rPr lang="ru-RU" sz="3200" b="1" dirty="0" smtClean="0">
                <a:latin typeface="Times New Roman" pitchFamily="18" charset="0"/>
              </a:rPr>
              <a:t>                           Будет им зима.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8" name="Picture 6" descr="Картинка 639 из 287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28604"/>
            <a:ext cx="8358246" cy="626868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85720" y="1071546"/>
          <a:ext cx="442915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4429156" y="1000108"/>
          <a:ext cx="442915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Picture 12" descr="D:\Общие документы\КАРТИНКИ\АНИМИРОВАННЫЕ КАРТИНКИ\1 (42)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29256" y="5225666"/>
            <a:ext cx="3167078" cy="1108477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142844" y="785794"/>
            <a:ext cx="8143932" cy="1714512"/>
          </a:xfrm>
          <a:prstGeom prst="cloudCallout">
            <a:avLst>
              <a:gd name="adj1" fmla="val -20028"/>
              <a:gd name="adj2" fmla="val 20510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Потянулись гуси на далёкий юг.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Голоса их грустные ловит чуткий слух.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Пролетают мимо стороны лесной…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Возвращайтесь, милые! Будем ждать весной.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6" name="Picture 2" descr="Картинка 18 из 51619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818002"/>
            <a:ext cx="4476754" cy="403999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3643306" y="785794"/>
            <a:ext cx="5357850" cy="2000264"/>
          </a:xfrm>
          <a:prstGeom prst="cloudCallout">
            <a:avLst>
              <a:gd name="adj1" fmla="val 42645"/>
              <a:gd name="adj2" fmla="val -124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Давайте познакомимся с птицами, которые улетают на зиму в тёплые края. Весной они вновь возвращаются к нам. Это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перелётные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птицы. 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9" name="Picture 4" descr="Картинка 9 из 46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495079" y="2857496"/>
            <a:ext cx="2648921" cy="3532933"/>
          </a:xfrm>
          <a:prstGeom prst="rect">
            <a:avLst/>
          </a:prstGeom>
          <a:noFill/>
        </p:spPr>
      </p:pic>
      <p:pic>
        <p:nvPicPr>
          <p:cNvPr id="37890" name="Picture 2" descr="Картинка 337 из 53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71472" y="642918"/>
            <a:ext cx="2071701" cy="2071702"/>
          </a:xfrm>
          <a:prstGeom prst="rect">
            <a:avLst/>
          </a:prstGeom>
          <a:noFill/>
        </p:spPr>
      </p:pic>
      <p:pic>
        <p:nvPicPr>
          <p:cNvPr id="37892" name="Picture 4" descr="Картинка 208 из 2006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111402">
            <a:off x="-379412" y="4449090"/>
            <a:ext cx="2460593" cy="1315703"/>
          </a:xfrm>
          <a:prstGeom prst="rect">
            <a:avLst/>
          </a:prstGeom>
          <a:noFill/>
        </p:spPr>
      </p:pic>
      <p:pic>
        <p:nvPicPr>
          <p:cNvPr id="37894" name="Picture 6" descr="Картинка 34 из 487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714480" y="4643422"/>
            <a:ext cx="2214578" cy="2214578"/>
          </a:xfrm>
          <a:prstGeom prst="rect">
            <a:avLst/>
          </a:prstGeom>
          <a:noFill/>
        </p:spPr>
      </p:pic>
      <p:pic>
        <p:nvPicPr>
          <p:cNvPr id="13" name="Picture 4" descr="Картинка 369 из 1586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 rot="20234758">
            <a:off x="1907029" y="2039923"/>
            <a:ext cx="2580010" cy="2623012"/>
          </a:xfrm>
          <a:prstGeom prst="rect">
            <a:avLst/>
          </a:prstGeom>
          <a:noFill/>
        </p:spPr>
      </p:pic>
      <p:pic>
        <p:nvPicPr>
          <p:cNvPr id="37896" name="Picture 8" descr="Картинка 215 из 130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4286248" y="4143380"/>
            <a:ext cx="2559845" cy="204787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Картинка 19 из 157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Облако 3"/>
          <p:cNvSpPr/>
          <p:nvPr/>
        </p:nvSpPr>
        <p:spPr>
          <a:xfrm>
            <a:off x="142844" y="142852"/>
            <a:ext cx="2714644" cy="1000132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ласточка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ласточка.wav">
            <a:hlinkClick r:id="" action="ppaction://media"/>
          </p:cNvPr>
          <p:cNvPicPr>
            <a:picLocks noRot="1" noChangeAspect="1"/>
          </p:cNvPicPr>
          <p:nvPr>
            <a:wavAudioFile r:embed="rId1" name="ласточка.wav"/>
          </p:nvPr>
        </p:nvPicPr>
        <p:blipFill>
          <a:blip r:embed="rId4" cstate="print"/>
          <a:stretch>
            <a:fillRect/>
          </a:stretch>
        </p:blipFill>
        <p:spPr>
          <a:xfrm>
            <a:off x="8715404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а 5 из 201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Облако 2"/>
          <p:cNvSpPr/>
          <p:nvPr/>
        </p:nvSpPr>
        <p:spPr>
          <a:xfrm>
            <a:off x="6286512" y="142852"/>
            <a:ext cx="2714644" cy="1000132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соловей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солове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43966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1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а 2 из 539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  <p:sp>
        <p:nvSpPr>
          <p:cNvPr id="3" name="Облако 2"/>
          <p:cNvSpPr/>
          <p:nvPr/>
        </p:nvSpPr>
        <p:spPr>
          <a:xfrm>
            <a:off x="6286512" y="142852"/>
            <a:ext cx="2714644" cy="1000132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скворец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скворец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715404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а 6 из 15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sp>
        <p:nvSpPr>
          <p:cNvPr id="3" name="Облако 2"/>
          <p:cNvSpPr/>
          <p:nvPr/>
        </p:nvSpPr>
        <p:spPr>
          <a:xfrm>
            <a:off x="6286512" y="142852"/>
            <a:ext cx="2714644" cy="1000132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журавль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журавль.wav">
            <a:hlinkClick r:id="" action="ppaction://media"/>
          </p:cNvPr>
          <p:cNvPicPr>
            <a:picLocks noRot="1" noChangeAspect="1"/>
          </p:cNvPicPr>
          <p:nvPr>
            <a:wavAudioFile r:embed="rId1" name="журавль.wav"/>
          </p:nvPr>
        </p:nvPicPr>
        <p:blipFill>
          <a:blip r:embed="rId4" cstate="print"/>
          <a:stretch>
            <a:fillRect/>
          </a:stretch>
        </p:blipFill>
        <p:spPr>
          <a:xfrm>
            <a:off x="8643966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а 21 из 48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Облако 2"/>
          <p:cNvSpPr/>
          <p:nvPr/>
        </p:nvSpPr>
        <p:spPr>
          <a:xfrm>
            <a:off x="6286512" y="142852"/>
            <a:ext cx="2714644" cy="1000132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жаворонок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жаворонок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715404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1329</TotalTime>
  <Words>252</Words>
  <Application>Microsoft Office PowerPoint</Application>
  <PresentationFormat>Экран (4:3)</PresentationFormat>
  <Paragraphs>57</Paragraphs>
  <Slides>28</Slides>
  <Notes>0</Notes>
  <HiddenSlides>0</HiddenSlides>
  <MMClips>10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dc:creator>1</dc:creator>
  <cp:lastModifiedBy>evgeniy_l73@mail.ru</cp:lastModifiedBy>
  <cp:revision>165</cp:revision>
  <dcterms:modified xsi:type="dcterms:W3CDTF">2022-08-19T13:25:43Z</dcterms:modified>
</cp:coreProperties>
</file>