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2" r:id="rId5"/>
    <p:sldId id="273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71" autoAdjust="0"/>
  </p:normalViewPr>
  <p:slideViewPr>
    <p:cSldViewPr>
      <p:cViewPr varScale="1">
        <p:scale>
          <a:sx n="90" d="100"/>
          <a:sy n="90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r="3033"/>
          <a:stretch>
            <a:fillRect/>
          </a:stretch>
        </p:blipFill>
        <p:spPr>
          <a:xfrm>
            <a:off x="0" y="0"/>
            <a:ext cx="9127588" cy="8037512"/>
          </a:xfrm>
        </p:spPr>
      </p:pic>
    </p:spTree>
    <p:extLst>
      <p:ext uri="{BB962C8B-B14F-4D97-AF65-F5344CB8AC3E}">
        <p14:creationId xmlns:p14="http://schemas.microsoft.com/office/powerpoint/2010/main" val="10480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r="3033"/>
          <a:stretch>
            <a:fillRect/>
          </a:stretch>
        </p:blipFill>
        <p:spPr>
          <a:xfrm>
            <a:off x="323528" y="404664"/>
            <a:ext cx="8712968" cy="6192688"/>
          </a:xfrm>
        </p:spPr>
      </p:pic>
    </p:spTree>
    <p:extLst>
      <p:ext uri="{BB962C8B-B14F-4D97-AF65-F5344CB8AC3E}">
        <p14:creationId xmlns:p14="http://schemas.microsoft.com/office/powerpoint/2010/main" val="12470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r="3033"/>
          <a:stretch>
            <a:fillRect/>
          </a:stretch>
        </p:blipFill>
        <p:spPr>
          <a:xfrm>
            <a:off x="-28673" y="0"/>
            <a:ext cx="8993161" cy="6669360"/>
          </a:xfrm>
        </p:spPr>
      </p:pic>
    </p:spTree>
    <p:extLst>
      <p:ext uri="{BB962C8B-B14F-4D97-AF65-F5344CB8AC3E}">
        <p14:creationId xmlns:p14="http://schemas.microsoft.com/office/powerpoint/2010/main" val="33188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r="3033"/>
          <a:stretch>
            <a:fillRect/>
          </a:stretch>
        </p:blipFill>
        <p:spPr>
          <a:xfrm>
            <a:off x="67337" y="0"/>
            <a:ext cx="9076663" cy="6669360"/>
          </a:xfrm>
        </p:spPr>
      </p:pic>
    </p:spTree>
    <p:extLst>
      <p:ext uri="{BB962C8B-B14F-4D97-AF65-F5344CB8AC3E}">
        <p14:creationId xmlns:p14="http://schemas.microsoft.com/office/powerpoint/2010/main" val="13923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r="3033"/>
          <a:stretch>
            <a:fillRect/>
          </a:stretch>
        </p:blipFill>
        <p:spPr>
          <a:xfrm>
            <a:off x="107504" y="116632"/>
            <a:ext cx="9088156" cy="6741368"/>
          </a:xfrm>
        </p:spPr>
      </p:pic>
    </p:spTree>
    <p:extLst>
      <p:ext uri="{BB962C8B-B14F-4D97-AF65-F5344CB8AC3E}">
        <p14:creationId xmlns:p14="http://schemas.microsoft.com/office/powerpoint/2010/main" val="14526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r="3033"/>
          <a:stretch>
            <a:fillRect/>
          </a:stretch>
        </p:blipFill>
        <p:spPr>
          <a:xfrm>
            <a:off x="0" y="116632"/>
            <a:ext cx="9144000" cy="69847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5</cp:revision>
  <dcterms:created xsi:type="dcterms:W3CDTF">2023-09-06T13:45:49Z</dcterms:created>
  <dcterms:modified xsi:type="dcterms:W3CDTF">2023-09-13T14:27:53Z</dcterms:modified>
</cp:coreProperties>
</file>