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58" r:id="rId5"/>
    <p:sldId id="265" r:id="rId6"/>
    <p:sldId id="259" r:id="rId7"/>
    <p:sldId id="263" r:id="rId8"/>
    <p:sldId id="264" r:id="rId9"/>
    <p:sldId id="260" r:id="rId10"/>
    <p:sldId id="275" r:id="rId11"/>
    <p:sldId id="262" r:id="rId12"/>
    <p:sldId id="261" r:id="rId13"/>
    <p:sldId id="269" r:id="rId14"/>
    <p:sldId id="268" r:id="rId15"/>
    <p:sldId id="270" r:id="rId16"/>
    <p:sldId id="273" r:id="rId17"/>
    <p:sldId id="266" r:id="rId18"/>
    <p:sldId id="271" r:id="rId19"/>
    <p:sldId id="274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386A-BB99-409B-985C-F09FD330CE11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34.nipic.com/20131030/6704106_004427073000_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Здравствуй, ЛЕТО!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6400800" cy="17526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deilo.ru/files/images/items/392591540018/392591540018446z-pravopolusharnoe-risovanie-39424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Лето – яркий наряд природы.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40a0_27690de_L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Лето</a:t>
            </a:r>
            <a:r>
              <a:rPr lang="ru-RU" b="1" dirty="0" smtClean="0">
                <a:solidFill>
                  <a:srgbClr val="FFC000"/>
                </a:solidFill>
              </a:rPr>
              <a:t> – жаркая пора. 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eb53_e683e744_L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Хорошо в берёзовой роще в летнюю знойную пору! 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tmaki.su/wp-content/uploads/2018/08/zemlyanichnye-skazki-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Художники любят рисовать лето. 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f8/9b/9b/f89b9b8f95b8ad86d059b30a0b4aae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40425" cy="43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Лето – время собирать дары природы: </a:t>
            </a:r>
            <a:r>
              <a:rPr lang="ru-RU" b="1" dirty="0" smtClean="0">
                <a:solidFill>
                  <a:srgbClr val="00B050"/>
                </a:solidFill>
              </a:rPr>
              <a:t>ягоды и грибы.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736x/1e/a5/f5/1ea5f5f395b9d1ece1b2a343bc5e91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940425" cy="48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Дарам природы рады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лесные жители и гости.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931959/c47aa0b8-add3-4f9e-bd63-89b6110ff929/s1200?webp=false"/>
          <p:cNvPicPr/>
          <p:nvPr/>
        </p:nvPicPr>
        <p:blipFill>
          <a:blip r:embed="rId2"/>
          <a:srcRect t="1549" r="1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Лето</a:t>
            </a:r>
            <a:r>
              <a:rPr lang="ru-RU" b="1" dirty="0" smtClean="0">
                <a:solidFill>
                  <a:srgbClr val="0070C0"/>
                </a:solidFill>
              </a:rPr>
              <a:t> – красивая пора года.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kie-raskraski.ru/sites/default/files/detskie-raskraski-bassein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940425" cy="421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Нарисуй своё лето.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64357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Рисунок </a:t>
            </a:r>
            <a:r>
              <a:rPr lang="ru-RU" sz="3600" b="1" dirty="0" smtClean="0">
                <a:solidFill>
                  <a:srgbClr val="0070C0"/>
                </a:solidFill>
              </a:rPr>
              <a:t>«Лето – весёлая пора!»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s6.livemaster.ru/storage/ae/8a/eb6f4af458aafd6af81bf1c62am0.jpg"/>
          <p:cNvPicPr/>
          <p:nvPr/>
        </p:nvPicPr>
        <p:blipFill>
          <a:blip r:embed="rId2"/>
          <a:srcRect t="1963"/>
          <a:stretch>
            <a:fillRect/>
          </a:stretch>
        </p:blipFill>
        <p:spPr bwMode="auto">
          <a:xfrm>
            <a:off x="1601787" y="1357298"/>
            <a:ext cx="5940425" cy="422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Рисунок </a:t>
            </a:r>
            <a:r>
              <a:rPr lang="ru-RU" b="1" dirty="0" smtClean="0">
                <a:solidFill>
                  <a:srgbClr val="00B050"/>
                </a:solidFill>
              </a:rPr>
              <a:t>«Здравствуй, лето!»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ventsinrussia.com/eventsimages/otherevent/7feee78df064a6b6b72bc44ab402cab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40425" cy="412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Рисунок </a:t>
            </a:r>
            <a:br>
              <a:rPr lang="ru-RU" b="1" dirty="0" smtClean="0"/>
            </a:br>
            <a:r>
              <a:rPr lang="ru-RU" b="1" dirty="0" smtClean="0">
                <a:solidFill>
                  <a:srgbClr val="FFC000"/>
                </a:solidFill>
              </a:rPr>
              <a:t>«Лучезарный летний день»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8e/bc/10/8ebc10c3545d66c436d616fb6c9670e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Лето – удивительная пора года.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«Лето – любимая пора года!»</a:t>
            </a:r>
            <a:endParaRPr lang="ru-RU" dirty="0"/>
          </a:p>
        </p:txBody>
      </p:sp>
      <p:pic>
        <p:nvPicPr>
          <p:cNvPr id="6" name="Содержимое 5" descr="https://image.freepik.com/free-vector/_43633-2899.jpg"/>
          <p:cNvPicPr>
            <a:picLocks noGrp="1"/>
          </p:cNvPicPr>
          <p:nvPr>
            <p:ph sz="half" idx="1"/>
          </p:nvPr>
        </p:nvPicPr>
        <p:blipFill>
          <a:blip r:embed="rId2"/>
          <a:srcRect l="5263" r="7896"/>
          <a:stretch>
            <a:fillRect/>
          </a:stretch>
        </p:blipFill>
        <p:spPr bwMode="auto">
          <a:xfrm>
            <a:off x="851384" y="1600200"/>
            <a:ext cx="32502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1.bp.blogspot.com/-exbAn05cluU/VuOTv2UricI/AAAAAAAAC7g/gziMiRKhMI0AXyI0BYc36uBPuKPWhxlBw/s1600/coloriage-petite-fille-corde-a-sauter-fleurettes.jpg"/>
          <p:cNvPicPr>
            <a:picLocks noGrp="1"/>
          </p:cNvPicPr>
          <p:nvPr>
            <p:ph sz="half" idx="2"/>
          </p:nvPr>
        </p:nvPicPr>
        <p:blipFill>
          <a:blip r:embed="rId3"/>
          <a:srcRect l="15633" r="13228"/>
          <a:stretch>
            <a:fillRect/>
          </a:stretch>
        </p:blipFill>
        <p:spPr bwMode="auto">
          <a:xfrm>
            <a:off x="5057637" y="1600200"/>
            <a:ext cx="3219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.cultreg.ru/uploads/6cbe4d8c3d5c951f36ad2ed40bdc4ad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8328"/>
            <a:ext cx="4466178" cy="31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radeunion.apkdon.ru/wp-content/uploads/2017/08/-%D0%A1%D0%BD%D0%B5%D0%B6%D0%B0%D0%BD%D0%B0-11-%D0%BB%D0%B5%D1%82-e15041681606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5656"/>
          <a:stretch/>
        </p:blipFill>
        <p:spPr bwMode="auto">
          <a:xfrm>
            <a:off x="323528" y="3501008"/>
            <a:ext cx="4373294" cy="30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¾Ð½ÐºÑÑÑ: ÐÐ¾Ð½ÐºÑÑÑ ÑÐ¸ÑÑÐ½ÐºÐ¾Ð² &amp;quot;ÐÐ°Ðº Ñ Ð¿ÑÐ¾Ð²ÐµÐ» Ð»ÐµÑÐ¾&amp;quot; 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81" y="350100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¡Ð¾Ð³Ð»Ð°ÑÐµÐ½, ÑÐ¸ÑÑÐ½Ð¾Ðº Ð½Ðµ ÑÐ°Ð¼ÑÐ¹ ÑÐ´Ð°ÑÐ½ÑÐ¹, ÑÐ°Ðº ÑÑÐ¾ Ð¶Ð´Ñ Ð² ÐºÐ°Ð¼ÐµÐ½ÑÐ°Ñ Ð¿ÑÐµÐ´Ð»Ð¾Ð¶ÐµÐ½Ð¸Ð¹, Ð·Ð°Ð¼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6" y="254218"/>
            <a:ext cx="4220235" cy="28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-dog.ru/wallpapers/13/13/478322664420650/priroda-trava-cvety-babochki-risunok-vekt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9143999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Лето</a:t>
            </a:r>
            <a:r>
              <a:rPr lang="ru-RU" b="1" dirty="0" smtClean="0"/>
              <a:t> – маленькая страна чудес.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opinion.ks.ua/wp-content/uploads/2018/12/1493349958-1-1024x6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00108"/>
            <a:ext cx="4943475" cy="494347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Лето – это сладкий сон.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25e/0019cbed-08621151/hello_html_4244e7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ya-webdesign.com/images/jump-clipart-animated-12.png"/>
          <p:cNvPicPr/>
          <p:nvPr/>
        </p:nvPicPr>
        <p:blipFill>
          <a:blip r:embed="rId3"/>
          <a:srcRect b="16933"/>
          <a:stretch>
            <a:fillRect/>
          </a:stretch>
        </p:blipFill>
        <p:spPr bwMode="auto">
          <a:xfrm>
            <a:off x="3214678" y="0"/>
            <a:ext cx="357187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Лето</a:t>
            </a:r>
            <a:r>
              <a:rPr lang="ru-RU" b="1" dirty="0" smtClean="0"/>
              <a:t> – это игры на свежем воздухе. 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culture.ru/storage/images/ce8b2e2aba46ad75febab08c3ba098a5/5a3b882a0d80efcd0792904a75fb96c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88" y="285728"/>
            <a:ext cx="6286512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Лето</a:t>
            </a:r>
            <a:r>
              <a:rPr lang="ru-RU" dirty="0" smtClean="0">
                <a:solidFill>
                  <a:srgbClr val="FFFF00"/>
                </a:solidFill>
              </a:rPr>
              <a:t> – волшебная сказка.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11/127/880/127880104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Лето</a:t>
            </a:r>
            <a:r>
              <a:rPr lang="ru-RU" b="1" dirty="0" smtClean="0"/>
              <a:t> – сезон ярких эмоций.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_d51996fbc5bb2b9a87a6723fff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388497"/>
            <a:ext cx="3929061" cy="2826167"/>
          </a:xfrm>
          <a:prstGeom prst="rect">
            <a:avLst/>
          </a:prstGeom>
        </p:spPr>
      </p:pic>
      <p:pic>
        <p:nvPicPr>
          <p:cNvPr id="4" name="Picture 2" descr="C:\Documents and Settings\Kab22\Мои документы\Мои рисунки\бабоч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57166"/>
            <a:ext cx="405132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Kab22\Мои документы\Мои рисунки\пче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66167" y="3034305"/>
            <a:ext cx="29968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45865525_2c8c19a6629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Лето</a:t>
            </a:r>
            <a:r>
              <a:rPr lang="ru-RU" b="1" dirty="0" smtClean="0">
                <a:solidFill>
                  <a:srgbClr val="FFC000"/>
                </a:solidFill>
              </a:rPr>
              <a:t> – это маленькая жизнь. 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119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Здравствуй, ЛЕТО!</vt:lpstr>
      <vt:lpstr>Лето – удивительная пора года. </vt:lpstr>
      <vt:lpstr>Лето – маленькая страна чудес.</vt:lpstr>
      <vt:lpstr>Лето – это сладкий сон. </vt:lpstr>
      <vt:lpstr>Лето – это игры на свежем воздухе. </vt:lpstr>
      <vt:lpstr>Лето – волшебная сказка.</vt:lpstr>
      <vt:lpstr>Лето – сезон ярких эмоций.</vt:lpstr>
      <vt:lpstr>Презентация PowerPoint</vt:lpstr>
      <vt:lpstr>Лето – это маленькая жизнь. </vt:lpstr>
      <vt:lpstr>Лето – яркий наряд природы. </vt:lpstr>
      <vt:lpstr>Лето – жаркая пора. </vt:lpstr>
      <vt:lpstr>Хорошо в берёзовой роще в летнюю знойную пору! </vt:lpstr>
      <vt:lpstr>Художники любят рисовать лето.  </vt:lpstr>
      <vt:lpstr>Лето – время собирать дары природы: ягоды и грибы.</vt:lpstr>
      <vt:lpstr>Дарам природы рады  лесные жители и гости. </vt:lpstr>
      <vt:lpstr>Лето – красивая пора года.</vt:lpstr>
      <vt:lpstr>Задание: Нарисуй своё лето.</vt:lpstr>
      <vt:lpstr>Рисунок «Здравствуй, лето!»</vt:lpstr>
      <vt:lpstr>Рисунок  «Лучезарный летний день»</vt:lpstr>
      <vt:lpstr>«Лето – любимая пора года!»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ЛЕТО!</dc:title>
  <dc:creator>Admin</dc:creator>
  <cp:lastModifiedBy>evgeniy_l73@mail.ru</cp:lastModifiedBy>
  <cp:revision>17</cp:revision>
  <dcterms:created xsi:type="dcterms:W3CDTF">2018-04-10T09:26:46Z</dcterms:created>
  <dcterms:modified xsi:type="dcterms:W3CDTF">2022-05-14T17:45:09Z</dcterms:modified>
</cp:coreProperties>
</file>