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5" r:id="rId4"/>
    <p:sldId id="258" r:id="rId5"/>
    <p:sldId id="261" r:id="rId6"/>
    <p:sldId id="262" r:id="rId7"/>
    <p:sldId id="276" r:id="rId8"/>
    <p:sldId id="277" r:id="rId9"/>
    <p:sldId id="264" r:id="rId10"/>
    <p:sldId id="265" r:id="rId11"/>
    <p:sldId id="263" r:id="rId12"/>
    <p:sldId id="266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C8E-4E6B-467A-B83A-0E3F0224E71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C8E-4E6B-467A-B83A-0E3F0224E710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C8E-4E6B-467A-B83A-0E3F0224E710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C8E-4E6B-467A-B83A-0E3F0224E710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C8E-4E6B-467A-B83A-0E3F0224E710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C8E-4E6B-467A-B83A-0E3F0224E710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C8E-4E6B-467A-B83A-0E3F0224E710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C8E-4E6B-467A-B83A-0E3F0224E710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C8E-4E6B-467A-B83A-0E3F0224E710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C8E-4E6B-467A-B83A-0E3F0224E710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C8E-4E6B-467A-B83A-0E3F0224E710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036C8E-4E6B-467A-B83A-0E3F0224E710}" type="datetimeFigureOut">
              <a:rPr lang="ru-RU" smtClean="0"/>
              <a:t>01.08.2021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CB6128-E0C5-4936-95DC-2550CA2B08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599929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Подвиг учёных-физиков в годы Великой Отечественной войны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презентации: учитель физики МБОУ СОШ № 65 Астафьева О.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1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Семён Алексеевич Лавочкин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Первый советский самолет со стреловидным крылом. Первый сверхзвуковой полет. Первая крылатая межконтинентальная ракета. Первая зенитная ракета. Лавочкин был очень талантлив и опередил свое </a:t>
            </a:r>
            <a:r>
              <a:rPr lang="ru-RU" sz="24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время на долгие годы.</a:t>
            </a:r>
            <a:endParaRPr lang="ru-RU" sz="2400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098" name="Picture 2" descr="https://i.pinimg.com/originals/dc/ef/68/dcef68927e10878eba3c5e1adce53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84" y="2276872"/>
            <a:ext cx="481108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0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Семён Алексеевич Лавочкин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Знаменитый авиаконструктор </a:t>
            </a:r>
            <a:r>
              <a:rPr lang="ru-RU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писал</a:t>
            </a:r>
            <a:r>
              <a:rPr lang="ru-RU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: </a:t>
            </a:r>
            <a:endParaRPr lang="en-GB" i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«</a:t>
            </a:r>
            <a:r>
              <a:rPr lang="ru-RU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Я не вижу моего врага-немца - конструктора, который сидит над своими чертежами … в глубоком убежище. Но, не видя его, я воюю с ним… Я знаю, что бы ни придумал немец, я обязан придумать лучше. Я собираю всю свою волю и фантазию, все мои знания и опыт… чтобы в день, когда два новых самолета - наш и вражеский - столкнутся в военном небе, наш оказался «победителем</a:t>
            </a:r>
            <a:r>
              <a:rPr lang="ru-RU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0693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Андрей Николаевич </a:t>
            </a:r>
            <a:r>
              <a:rPr lang="ru-RU" i="1" dirty="0" smtClean="0"/>
              <a:t>Туполев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Под </a:t>
            </a:r>
            <a:r>
              <a:rPr lang="ru-RU" sz="2400" i="1" dirty="0">
                <a:solidFill>
                  <a:schemeClr val="tx1"/>
                </a:solidFill>
                <a:latin typeface="+mn-lt"/>
              </a:rPr>
              <a:t>руководством Туполева спроектировано свыше 100 типов 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самолётов, </a:t>
            </a:r>
            <a:r>
              <a:rPr lang="ru-RU" sz="2400" i="1" dirty="0">
                <a:solidFill>
                  <a:schemeClr val="tx1"/>
                </a:solidFill>
                <a:latin typeface="+mn-lt"/>
              </a:rPr>
              <a:t>70 из которых строились серийно. На его самолётах установлено 78 мировых рекордов, выполнено около 30 выдающихся перелётов.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+mn-lt"/>
              </a:rPr>
              <a:t>Туполев воспитал плеяду видных авиационных конструкторов и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учёных.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  <p:pic>
        <p:nvPicPr>
          <p:cNvPr id="5122" name="Picture 2" descr="https://avatars.mds.yandex.net/get-zen_doc/1066925/pub_5ea072082fb26236c5a8b1f5_5ea07791175b6f71c45b012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312368" cy="45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8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Александр Сергеевич </a:t>
            </a:r>
            <a:r>
              <a:rPr lang="ru-RU" i="1" dirty="0" smtClean="0"/>
              <a:t>Яковлев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91264" cy="23762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i="1" dirty="0" smtClean="0"/>
              <a:t>	</a:t>
            </a:r>
            <a:r>
              <a:rPr lang="ru-RU" sz="24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В </a:t>
            </a:r>
            <a:r>
              <a:rPr lang="ru-RU" sz="24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1943 конструкторское бюро А.С. Яковлева разработало самолет Як-3 - самый легкий (всего 2650 кг) и маневренный истребитель Второй мировой войны. Достоинство Як-3 - сочетание простоты пилотирования с мощным вооружением. Позднее был сконструирован истребитель Як-9, способный развивать скорость до 605 км/ч.</a:t>
            </a:r>
          </a:p>
        </p:txBody>
      </p:sp>
      <p:pic>
        <p:nvPicPr>
          <p:cNvPr id="7170" name="Picture 2" descr="https://www.habarolog.ru/wp-content/uploads/2020/07/4218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042987" cy="23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41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Курчатов Игорь Васильевич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677" y="1844824"/>
            <a:ext cx="505090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В годы второй мировой войны исключительно активное и широкое применение нашло минное оружие. Фашистская Германия использовала на морских театрах около 247 тысяч мин. </a:t>
            </a:r>
            <a:r>
              <a:rPr lang="ru-RU" sz="2400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Под началом Курчатова И. В. были разработаны предложили эффективные методы и средства борьбы с вражеским минным оружием</a:t>
            </a:r>
            <a:r>
              <a:rPr lang="ru-RU" sz="2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196" name="Picture 4" descr="https://stihi.ru/pics/2020/02/04/9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96" y="1700808"/>
            <a:ext cx="31982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0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Курчатов Игорь 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Был осуществлен разработанный ранее советскими учеными способ защиты кораблей от магнитных мин путем нейтрализации магнитного поля, создаваемого корабельными корпусами. 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42" name="Picture 2" descr="https://i11.fotocdn.net/s129/7c5a2f1e760e562b/public_pin_l/2920816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57339"/>
            <a:ext cx="4608512" cy="31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1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Курчатов Игорь 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2193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Прежде </a:t>
            </a:r>
            <a:r>
              <a:rPr lang="ru-RU" sz="2400" i="1" dirty="0">
                <a:solidFill>
                  <a:schemeClr val="tx1"/>
                </a:solidFill>
                <a:latin typeface="+mn-lt"/>
              </a:rPr>
              <a:t>всего размагничиванию подверглись подводные лодки, а после них - тральщики. Это была героическая победа научных знаний и практического мастерства, благодаря которой были сохранены для Родины сотни кораблей и многие тысячи человеческих жизней.</a:t>
            </a:r>
          </a:p>
        </p:txBody>
      </p:sp>
      <p:pic>
        <p:nvPicPr>
          <p:cNvPr id="4" name="Picture 2" descr="https://img-fotki.yandex.ru/get/62069/371357150.1/0_149510_45f7fdf8_or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11754"/>
          <a:stretch/>
        </p:blipFill>
        <p:spPr bwMode="auto">
          <a:xfrm>
            <a:off x="2267744" y="3501008"/>
            <a:ext cx="481557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6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Абрам Фёдорович Иоффе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  <a:latin typeface="+mn-lt"/>
              </a:rPr>
              <a:t>Немалый вклад внес в годы ВОВ академик А.Ф. Иоффе. Необходим был способ, позволяющий партизанам заряжать аккумуляторы 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радиопередатчиков. Специально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для партизанских отрядов 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был разработан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термоэлектрогенератор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, служивший источником питания для радиоприемников и передатчиков. </a:t>
            </a:r>
          </a:p>
        </p:txBody>
      </p:sp>
      <p:pic>
        <p:nvPicPr>
          <p:cNvPr id="11266" name="Picture 2" descr="https://sun9-13.userapi.com/impg/wTtOdHzb9lPf4iMGy9KlZmxzxkJFdL2g2YwrqQ/U4ZdAMn3Yyc.jpg?size=560x600&amp;quality=96&amp;sign=bf5c9d6493b85e9de4c0396d5804443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11076" cy="38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76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Абрам Фёдорович Иоффе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2332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Подобный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</a:rPr>
              <a:t>термогенератор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 был прост по конструкторскому оформлению, удобен в эксплуатации, а главное - готов к действию в любое время.</a:t>
            </a:r>
            <a:r>
              <a:rPr lang="ru-RU" sz="2400" i="1" dirty="0">
                <a:solidFill>
                  <a:schemeClr val="tx1"/>
                </a:solidFill>
                <a:latin typeface="+mn-lt"/>
              </a:rPr>
              <a:t> В качестве полупроводниковых материалов использовались соединение сурьмы с цинком и константан - сплав на основе меди с добавлением никеля и марганца. </a:t>
            </a:r>
            <a:endParaRPr lang="ru-RU" sz="2400" i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2290" name="Picture 2" descr="http://test.waralbum.ru/wp-content/uploads/2015/11/Sovet_tankisti_u_kosrta_autor_S_Strunni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870161" cy="26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0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Абрам Фёдорович Иоффе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1756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Разница температур пламени костра и воды доходила до 300° и оказывалась достаточной для возникновения в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</a:rPr>
              <a:t>термоэлектрогенераторе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 тока. В результате партизаны заряжали батареи своей радиостанции.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314" name="Picture 2" descr="https://avatars.mds.yandex.net/get-zen_doc/3855260/pub_5f4b20ea163f9559a82e38f3_5f4b20f577d7282a20079c9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35396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9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Великая Отечественная война стала суровым испытанием для нашей Родины. Граждане 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нашей страны проявили невиданный героизм и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мужество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в битве с нацистскими оккупантами. 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Победа в Великой Отечественной войне - подвиг и слава всего нашего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народа. </a:t>
            </a:r>
            <a:endParaRPr lang="ru-RU" sz="28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338" name="Picture 2" descr="http://rasfokus.ru/images/photos/medium/4153edbc7526e54e4aa74ddba47d1a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50" y="3140968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latin typeface="+mn-lt"/>
              </a:rPr>
              <a:t>Не только на полях сражений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Мы выиграли ту войну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И кровью павших поколений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Отмыли дочиста страну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Нет… в запыленных кабинетах,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Ломая сердце и глаза,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Без пищи… без воды… без света….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Ученый-воин бил врага.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Изобретая самолёты,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Вдыхая жизнь в огонь «Катюш»,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Ученый-воин был оплотом,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Хранителем усталых душ.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Он шел вперед и не сдавался,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Прокладывая сеть дорог,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С карандашом в руке сражался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>
                <a:solidFill>
                  <a:schemeClr val="tx1"/>
                </a:solidFill>
                <a:latin typeface="+mn-lt"/>
              </a:rPr>
              <a:t>Так, словно возводил курок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</a:rPr>
              <a:t>…</a:t>
            </a:r>
            <a:r>
              <a:rPr lang="ru-RU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                       Вера </a:t>
            </a:r>
            <a:r>
              <a:rPr lang="ru-RU" sz="2000" i="1" dirty="0" err="1" smtClean="0">
                <a:solidFill>
                  <a:schemeClr val="tx1"/>
                </a:solidFill>
                <a:latin typeface="+mn-lt"/>
              </a:rPr>
              <a:t>Сечина</a:t>
            </a:r>
            <a:endParaRPr lang="ru-RU" sz="20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3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Подвиг выдающихся полководцев и военачальников, подвиг простых солдат, подвиг партизан и тружеников тыла. Ученые наравне с солдатами  Красной армии вели свой бой в лабораториях и на заводах страны. 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Президент 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Академии наук в годы войны Владимир Леонтьевич Комаров говорил: </a:t>
            </a:r>
            <a:endParaRPr lang="en-GB" sz="2800" i="1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Участие в разгроме фашизма - самая благородная и великая задача, которая когда-либо стояла перед наукой</a:t>
            </a:r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…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»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В годы ВОВ перед советскими учеными было много трудных задач, решая которые они приближали победу нашей страны над нацистской Германией. </a:t>
            </a:r>
            <a:endParaRPr lang="ru-RU" sz="2800" i="1" dirty="0">
              <a:solidFill>
                <a:schemeClr val="tx1"/>
              </a:solidFill>
              <a:latin typeface="+mn-lt"/>
            </a:endParaRPr>
          </a:p>
          <a:p>
            <a:endParaRPr lang="ru-RU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60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Благодаря 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этим самоотверженным людям были сконструированы различные типы танков и самолетов,  была создана противоминная защита кораблей Военно-морского флота, первые системы радиолокационной разведки и многое другое.  </a:t>
            </a:r>
          </a:p>
        </p:txBody>
      </p:sp>
      <p:pic>
        <p:nvPicPr>
          <p:cNvPr id="17410" name="Picture 2" descr="https://maxpark.com/static/u/article_image/16/02/02/tmplu_zPf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 r="1886" b="5808"/>
          <a:stretch/>
        </p:blipFill>
        <p:spPr bwMode="auto">
          <a:xfrm>
            <a:off x="2051720" y="2924944"/>
            <a:ext cx="4914011" cy="33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Жозеф Яковлевич </a:t>
            </a:r>
            <a:r>
              <a:rPr lang="ru-RU" i="1" dirty="0" err="1" smtClean="0"/>
              <a:t>Котин</a:t>
            </a:r>
            <a:endParaRPr lang="ru-RU" dirty="0"/>
          </a:p>
        </p:txBody>
      </p:sp>
      <p:pic>
        <p:nvPicPr>
          <p:cNvPr id="1026" name="Picture 2" descr="http://xn--80adlic3a0b6exa.xn--p1ai/images/Images/2020/07_9-15_MARTA_2020/02_056_JOZEF_KOTIN/Kotin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107475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716016" y="1772816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i="1" dirty="0" smtClean="0"/>
              <a:t>Жозеф Яковлевич </a:t>
            </a:r>
            <a:r>
              <a:rPr lang="ru-RU" sz="2800" i="1" dirty="0" err="1" smtClean="0"/>
              <a:t>Котин</a:t>
            </a:r>
            <a:r>
              <a:rPr lang="ru-RU" sz="2800" i="1" dirty="0" smtClean="0"/>
              <a:t> ‒ разработчик самых мощных танков Великой Отечественной войны. Тяжелые танки  КВ и ИС-2, вызывали страх у врага и во многом обеспечили победу.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99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Жозеф Яковлевич </a:t>
            </a:r>
            <a:r>
              <a:rPr lang="ru-RU" i="1" dirty="0" err="1" smtClean="0"/>
              <a:t>Котин</a:t>
            </a:r>
            <a:endParaRPr lang="ru-RU" dirty="0"/>
          </a:p>
        </p:txBody>
      </p:sp>
      <p:pic>
        <p:nvPicPr>
          <p:cNvPr id="2050" name="Picture 2" descr="https://ru2.anyfad.com/items/t1@711e322d-3182-4969-b258-d13d25606dfa/Sredniy-tank--T34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556324" cy="34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1916832"/>
            <a:ext cx="31500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Производство тяжелых танков было налажено на челябинском заводе-гиганте, получившем в народе название «</a:t>
            </a:r>
            <a:r>
              <a:rPr lang="ru-RU" sz="2400" i="1" dirty="0" err="1" smtClean="0"/>
              <a:t>Танкоград</a:t>
            </a:r>
            <a:r>
              <a:rPr lang="ru-RU" sz="2400" i="1" dirty="0" smtClean="0"/>
              <a:t>», главным конструктором которого до конца войны был Жозеф </a:t>
            </a:r>
            <a:r>
              <a:rPr lang="ru-RU" sz="2400" i="1" dirty="0" err="1" smtClean="0"/>
              <a:t>Котин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85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/>
              </a:rPr>
              <a:t>Михаил Ильич Кошкин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Советский инженер-конструктор, создатель и первый главный конструктор танка </a:t>
            </a:r>
            <a:r>
              <a:rPr lang="ru-RU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Т-34. </a:t>
            </a:r>
            <a:r>
              <a:rPr lang="ru-RU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В декабре 1939 года </a:t>
            </a:r>
            <a:r>
              <a:rPr lang="ru-RU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появились первые два опытных образца танка Т-34</a:t>
            </a:r>
            <a:r>
              <a:rPr lang="ru-RU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. Однако для полноценных испытаний у танков должен был быть приличный пробег для демонстрации надежности</a:t>
            </a:r>
            <a:r>
              <a:rPr lang="ru-RU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r>
              <a:rPr lang="ru-RU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Тогда в марте 1940 года из Харькова в Москву отправились две тридцатьчетверки. </a:t>
            </a:r>
          </a:p>
        </p:txBody>
      </p:sp>
      <p:pic>
        <p:nvPicPr>
          <p:cNvPr id="15362" name="Picture 2" descr="https://yarwiki.ru/uploaded/a/4/a40b24a6da1b0050763b6520296c201b-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13558" cy="44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/>
              </a:rPr>
              <a:t>Михаил Ильич Кошкин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42653"/>
            <a:ext cx="8147248" cy="18583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+mn-lt"/>
              </a:rPr>
              <a:t>Одной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из машин управлял сам Кошкин. Этот пробег из Харькова до Москвы и обратно сильно подорвал здоровье Михаила Ильича, он заболел пневмонией. Он умер за 9 месяцев до начала Войны, но составил после себя, возможно, самый совершенный танк грядущих сражений. Машину, которая спасла миллионы жизней</a:t>
            </a:r>
          </a:p>
        </p:txBody>
      </p:sp>
      <p:pic>
        <p:nvPicPr>
          <p:cNvPr id="16388" name="Picture 4" descr="https://cs10.pikabu.ru/post_img/big/2019/05/07/0/15571789391566889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2"/>
          <a:stretch/>
        </p:blipFill>
        <p:spPr bwMode="auto">
          <a:xfrm>
            <a:off x="2123728" y="4010025"/>
            <a:ext cx="5014105" cy="25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Семён Алексеевич Лавочкин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992888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chemeClr val="tx1"/>
                </a:solidFill>
                <a:latin typeface="+mn-lt"/>
              </a:rPr>
              <a:t>Семён Алексеевич Лавочкин – это конструктор, ставший первым во многих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направлениях</a:t>
            </a:r>
            <a:r>
              <a:rPr lang="ru-RU" sz="2400" i="1" dirty="0">
                <a:solidFill>
                  <a:schemeClr val="tx1"/>
                </a:solidFill>
                <a:latin typeface="+mn-lt"/>
              </a:rPr>
              <a:t> авиационной и ракетной техники. </a:t>
            </a:r>
            <a:endParaRPr lang="ru-RU" sz="2400" i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2" descr="https://libmir.com/i/82/353182/i_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75011"/>
            <a:ext cx="5036653" cy="348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2300</TotalTime>
  <Words>665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Подвиг учёных-физиков в годы Великой Отечественной войны</vt:lpstr>
      <vt:lpstr>Презентация PowerPoint</vt:lpstr>
      <vt:lpstr>Презентация PowerPoint</vt:lpstr>
      <vt:lpstr>Презентация PowerPoint</vt:lpstr>
      <vt:lpstr>Жозеф Яковлевич Котин</vt:lpstr>
      <vt:lpstr>Жозеф Яковлевич Котин</vt:lpstr>
      <vt:lpstr>Михаил Ильич Кошкин</vt:lpstr>
      <vt:lpstr>Михаил Ильич Кошкин</vt:lpstr>
      <vt:lpstr>Семён Алексеевич Лавочкин</vt:lpstr>
      <vt:lpstr>Семён Алексеевич Лавочкин</vt:lpstr>
      <vt:lpstr>Семён Алексеевич Лавочкин</vt:lpstr>
      <vt:lpstr>Андрей Николаевич Туполев</vt:lpstr>
      <vt:lpstr>Александр Сергеевич Яковлев</vt:lpstr>
      <vt:lpstr>Курчатов Игорь Васильевич</vt:lpstr>
      <vt:lpstr>Курчатов Игорь Васильевич</vt:lpstr>
      <vt:lpstr>Курчатов Игорь Васильевич</vt:lpstr>
      <vt:lpstr>Абрам Фёдорович Иоффе</vt:lpstr>
      <vt:lpstr>Абрам Фёдорович Иоффе</vt:lpstr>
      <vt:lpstr>Абрам Фёдорович Иоффе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Астафьева</dc:creator>
  <cp:lastModifiedBy>Оксана Астафьева</cp:lastModifiedBy>
  <cp:revision>21</cp:revision>
  <dcterms:created xsi:type="dcterms:W3CDTF">2021-08-01T18:49:37Z</dcterms:created>
  <dcterms:modified xsi:type="dcterms:W3CDTF">2021-08-03T09:09:48Z</dcterms:modified>
</cp:coreProperties>
</file>