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4" r:id="rId7"/>
    <p:sldId id="279" r:id="rId8"/>
    <p:sldId id="273" r:id="rId9"/>
    <p:sldId id="276" r:id="rId10"/>
    <p:sldId id="278" r:id="rId11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70" d="100"/>
          <a:sy n="70" d="100"/>
        </p:scale>
        <p:origin x="-384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26995" y="6086953"/>
            <a:ext cx="3565525" cy="1473200"/>
          </a:xfrm>
          <a:custGeom>
            <a:avLst/>
            <a:gdLst/>
            <a:ahLst/>
            <a:cxnLst/>
            <a:rect l="l" t="t" r="r" b="b"/>
            <a:pathLst>
              <a:path w="3565525" h="1473200">
                <a:moveTo>
                  <a:pt x="1223267" y="0"/>
                </a:moveTo>
                <a:lnTo>
                  <a:pt x="1171556" y="1529"/>
                </a:lnTo>
                <a:lnTo>
                  <a:pt x="1120914" y="5183"/>
                </a:lnTo>
                <a:lnTo>
                  <a:pt x="1071382" y="10938"/>
                </a:lnTo>
                <a:lnTo>
                  <a:pt x="1023003" y="18771"/>
                </a:lnTo>
                <a:lnTo>
                  <a:pt x="975818" y="28657"/>
                </a:lnTo>
                <a:lnTo>
                  <a:pt x="929869" y="40574"/>
                </a:lnTo>
                <a:lnTo>
                  <a:pt x="885199" y="54496"/>
                </a:lnTo>
                <a:lnTo>
                  <a:pt x="841849" y="70402"/>
                </a:lnTo>
                <a:lnTo>
                  <a:pt x="799861" y="88266"/>
                </a:lnTo>
                <a:lnTo>
                  <a:pt x="759278" y="108065"/>
                </a:lnTo>
                <a:lnTo>
                  <a:pt x="720141" y="129776"/>
                </a:lnTo>
                <a:lnTo>
                  <a:pt x="682492" y="153375"/>
                </a:lnTo>
                <a:lnTo>
                  <a:pt x="646373" y="178837"/>
                </a:lnTo>
                <a:lnTo>
                  <a:pt x="611826" y="206140"/>
                </a:lnTo>
                <a:lnTo>
                  <a:pt x="578894" y="235260"/>
                </a:lnTo>
                <a:lnTo>
                  <a:pt x="547617" y="266173"/>
                </a:lnTo>
                <a:lnTo>
                  <a:pt x="518039" y="298855"/>
                </a:lnTo>
                <a:lnTo>
                  <a:pt x="490200" y="333282"/>
                </a:lnTo>
                <a:lnTo>
                  <a:pt x="464144" y="369431"/>
                </a:lnTo>
                <a:lnTo>
                  <a:pt x="439911" y="407279"/>
                </a:lnTo>
                <a:lnTo>
                  <a:pt x="417544" y="446801"/>
                </a:lnTo>
                <a:lnTo>
                  <a:pt x="397085" y="487974"/>
                </a:lnTo>
                <a:lnTo>
                  <a:pt x="378576" y="530774"/>
                </a:lnTo>
                <a:lnTo>
                  <a:pt x="0" y="1473051"/>
                </a:lnTo>
                <a:lnTo>
                  <a:pt x="3565006" y="1473051"/>
                </a:lnTo>
                <a:lnTo>
                  <a:pt x="3565006" y="249386"/>
                </a:lnTo>
                <a:lnTo>
                  <a:pt x="1384391" y="8397"/>
                </a:lnTo>
                <a:lnTo>
                  <a:pt x="1329726" y="3410"/>
                </a:lnTo>
                <a:lnTo>
                  <a:pt x="1276004" y="619"/>
                </a:lnTo>
                <a:lnTo>
                  <a:pt x="122326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1341" y="1472996"/>
            <a:ext cx="8230717" cy="305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06592" y="2363952"/>
            <a:ext cx="3827779" cy="380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887" y="2555713"/>
            <a:ext cx="8079624" cy="231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593" y="2584754"/>
            <a:ext cx="8882212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60482" y="7057334"/>
            <a:ext cx="38354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976410" cy="8991211"/>
            <a:chOff x="0" y="12"/>
            <a:chExt cx="10692003" cy="755999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95" y="5381924"/>
              <a:ext cx="4677096" cy="1922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918857"/>
            <a:ext cx="9525000" cy="1214744"/>
          </a:xfrm>
        </p:spPr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8"/>
          <p:cNvGrpSpPr/>
          <p:nvPr/>
        </p:nvGrpSpPr>
        <p:grpSpPr>
          <a:xfrm>
            <a:off x="0" y="12"/>
            <a:ext cx="16129000" cy="1586230"/>
            <a:chOff x="0" y="12"/>
            <a:chExt cx="10692130" cy="1586230"/>
          </a:xfrm>
        </p:grpSpPr>
        <p:sp>
          <p:nvSpPr>
            <p:cNvPr id="4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586166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33600"/>
            <a:ext cx="7010400" cy="662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828800"/>
            <a:ext cx="6944184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935" y="5294115"/>
            <a:ext cx="4063365" cy="3495040"/>
            <a:chOff x="6628640" y="4065533"/>
            <a:chExt cx="4063365" cy="3495040"/>
          </a:xfrm>
        </p:grpSpPr>
        <p:sp>
          <p:nvSpPr>
            <p:cNvPr id="3" name="object 3"/>
            <p:cNvSpPr/>
            <p:nvPr/>
          </p:nvSpPr>
          <p:spPr>
            <a:xfrm>
              <a:off x="6628640" y="5839429"/>
              <a:ext cx="3562985" cy="1720850"/>
            </a:xfrm>
            <a:custGeom>
              <a:avLst/>
              <a:gdLst/>
              <a:ahLst/>
              <a:cxnLst/>
              <a:rect l="l" t="t" r="r" b="b"/>
              <a:pathLst>
                <a:path w="3562984" h="1720850">
                  <a:moveTo>
                    <a:pt x="1346302" y="0"/>
                  </a:moveTo>
                  <a:lnTo>
                    <a:pt x="1298781" y="2279"/>
                  </a:lnTo>
                  <a:lnTo>
                    <a:pt x="1252217" y="7833"/>
                  </a:lnTo>
                  <a:lnTo>
                    <a:pt x="1206699" y="16626"/>
                  </a:lnTo>
                  <a:lnTo>
                    <a:pt x="1162319" y="28627"/>
                  </a:lnTo>
                  <a:lnTo>
                    <a:pt x="1119167" y="43803"/>
                  </a:lnTo>
                  <a:lnTo>
                    <a:pt x="1077332" y="62120"/>
                  </a:lnTo>
                  <a:lnTo>
                    <a:pt x="1036906" y="83545"/>
                  </a:lnTo>
                  <a:lnTo>
                    <a:pt x="997979" y="108046"/>
                  </a:lnTo>
                  <a:lnTo>
                    <a:pt x="960640" y="135590"/>
                  </a:lnTo>
                  <a:lnTo>
                    <a:pt x="924981" y="166144"/>
                  </a:lnTo>
                  <a:lnTo>
                    <a:pt x="891092" y="199674"/>
                  </a:lnTo>
                  <a:lnTo>
                    <a:pt x="859064" y="236148"/>
                  </a:lnTo>
                  <a:lnTo>
                    <a:pt x="828985" y="275533"/>
                  </a:lnTo>
                  <a:lnTo>
                    <a:pt x="800948" y="317795"/>
                  </a:lnTo>
                  <a:lnTo>
                    <a:pt x="47863" y="1537122"/>
                  </a:lnTo>
                  <a:lnTo>
                    <a:pt x="29354" y="1572116"/>
                  </a:lnTo>
                  <a:lnTo>
                    <a:pt x="15458" y="1609289"/>
                  </a:lnTo>
                  <a:lnTo>
                    <a:pt x="6004" y="1648304"/>
                  </a:lnTo>
                  <a:lnTo>
                    <a:pt x="823" y="1688824"/>
                  </a:lnTo>
                  <a:lnTo>
                    <a:pt x="0" y="1720575"/>
                  </a:lnTo>
                  <a:lnTo>
                    <a:pt x="3330125" y="1720575"/>
                  </a:lnTo>
                  <a:lnTo>
                    <a:pt x="3562436" y="1417451"/>
                  </a:lnTo>
                  <a:lnTo>
                    <a:pt x="3562436" y="770740"/>
                  </a:lnTo>
                  <a:lnTo>
                    <a:pt x="3522736" y="717824"/>
                  </a:lnTo>
                  <a:lnTo>
                    <a:pt x="3492148" y="685796"/>
                  </a:lnTo>
                  <a:lnTo>
                    <a:pt x="3458991" y="657285"/>
                  </a:lnTo>
                  <a:lnTo>
                    <a:pt x="3423368" y="632678"/>
                  </a:lnTo>
                  <a:lnTo>
                    <a:pt x="3385379" y="612359"/>
                  </a:lnTo>
                  <a:lnTo>
                    <a:pt x="3345126" y="596713"/>
                  </a:lnTo>
                  <a:lnTo>
                    <a:pt x="1595092" y="38852"/>
                  </a:lnTo>
                  <a:lnTo>
                    <a:pt x="1544143" y="24272"/>
                  </a:lnTo>
                  <a:lnTo>
                    <a:pt x="1493700" y="13129"/>
                  </a:lnTo>
                  <a:lnTo>
                    <a:pt x="1443852" y="5391"/>
                  </a:lnTo>
                  <a:lnTo>
                    <a:pt x="1394689" y="1026"/>
                  </a:lnTo>
                  <a:lnTo>
                    <a:pt x="1346302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5416" y="4065533"/>
              <a:ext cx="2296795" cy="3495040"/>
            </a:xfrm>
            <a:custGeom>
              <a:avLst/>
              <a:gdLst/>
              <a:ahLst/>
              <a:cxnLst/>
              <a:rect l="l" t="t" r="r" b="b"/>
              <a:pathLst>
                <a:path w="2296795" h="3495040">
                  <a:moveTo>
                    <a:pt x="2296586" y="0"/>
                  </a:moveTo>
                  <a:lnTo>
                    <a:pt x="643249" y="668227"/>
                  </a:lnTo>
                  <a:lnTo>
                    <a:pt x="592760" y="689764"/>
                  </a:lnTo>
                  <a:lnTo>
                    <a:pt x="544142" y="712788"/>
                  </a:lnTo>
                  <a:lnTo>
                    <a:pt x="497422" y="737256"/>
                  </a:lnTo>
                  <a:lnTo>
                    <a:pt x="452623" y="763129"/>
                  </a:lnTo>
                  <a:lnTo>
                    <a:pt x="409773" y="790365"/>
                  </a:lnTo>
                  <a:lnTo>
                    <a:pt x="368898" y="818925"/>
                  </a:lnTo>
                  <a:lnTo>
                    <a:pt x="330021" y="848766"/>
                  </a:lnTo>
                  <a:lnTo>
                    <a:pt x="293171" y="879849"/>
                  </a:lnTo>
                  <a:lnTo>
                    <a:pt x="258371" y="912133"/>
                  </a:lnTo>
                  <a:lnTo>
                    <a:pt x="225649" y="945577"/>
                  </a:lnTo>
                  <a:lnTo>
                    <a:pt x="195029" y="980139"/>
                  </a:lnTo>
                  <a:lnTo>
                    <a:pt x="166537" y="1015781"/>
                  </a:lnTo>
                  <a:lnTo>
                    <a:pt x="140199" y="1052459"/>
                  </a:lnTo>
                  <a:lnTo>
                    <a:pt x="116041" y="1090135"/>
                  </a:lnTo>
                  <a:lnTo>
                    <a:pt x="94088" y="1128767"/>
                  </a:lnTo>
                  <a:lnTo>
                    <a:pt x="74367" y="1168315"/>
                  </a:lnTo>
                  <a:lnTo>
                    <a:pt x="56902" y="1208737"/>
                  </a:lnTo>
                  <a:lnTo>
                    <a:pt x="41720" y="1249992"/>
                  </a:lnTo>
                  <a:lnTo>
                    <a:pt x="28846" y="1292042"/>
                  </a:lnTo>
                  <a:lnTo>
                    <a:pt x="18306" y="1334843"/>
                  </a:lnTo>
                  <a:lnTo>
                    <a:pt x="10125" y="1378356"/>
                  </a:lnTo>
                  <a:lnTo>
                    <a:pt x="4330" y="1422540"/>
                  </a:lnTo>
                  <a:lnTo>
                    <a:pt x="947" y="1467354"/>
                  </a:lnTo>
                  <a:lnTo>
                    <a:pt x="0" y="1512758"/>
                  </a:lnTo>
                  <a:lnTo>
                    <a:pt x="1515" y="1558710"/>
                  </a:lnTo>
                  <a:lnTo>
                    <a:pt x="5519" y="1605170"/>
                  </a:lnTo>
                  <a:lnTo>
                    <a:pt x="218293" y="3494471"/>
                  </a:lnTo>
                  <a:lnTo>
                    <a:pt x="2296586" y="3494471"/>
                  </a:lnTo>
                  <a:lnTo>
                    <a:pt x="2296586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04800"/>
            <a:ext cx="15673980" cy="1586230"/>
            <a:chOff x="0" y="12"/>
            <a:chExt cx="10692130" cy="158623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0728" y="1124932"/>
            <a:ext cx="410527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15" dirty="0"/>
              <a:t>ХРОНОЛОГИЯ</a:t>
            </a:r>
            <a:endParaRPr sz="4500"/>
          </a:p>
        </p:txBody>
      </p:sp>
      <p:grpSp>
        <p:nvGrpSpPr>
          <p:cNvPr id="10" name="object 10"/>
          <p:cNvGrpSpPr/>
          <p:nvPr/>
        </p:nvGrpSpPr>
        <p:grpSpPr>
          <a:xfrm>
            <a:off x="5417959" y="2038807"/>
            <a:ext cx="1682750" cy="1443355"/>
            <a:chOff x="5417959" y="2038807"/>
            <a:chExt cx="1682750" cy="14433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7370" y="2038807"/>
              <a:ext cx="1673225" cy="11519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17959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9" y="278167"/>
                  </a:lnTo>
                  <a:lnTo>
                    <a:pt x="46534" y="313243"/>
                  </a:lnTo>
                  <a:lnTo>
                    <a:pt x="79338" y="342498"/>
                  </a:lnTo>
                  <a:lnTo>
                    <a:pt x="118670" y="364797"/>
                  </a:lnTo>
                  <a:lnTo>
                    <a:pt x="163260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701292" y="2038807"/>
            <a:ext cx="1673860" cy="1443355"/>
            <a:chOff x="7701292" y="2038807"/>
            <a:chExt cx="1673860" cy="14433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1292" y="2038807"/>
              <a:ext cx="1673212" cy="11519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01292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7" y="379063"/>
                  </a:lnTo>
                  <a:lnTo>
                    <a:pt x="1652833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19" y="105834"/>
                  </a:lnTo>
                  <a:lnTo>
                    <a:pt x="1626911" y="70758"/>
                  </a:lnTo>
                  <a:lnTo>
                    <a:pt x="1594104" y="41502"/>
                  </a:lnTo>
                  <a:lnTo>
                    <a:pt x="1554771" y="19201"/>
                  </a:lnTo>
                  <a:lnTo>
                    <a:pt x="1510185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3133" y="2038807"/>
            <a:ext cx="1673860" cy="1443355"/>
            <a:chOff x="583133" y="2038807"/>
            <a:chExt cx="1673860" cy="144335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61" y="2038807"/>
              <a:ext cx="1673212" cy="11519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3133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44" y="383997"/>
                  </a:lnTo>
                  <a:lnTo>
                    <a:pt x="1630451" y="379063"/>
                  </a:lnTo>
                  <a:lnTo>
                    <a:pt x="1652831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5" y="70758"/>
                  </a:lnTo>
                  <a:lnTo>
                    <a:pt x="1594109" y="41502"/>
                  </a:lnTo>
                  <a:lnTo>
                    <a:pt x="1554777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887" y="3168138"/>
            <a:ext cx="10255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АПРЕЛЬ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004" y="3568651"/>
            <a:ext cx="1724025" cy="792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250" spc="5" dirty="0">
                <a:latin typeface="Trebuchet MS"/>
                <a:cs typeface="Trebuchet MS"/>
              </a:rPr>
              <a:t>Всероссийский </a:t>
            </a:r>
            <a:r>
              <a:rPr sz="1250" spc="-15" dirty="0">
                <a:latin typeface="Trebuchet MS"/>
                <a:cs typeface="Trebuchet MS"/>
              </a:rPr>
              <a:t>слёт 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детских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общественных  организаций «Первый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двадцать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первом»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5246" y="3568651"/>
            <a:ext cx="1219835" cy="792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5" dirty="0">
                <a:latin typeface="Trebuchet MS"/>
                <a:cs typeface="Trebuchet MS"/>
              </a:rPr>
              <a:t>Подписан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25" dirty="0">
                <a:latin typeface="Trebuchet MS"/>
                <a:cs typeface="Trebuchet MS"/>
              </a:rPr>
              <a:t>закон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250" spc="5" dirty="0">
                <a:latin typeface="Trebuchet MS"/>
                <a:cs typeface="Trebuchet MS"/>
              </a:rPr>
              <a:t>«О </a:t>
            </a:r>
            <a:r>
              <a:rPr sz="1250" dirty="0">
                <a:latin typeface="Trebuchet MS"/>
                <a:cs typeface="Trebuchet MS"/>
              </a:rPr>
              <a:t>российском 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движении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  </a:t>
            </a:r>
            <a:r>
              <a:rPr sz="1250" spc="-25" dirty="0">
                <a:latin typeface="Trebuchet MS"/>
                <a:cs typeface="Trebuchet MS"/>
              </a:rPr>
              <a:t>и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молодежи»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8469" y="3568651"/>
            <a:ext cx="152717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250" spc="5" dirty="0">
                <a:latin typeface="Trebuchet MS"/>
                <a:cs typeface="Trebuchet MS"/>
              </a:rPr>
              <a:t>Учредительное </a:t>
            </a:r>
            <a:r>
              <a:rPr sz="1250" spc="10" dirty="0">
                <a:latin typeface="Trebuchet MS"/>
                <a:cs typeface="Trebuchet MS"/>
              </a:rPr>
              <a:t> собрание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 </a:t>
            </a:r>
            <a:r>
              <a:rPr sz="1250" spc="-37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Артеке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8427" y="3188762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96704" y="2038807"/>
            <a:ext cx="1675130" cy="1443355"/>
            <a:chOff x="3196704" y="2038807"/>
            <a:chExt cx="1675130" cy="144335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6704" y="2038807"/>
              <a:ext cx="1673225" cy="11142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98037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7" y="313243"/>
                  </a:lnTo>
                  <a:lnTo>
                    <a:pt x="79341" y="342498"/>
                  </a:lnTo>
                  <a:lnTo>
                    <a:pt x="118671" y="364797"/>
                  </a:lnTo>
                  <a:lnTo>
                    <a:pt x="163256" y="379008"/>
                  </a:lnTo>
                  <a:lnTo>
                    <a:pt x="211823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71519" y="3181892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5" dirty="0">
                <a:solidFill>
                  <a:srgbClr val="FFFFFF"/>
                </a:solidFill>
                <a:latin typeface="Arial"/>
                <a:cs typeface="Arial"/>
              </a:rPr>
              <a:t>ИЮНЬ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62705" y="3188805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62605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626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8069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3524" y="3568639"/>
            <a:ext cx="2170430" cy="98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10" dirty="0">
                <a:latin typeface="Trebuchet MS"/>
                <a:cs typeface="Trebuchet MS"/>
              </a:rPr>
              <a:t>Диана </a:t>
            </a:r>
            <a:r>
              <a:rPr sz="1250" spc="15" dirty="0">
                <a:latin typeface="Trebuchet MS"/>
                <a:cs typeface="Trebuchet MS"/>
              </a:rPr>
              <a:t>Красовская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обратилась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к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Президенту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РФ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с </a:t>
            </a:r>
            <a:r>
              <a:rPr sz="1250" dirty="0">
                <a:latin typeface="Trebuchet MS"/>
                <a:cs typeface="Trebuchet MS"/>
              </a:rPr>
              <a:t>предложением </a:t>
            </a:r>
            <a:r>
              <a:rPr sz="1250" spc="10" dirty="0">
                <a:latin typeface="Trebuchet MS"/>
                <a:cs typeface="Trebuchet MS"/>
              </a:rPr>
              <a:t>создать 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Движение, </a:t>
            </a:r>
            <a:r>
              <a:rPr sz="1250" spc="15" dirty="0">
                <a:latin typeface="Trebuchet MS"/>
                <a:cs typeface="Trebuchet MS"/>
              </a:rPr>
              <a:t>объединяющее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России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5800" y="4718113"/>
            <a:ext cx="1678305" cy="1443355"/>
            <a:chOff x="585800" y="4718113"/>
            <a:chExt cx="1678305" cy="144335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800" y="4718113"/>
              <a:ext cx="1673225" cy="11520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0473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32" y="383997"/>
                  </a:lnTo>
                  <a:lnTo>
                    <a:pt x="1630439" y="379063"/>
                  </a:lnTo>
                  <a:lnTo>
                    <a:pt x="1652819" y="365609"/>
                  </a:lnTo>
                  <a:lnTo>
                    <a:pt x="1667908" y="345651"/>
                  </a:lnTo>
                  <a:lnTo>
                    <a:pt x="1673440" y="321208"/>
                  </a:lnTo>
                  <a:lnTo>
                    <a:pt x="1673440" y="188912"/>
                  </a:lnTo>
                  <a:lnTo>
                    <a:pt x="1667846" y="145597"/>
                  </a:lnTo>
                  <a:lnTo>
                    <a:pt x="1651909" y="105834"/>
                  </a:lnTo>
                  <a:lnTo>
                    <a:pt x="1626903" y="70758"/>
                  </a:lnTo>
                  <a:lnTo>
                    <a:pt x="1594099" y="41502"/>
                  </a:lnTo>
                  <a:lnTo>
                    <a:pt x="1554769" y="19201"/>
                  </a:lnTo>
                  <a:lnTo>
                    <a:pt x="1510184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06280" y="6258504"/>
            <a:ext cx="152336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20" dirty="0">
                <a:latin typeface="Trebuchet MS"/>
                <a:cs typeface="Trebuchet MS"/>
              </a:rPr>
              <a:t>Завершение 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Конкурса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spc="20" dirty="0">
                <a:latin typeface="Trebuchet MS"/>
                <a:cs typeface="Trebuchet MS"/>
              </a:rPr>
              <a:t>соавторов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3100" y="6249897"/>
            <a:ext cx="1403350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250" spc="40" dirty="0">
                <a:latin typeface="Trebuchet MS"/>
                <a:cs typeface="Trebuchet MS"/>
              </a:rPr>
              <a:t>Первое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заседание  </a:t>
            </a:r>
            <a:r>
              <a:rPr sz="1250" spc="15" dirty="0">
                <a:latin typeface="Trebuchet MS"/>
                <a:cs typeface="Trebuchet MS"/>
              </a:rPr>
              <a:t>Наблюдательного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совета</a:t>
            </a:r>
            <a:r>
              <a:rPr sz="1250" spc="-7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7070" y="5868069"/>
            <a:ext cx="119380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45" dirty="0">
                <a:solidFill>
                  <a:srgbClr val="FFFFFF"/>
                </a:solidFill>
                <a:latin typeface="Arial"/>
                <a:cs typeface="Arial"/>
              </a:rPr>
              <a:t>СЕНТЯБРЬ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420000">
            <a:off x="8266970" y="6228657"/>
            <a:ext cx="2748117" cy="4445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ts val="3445"/>
              </a:lnSpc>
              <a:spcBef>
                <a:spcPts val="80"/>
              </a:spcBef>
            </a:pPr>
            <a:r>
              <a:rPr sz="5250" spc="-1747" baseline="-1587" dirty="0">
                <a:solidFill>
                  <a:srgbClr val="E33530"/>
                </a:solidFill>
                <a:latin typeface="Comic Sans MS"/>
                <a:cs typeface="Comic Sans MS"/>
              </a:rPr>
              <a:t>при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ня</a:t>
            </a:r>
            <a:r>
              <a:rPr sz="5250" spc="-1747" baseline="35714" dirty="0">
                <a:solidFill>
                  <a:srgbClr val="E33530"/>
                </a:solidFill>
                <a:latin typeface="Comic Sans MS"/>
                <a:cs typeface="Comic Sans MS"/>
              </a:rPr>
              <a:t>У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т</a:t>
            </a:r>
            <a:r>
              <a:rPr sz="5250" spc="-1747" baseline="35714" dirty="0">
                <a:solidFill>
                  <a:srgbClr val="E33530"/>
                </a:solidFill>
                <a:latin typeface="Comic Sans MS"/>
                <a:cs typeface="Comic Sans MS"/>
              </a:rPr>
              <a:t>с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ь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п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у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е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ч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й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астие!</a:t>
            </a:r>
            <a:endParaRPr sz="3500" dirty="0"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07804" y="4718113"/>
            <a:ext cx="1684655" cy="1443355"/>
            <a:chOff x="3207804" y="4718113"/>
            <a:chExt cx="1684655" cy="144335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9043" y="4718113"/>
              <a:ext cx="1673225" cy="115200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07804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30" y="0"/>
                  </a:moveTo>
                  <a:lnTo>
                    <a:pt x="70421" y="0"/>
                  </a:lnTo>
                  <a:lnTo>
                    <a:pt x="43012" y="4935"/>
                  </a:lnTo>
                  <a:lnTo>
                    <a:pt x="20627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1" y="379063"/>
                  </a:lnTo>
                  <a:lnTo>
                    <a:pt x="1652828" y="365609"/>
                  </a:lnTo>
                  <a:lnTo>
                    <a:pt x="1667919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6" y="70758"/>
                  </a:lnTo>
                  <a:lnTo>
                    <a:pt x="1594111" y="41502"/>
                  </a:lnTo>
                  <a:lnTo>
                    <a:pt x="1554781" y="19201"/>
                  </a:lnTo>
                  <a:lnTo>
                    <a:pt x="1510197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67137" y="5873809"/>
            <a:ext cx="110363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ОКТЯБРЬ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14746" y="6258492"/>
            <a:ext cx="108775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30" dirty="0">
                <a:latin typeface="Trebuchet MS"/>
                <a:cs typeface="Trebuchet MS"/>
              </a:rPr>
              <a:t>Первый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съезд 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62605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6626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416206" y="4718113"/>
            <a:ext cx="1684655" cy="1443355"/>
            <a:chOff x="5416206" y="4718113"/>
            <a:chExt cx="1684655" cy="1443355"/>
          </a:xfrm>
        </p:grpSpPr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7636" y="4718113"/>
              <a:ext cx="1673225" cy="11520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16206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30" y="0"/>
                  </a:moveTo>
                  <a:lnTo>
                    <a:pt x="70421" y="0"/>
                  </a:lnTo>
                  <a:lnTo>
                    <a:pt x="43017" y="4935"/>
                  </a:lnTo>
                  <a:lnTo>
                    <a:pt x="20632" y="18392"/>
                  </a:lnTo>
                  <a:lnTo>
                    <a:pt x="5536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1" y="145597"/>
                  </a:lnTo>
                  <a:lnTo>
                    <a:pt x="1651934" y="105834"/>
                  </a:lnTo>
                  <a:lnTo>
                    <a:pt x="1626927" y="70758"/>
                  </a:lnTo>
                  <a:lnTo>
                    <a:pt x="1594122" y="41502"/>
                  </a:lnTo>
                  <a:lnTo>
                    <a:pt x="1554789" y="19201"/>
                  </a:lnTo>
                  <a:lnTo>
                    <a:pt x="1510201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634990" y="5873809"/>
            <a:ext cx="114554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ДЕКАБРЬ</a:t>
            </a:r>
            <a:r>
              <a:rPr sz="115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51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04400" y="3200400"/>
            <a:ext cx="5778361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340" y="1472996"/>
            <a:ext cx="12154459" cy="3607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100"/>
              </a:spcBef>
            </a:pPr>
            <a:r>
              <a:rPr sz="10500" b="1" spc="-235" dirty="0">
                <a:solidFill>
                  <a:srgbClr val="4B21B1"/>
                </a:solidFill>
                <a:latin typeface="Arial"/>
                <a:cs typeface="Arial"/>
              </a:rPr>
              <a:t>ЦЕЛЬ</a:t>
            </a:r>
            <a:endParaRPr sz="10500" dirty="0">
              <a:latin typeface="Arial"/>
              <a:cs typeface="Arial"/>
            </a:endParaRPr>
          </a:p>
          <a:p>
            <a:pPr marL="12700" marR="5080" algn="ctr">
              <a:lnSpc>
                <a:spcPct val="127400"/>
              </a:lnSpc>
              <a:spcBef>
                <a:spcPts val="835"/>
              </a:spcBef>
            </a:pP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sz="2400" b="1" spc="-2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400" b="1" spc="1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sz="2400" b="1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ОБЪЕДИНЯЮТСЯ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ВОЗМОЖНОСТЕЙ,</a:t>
            </a:r>
            <a:r>
              <a:rPr sz="2400" b="1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САМОРАЗВИТИЯ,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</a:t>
            </a:r>
            <a:r>
              <a:rPr sz="2400" b="1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ПОТЕНЦИАЛА,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СОЗИДАТЕЛЬНОЙ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600" y="6152745"/>
            <a:ext cx="6835140" cy="1017269"/>
          </a:xfrm>
          <a:custGeom>
            <a:avLst/>
            <a:gdLst/>
            <a:ahLst/>
            <a:cxnLst/>
            <a:rect l="l" t="t" r="r" b="b"/>
            <a:pathLst>
              <a:path w="6835140" h="1017270">
                <a:moveTo>
                  <a:pt x="6580860" y="0"/>
                </a:moveTo>
                <a:lnTo>
                  <a:pt x="254203" y="0"/>
                </a:lnTo>
                <a:lnTo>
                  <a:pt x="208511" y="4095"/>
                </a:lnTo>
                <a:lnTo>
                  <a:pt x="165506" y="15902"/>
                </a:lnTo>
                <a:lnTo>
                  <a:pt x="125904" y="34704"/>
                </a:lnTo>
                <a:lnTo>
                  <a:pt x="90426" y="59783"/>
                </a:lnTo>
                <a:lnTo>
                  <a:pt x="59787" y="90420"/>
                </a:lnTo>
                <a:lnTo>
                  <a:pt x="34707" y="125899"/>
                </a:lnTo>
                <a:lnTo>
                  <a:pt x="15904" y="165501"/>
                </a:lnTo>
                <a:lnTo>
                  <a:pt x="4095" y="208508"/>
                </a:lnTo>
                <a:lnTo>
                  <a:pt x="0" y="254203"/>
                </a:lnTo>
                <a:lnTo>
                  <a:pt x="0" y="762584"/>
                </a:lnTo>
                <a:lnTo>
                  <a:pt x="4095" y="808279"/>
                </a:lnTo>
                <a:lnTo>
                  <a:pt x="15904" y="851286"/>
                </a:lnTo>
                <a:lnTo>
                  <a:pt x="34707" y="890888"/>
                </a:lnTo>
                <a:lnTo>
                  <a:pt x="59787" y="926366"/>
                </a:lnTo>
                <a:lnTo>
                  <a:pt x="90426" y="957003"/>
                </a:lnTo>
                <a:lnTo>
                  <a:pt x="125904" y="982082"/>
                </a:lnTo>
                <a:lnTo>
                  <a:pt x="165506" y="1000884"/>
                </a:lnTo>
                <a:lnTo>
                  <a:pt x="208511" y="1012692"/>
                </a:lnTo>
                <a:lnTo>
                  <a:pt x="254203" y="1016787"/>
                </a:lnTo>
                <a:lnTo>
                  <a:pt x="6580860" y="1016787"/>
                </a:lnTo>
                <a:lnTo>
                  <a:pt x="6626555" y="1012692"/>
                </a:lnTo>
                <a:lnTo>
                  <a:pt x="6669562" y="1000884"/>
                </a:lnTo>
                <a:lnTo>
                  <a:pt x="6709164" y="982082"/>
                </a:lnTo>
                <a:lnTo>
                  <a:pt x="6744642" y="957003"/>
                </a:lnTo>
                <a:lnTo>
                  <a:pt x="6775280" y="926366"/>
                </a:lnTo>
                <a:lnTo>
                  <a:pt x="6800358" y="890888"/>
                </a:lnTo>
                <a:lnTo>
                  <a:pt x="6819160" y="851286"/>
                </a:lnTo>
                <a:lnTo>
                  <a:pt x="6830968" y="808279"/>
                </a:lnTo>
                <a:lnTo>
                  <a:pt x="6835063" y="762584"/>
                </a:lnTo>
                <a:lnTo>
                  <a:pt x="6835063" y="254203"/>
                </a:lnTo>
                <a:lnTo>
                  <a:pt x="6830968" y="208508"/>
                </a:lnTo>
                <a:lnTo>
                  <a:pt x="6819160" y="165501"/>
                </a:lnTo>
                <a:lnTo>
                  <a:pt x="6800358" y="125899"/>
                </a:lnTo>
                <a:lnTo>
                  <a:pt x="6775280" y="90420"/>
                </a:lnTo>
                <a:lnTo>
                  <a:pt x="6744642" y="59783"/>
                </a:lnTo>
                <a:lnTo>
                  <a:pt x="6709164" y="34704"/>
                </a:lnTo>
                <a:lnTo>
                  <a:pt x="6669562" y="15902"/>
                </a:lnTo>
                <a:lnTo>
                  <a:pt x="6626555" y="4095"/>
                </a:lnTo>
                <a:lnTo>
                  <a:pt x="6580860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4298" y="6423656"/>
            <a:ext cx="6288523" cy="74635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839469">
              <a:lnSpc>
                <a:spcPts val="2600"/>
              </a:lnSpc>
              <a:spcBef>
                <a:spcPts val="620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БЛАГО 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ВСЕГО 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ОБЩЕСТВА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ВСЕЙ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87898"/>
            <a:ext cx="1440180" cy="1972310"/>
          </a:xfrm>
          <a:custGeom>
            <a:avLst/>
            <a:gdLst/>
            <a:ahLst/>
            <a:cxnLst/>
            <a:rect l="l" t="t" r="r" b="b"/>
            <a:pathLst>
              <a:path w="1440180" h="1972309">
                <a:moveTo>
                  <a:pt x="0" y="0"/>
                </a:moveTo>
                <a:lnTo>
                  <a:pt x="0" y="1972107"/>
                </a:lnTo>
                <a:lnTo>
                  <a:pt x="1014572" y="1972107"/>
                </a:lnTo>
                <a:lnTo>
                  <a:pt x="1400505" y="1150437"/>
                </a:lnTo>
                <a:lnTo>
                  <a:pt x="1425844" y="1080085"/>
                </a:lnTo>
                <a:lnTo>
                  <a:pt x="1438434" y="1005777"/>
                </a:lnTo>
                <a:lnTo>
                  <a:pt x="1440177" y="967451"/>
                </a:lnTo>
                <a:lnTo>
                  <a:pt x="1439009" y="928511"/>
                </a:lnTo>
                <a:lnTo>
                  <a:pt x="1435023" y="889080"/>
                </a:lnTo>
                <a:lnTo>
                  <a:pt x="1428308" y="849283"/>
                </a:lnTo>
                <a:lnTo>
                  <a:pt x="1418959" y="809245"/>
                </a:lnTo>
                <a:lnTo>
                  <a:pt x="1407067" y="769091"/>
                </a:lnTo>
                <a:lnTo>
                  <a:pt x="1392724" y="728945"/>
                </a:lnTo>
                <a:lnTo>
                  <a:pt x="1376022" y="688931"/>
                </a:lnTo>
                <a:lnTo>
                  <a:pt x="1357054" y="649175"/>
                </a:lnTo>
                <a:lnTo>
                  <a:pt x="1335911" y="609801"/>
                </a:lnTo>
                <a:lnTo>
                  <a:pt x="1312685" y="570934"/>
                </a:lnTo>
                <a:lnTo>
                  <a:pt x="1287469" y="532698"/>
                </a:lnTo>
                <a:lnTo>
                  <a:pt x="1260354" y="495218"/>
                </a:lnTo>
                <a:lnTo>
                  <a:pt x="1231433" y="458619"/>
                </a:lnTo>
                <a:lnTo>
                  <a:pt x="1200798" y="423024"/>
                </a:lnTo>
                <a:lnTo>
                  <a:pt x="1168540" y="388560"/>
                </a:lnTo>
                <a:lnTo>
                  <a:pt x="1134752" y="355350"/>
                </a:lnTo>
                <a:lnTo>
                  <a:pt x="1099527" y="323519"/>
                </a:lnTo>
                <a:lnTo>
                  <a:pt x="1062955" y="293192"/>
                </a:lnTo>
                <a:lnTo>
                  <a:pt x="1025130" y="264493"/>
                </a:lnTo>
                <a:lnTo>
                  <a:pt x="986143" y="237548"/>
                </a:lnTo>
                <a:lnTo>
                  <a:pt x="946086" y="212480"/>
                </a:lnTo>
                <a:lnTo>
                  <a:pt x="905051" y="189414"/>
                </a:lnTo>
                <a:lnTo>
                  <a:pt x="863131" y="168475"/>
                </a:lnTo>
                <a:lnTo>
                  <a:pt x="820418" y="149787"/>
                </a:lnTo>
                <a:lnTo>
                  <a:pt x="777003" y="133476"/>
                </a:lnTo>
                <a:lnTo>
                  <a:pt x="732978" y="119666"/>
                </a:lnTo>
                <a:lnTo>
                  <a:pt x="688437" y="108480"/>
                </a:lnTo>
                <a:lnTo>
                  <a:pt x="643470" y="100045"/>
                </a:lnTo>
                <a:lnTo>
                  <a:pt x="0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256000" cy="2590800"/>
            <a:chOff x="0" y="0"/>
            <a:chExt cx="10692130" cy="158623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0" y="0"/>
                  </a:moveTo>
                  <a:lnTo>
                    <a:pt x="10692003" y="0"/>
                  </a:lnTo>
                  <a:lnTo>
                    <a:pt x="10692003" y="918375"/>
                  </a:lnTo>
                  <a:lnTo>
                    <a:pt x="0" y="918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606" y="2565399"/>
            <a:ext cx="640931" cy="6181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8690" y="3300158"/>
            <a:ext cx="838200" cy="187325"/>
            <a:chOff x="1028690" y="3300158"/>
            <a:chExt cx="838200" cy="187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039" y="3300158"/>
              <a:ext cx="827942" cy="1361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690" y="3479131"/>
              <a:ext cx="838200" cy="772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500" y="2557689"/>
            <a:ext cx="1256890" cy="9237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8900" y="2615730"/>
            <a:ext cx="1600657" cy="561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8900" y="3243186"/>
            <a:ext cx="1338021" cy="1171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59700" y="2565400"/>
            <a:ext cx="2311400" cy="863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61700" y="2578100"/>
            <a:ext cx="876287" cy="8001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28600" y="2501900"/>
            <a:ext cx="2552700" cy="939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9500" y="4203700"/>
            <a:ext cx="2387600" cy="685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43400" y="4038600"/>
            <a:ext cx="1054100" cy="1041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73800" y="4000500"/>
            <a:ext cx="1816100" cy="9779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88400" y="3986396"/>
            <a:ext cx="991809" cy="10435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06100" y="4152900"/>
            <a:ext cx="2667000" cy="7747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49400" y="4013200"/>
            <a:ext cx="1079500" cy="10795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33446" y="5594925"/>
            <a:ext cx="1030664" cy="10306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77651" y="5583208"/>
            <a:ext cx="1065800" cy="10658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0966" y="5548083"/>
            <a:ext cx="559286" cy="11243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29141" y="5783800"/>
            <a:ext cx="2283853" cy="71294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126544" y="5770613"/>
            <a:ext cx="2084755" cy="6910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656996" y="5489511"/>
            <a:ext cx="1358607" cy="12414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93900" y="7073900"/>
            <a:ext cx="723900" cy="142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566868" y="7239000"/>
            <a:ext cx="903889" cy="11938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2800" y="7309450"/>
            <a:ext cx="1178862" cy="118195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76600" y="7327900"/>
            <a:ext cx="1155700" cy="11430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13400" y="7264400"/>
            <a:ext cx="838200" cy="11811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632700" y="7302500"/>
            <a:ext cx="1371600" cy="10541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185400" y="7327900"/>
            <a:ext cx="1130300" cy="11430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58710" y="910653"/>
            <a:ext cx="9208909" cy="90932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750995" y="5524500"/>
            <a:ext cx="1222711" cy="117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741"/>
            <a:ext cx="16256000" cy="1586230"/>
            <a:chOff x="0" y="12"/>
            <a:chExt cx="10692130" cy="15862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2" y="12"/>
              <a:ext cx="4122770" cy="15861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3854" y="1088928"/>
            <a:ext cx="325882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0" dirty="0"/>
              <a:t>ЦЕННОСТИ</a:t>
            </a:r>
            <a:endParaRPr sz="4500"/>
          </a:p>
        </p:txBody>
      </p:sp>
      <p:grpSp>
        <p:nvGrpSpPr>
          <p:cNvPr id="6" name="object 6"/>
          <p:cNvGrpSpPr/>
          <p:nvPr/>
        </p:nvGrpSpPr>
        <p:grpSpPr>
          <a:xfrm>
            <a:off x="6696087" y="2596184"/>
            <a:ext cx="3996054" cy="3509645"/>
            <a:chOff x="6696087" y="2596184"/>
            <a:chExt cx="3996054" cy="3509645"/>
          </a:xfrm>
        </p:grpSpPr>
        <p:sp>
          <p:nvSpPr>
            <p:cNvPr id="7" name="object 7"/>
            <p:cNvSpPr/>
            <p:nvPr/>
          </p:nvSpPr>
          <p:spPr>
            <a:xfrm>
              <a:off x="6696087" y="2596184"/>
              <a:ext cx="3996054" cy="3509645"/>
            </a:xfrm>
            <a:custGeom>
              <a:avLst/>
              <a:gdLst/>
              <a:ahLst/>
              <a:cxnLst/>
              <a:rect l="l" t="t" r="r" b="b"/>
              <a:pathLst>
                <a:path w="3996054" h="3509645">
                  <a:moveTo>
                    <a:pt x="3031035" y="0"/>
                  </a:moveTo>
                  <a:lnTo>
                    <a:pt x="210814" y="0"/>
                  </a:lnTo>
                  <a:lnTo>
                    <a:pt x="0" y="251058"/>
                  </a:lnTo>
                  <a:lnTo>
                    <a:pt x="0" y="2346593"/>
                  </a:lnTo>
                  <a:lnTo>
                    <a:pt x="2114765" y="3376752"/>
                  </a:lnTo>
                  <a:lnTo>
                    <a:pt x="2165007" y="3400124"/>
                  </a:lnTo>
                  <a:lnTo>
                    <a:pt x="2215074" y="3421222"/>
                  </a:lnTo>
                  <a:lnTo>
                    <a:pt x="2264922" y="3440050"/>
                  </a:lnTo>
                  <a:lnTo>
                    <a:pt x="2314505" y="3456613"/>
                  </a:lnTo>
                  <a:lnTo>
                    <a:pt x="2363780" y="3470914"/>
                  </a:lnTo>
                  <a:lnTo>
                    <a:pt x="2412701" y="3482958"/>
                  </a:lnTo>
                  <a:lnTo>
                    <a:pt x="2461224" y="3492750"/>
                  </a:lnTo>
                  <a:lnTo>
                    <a:pt x="2509304" y="3500294"/>
                  </a:lnTo>
                  <a:lnTo>
                    <a:pt x="2556898" y="3505593"/>
                  </a:lnTo>
                  <a:lnTo>
                    <a:pt x="2603959" y="3508654"/>
                  </a:lnTo>
                  <a:lnTo>
                    <a:pt x="2650444" y="3509479"/>
                  </a:lnTo>
                  <a:lnTo>
                    <a:pt x="2696308" y="3508073"/>
                  </a:lnTo>
                  <a:lnTo>
                    <a:pt x="2741506" y="3504441"/>
                  </a:lnTo>
                  <a:lnTo>
                    <a:pt x="2785994" y="3498587"/>
                  </a:lnTo>
                  <a:lnTo>
                    <a:pt x="2829727" y="3490515"/>
                  </a:lnTo>
                  <a:lnTo>
                    <a:pt x="2872661" y="3480230"/>
                  </a:lnTo>
                  <a:lnTo>
                    <a:pt x="2914751" y="3467735"/>
                  </a:lnTo>
                  <a:lnTo>
                    <a:pt x="2955951" y="3453036"/>
                  </a:lnTo>
                  <a:lnTo>
                    <a:pt x="2996219" y="3436137"/>
                  </a:lnTo>
                  <a:lnTo>
                    <a:pt x="3035508" y="3417042"/>
                  </a:lnTo>
                  <a:lnTo>
                    <a:pt x="3073775" y="3395756"/>
                  </a:lnTo>
                  <a:lnTo>
                    <a:pt x="3110975" y="3372282"/>
                  </a:lnTo>
                  <a:lnTo>
                    <a:pt x="3147063" y="3346625"/>
                  </a:lnTo>
                  <a:lnTo>
                    <a:pt x="3181995" y="3318790"/>
                  </a:lnTo>
                  <a:lnTo>
                    <a:pt x="3215726" y="3288780"/>
                  </a:lnTo>
                  <a:lnTo>
                    <a:pt x="3248211" y="3256601"/>
                  </a:lnTo>
                  <a:lnTo>
                    <a:pt x="3279406" y="3222256"/>
                  </a:lnTo>
                  <a:lnTo>
                    <a:pt x="3995915" y="2390996"/>
                  </a:lnTo>
                  <a:lnTo>
                    <a:pt x="3995915" y="438476"/>
                  </a:lnTo>
                  <a:lnTo>
                    <a:pt x="3031035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2474" y="4909845"/>
              <a:ext cx="2704465" cy="793750"/>
            </a:xfrm>
            <a:custGeom>
              <a:avLst/>
              <a:gdLst/>
              <a:ahLst/>
              <a:cxnLst/>
              <a:rect l="l" t="t" r="r" b="b"/>
              <a:pathLst>
                <a:path w="2704465" h="793750">
                  <a:moveTo>
                    <a:pt x="2439454" y="0"/>
                  </a:moveTo>
                  <a:lnTo>
                    <a:pt x="264794" y="0"/>
                  </a:lnTo>
                  <a:lnTo>
                    <a:pt x="217198" y="4265"/>
                  </a:lnTo>
                  <a:lnTo>
                    <a:pt x="172400" y="16564"/>
                  </a:lnTo>
                  <a:lnTo>
                    <a:pt x="131148" y="36149"/>
                  </a:lnTo>
                  <a:lnTo>
                    <a:pt x="94191" y="62272"/>
                  </a:lnTo>
                  <a:lnTo>
                    <a:pt x="62277" y="94186"/>
                  </a:lnTo>
                  <a:lnTo>
                    <a:pt x="36152" y="131143"/>
                  </a:lnTo>
                  <a:lnTo>
                    <a:pt x="16566" y="172395"/>
                  </a:lnTo>
                  <a:lnTo>
                    <a:pt x="4266" y="217194"/>
                  </a:lnTo>
                  <a:lnTo>
                    <a:pt x="0" y="264794"/>
                  </a:lnTo>
                  <a:lnTo>
                    <a:pt x="0" y="528383"/>
                  </a:lnTo>
                  <a:lnTo>
                    <a:pt x="4266" y="575983"/>
                  </a:lnTo>
                  <a:lnTo>
                    <a:pt x="16566" y="620783"/>
                  </a:lnTo>
                  <a:lnTo>
                    <a:pt x="36152" y="662035"/>
                  </a:lnTo>
                  <a:lnTo>
                    <a:pt x="62277" y="698992"/>
                  </a:lnTo>
                  <a:lnTo>
                    <a:pt x="94191" y="730905"/>
                  </a:lnTo>
                  <a:lnTo>
                    <a:pt x="131148" y="757028"/>
                  </a:lnTo>
                  <a:lnTo>
                    <a:pt x="172400" y="776613"/>
                  </a:lnTo>
                  <a:lnTo>
                    <a:pt x="217198" y="788912"/>
                  </a:lnTo>
                  <a:lnTo>
                    <a:pt x="264794" y="793178"/>
                  </a:lnTo>
                  <a:lnTo>
                    <a:pt x="2439454" y="793178"/>
                  </a:lnTo>
                  <a:lnTo>
                    <a:pt x="2487050" y="788912"/>
                  </a:lnTo>
                  <a:lnTo>
                    <a:pt x="2531848" y="776613"/>
                  </a:lnTo>
                  <a:lnTo>
                    <a:pt x="2573100" y="757028"/>
                  </a:lnTo>
                  <a:lnTo>
                    <a:pt x="2610057" y="730905"/>
                  </a:lnTo>
                  <a:lnTo>
                    <a:pt x="2641972" y="698992"/>
                  </a:lnTo>
                  <a:lnTo>
                    <a:pt x="2668096" y="662035"/>
                  </a:lnTo>
                  <a:lnTo>
                    <a:pt x="2687682" y="620783"/>
                  </a:lnTo>
                  <a:lnTo>
                    <a:pt x="2699982" y="575983"/>
                  </a:lnTo>
                  <a:lnTo>
                    <a:pt x="2704249" y="528383"/>
                  </a:lnTo>
                  <a:lnTo>
                    <a:pt x="2704249" y="264794"/>
                  </a:lnTo>
                  <a:lnTo>
                    <a:pt x="2699982" y="217194"/>
                  </a:lnTo>
                  <a:lnTo>
                    <a:pt x="2687682" y="172395"/>
                  </a:lnTo>
                  <a:lnTo>
                    <a:pt x="2668096" y="131143"/>
                  </a:lnTo>
                  <a:lnTo>
                    <a:pt x="2641972" y="94186"/>
                  </a:lnTo>
                  <a:lnTo>
                    <a:pt x="2610057" y="62272"/>
                  </a:lnTo>
                  <a:lnTo>
                    <a:pt x="2573100" y="36149"/>
                  </a:lnTo>
                  <a:lnTo>
                    <a:pt x="2531848" y="16564"/>
                  </a:lnTo>
                  <a:lnTo>
                    <a:pt x="2487050" y="4265"/>
                  </a:lnTo>
                  <a:lnTo>
                    <a:pt x="2439454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37273" y="4909845"/>
            <a:ext cx="2704465" cy="793750"/>
          </a:xfrm>
          <a:custGeom>
            <a:avLst/>
            <a:gdLst/>
            <a:ahLst/>
            <a:cxnLst/>
            <a:rect l="l" t="t" r="r" b="b"/>
            <a:pathLst>
              <a:path w="2704465" h="793750">
                <a:moveTo>
                  <a:pt x="2439441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2439441" y="793178"/>
                </a:lnTo>
                <a:lnTo>
                  <a:pt x="2487038" y="788912"/>
                </a:lnTo>
                <a:lnTo>
                  <a:pt x="2531836" y="776613"/>
                </a:lnTo>
                <a:lnTo>
                  <a:pt x="2573087" y="757028"/>
                </a:lnTo>
                <a:lnTo>
                  <a:pt x="2610044" y="730905"/>
                </a:lnTo>
                <a:lnTo>
                  <a:pt x="2641959" y="698992"/>
                </a:lnTo>
                <a:lnTo>
                  <a:pt x="2668083" y="662035"/>
                </a:lnTo>
                <a:lnTo>
                  <a:pt x="2687669" y="620783"/>
                </a:lnTo>
                <a:lnTo>
                  <a:pt x="2699970" y="575983"/>
                </a:lnTo>
                <a:lnTo>
                  <a:pt x="2704236" y="528383"/>
                </a:lnTo>
                <a:lnTo>
                  <a:pt x="2704236" y="264794"/>
                </a:lnTo>
                <a:lnTo>
                  <a:pt x="2699970" y="217194"/>
                </a:lnTo>
                <a:lnTo>
                  <a:pt x="2687669" y="172395"/>
                </a:lnTo>
                <a:lnTo>
                  <a:pt x="2668083" y="131143"/>
                </a:lnTo>
                <a:lnTo>
                  <a:pt x="2641959" y="94186"/>
                </a:lnTo>
                <a:lnTo>
                  <a:pt x="2610044" y="62272"/>
                </a:lnTo>
                <a:lnTo>
                  <a:pt x="2573087" y="36149"/>
                </a:lnTo>
                <a:lnTo>
                  <a:pt x="2531836" y="16564"/>
                </a:lnTo>
                <a:lnTo>
                  <a:pt x="2487038" y="4265"/>
                </a:lnTo>
                <a:lnTo>
                  <a:pt x="243944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527" y="4957376"/>
            <a:ext cx="226314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30860" marR="5080" indent="-518795">
              <a:lnSpc>
                <a:spcPct val="104500"/>
              </a:lnSpc>
              <a:spcBef>
                <a:spcPts val="10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РОССИЯ.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FFFFFF"/>
                </a:solidFill>
                <a:latin typeface="Arial"/>
                <a:cs typeface="Arial"/>
              </a:rPr>
              <a:t>СЕМЬЯ.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ЛЮБОВЬ.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9085" y="4957376"/>
            <a:ext cx="220218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84505" marR="5080" indent="-472440">
              <a:lnSpc>
                <a:spcPct val="104500"/>
              </a:lnSpc>
              <a:spcBef>
                <a:spcPts val="10"/>
              </a:spcBef>
            </a:pP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МЕЧТА.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ОТВАГА. 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ЭНЕРГИЯ.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6246" y="4909845"/>
            <a:ext cx="3700145" cy="793750"/>
          </a:xfrm>
          <a:custGeom>
            <a:avLst/>
            <a:gdLst/>
            <a:ahLst/>
            <a:cxnLst/>
            <a:rect l="l" t="t" r="r" b="b"/>
            <a:pathLst>
              <a:path w="3700145" h="793750">
                <a:moveTo>
                  <a:pt x="3435172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435172" y="793178"/>
                </a:lnTo>
                <a:lnTo>
                  <a:pt x="3482768" y="788912"/>
                </a:lnTo>
                <a:lnTo>
                  <a:pt x="3527567" y="776613"/>
                </a:lnTo>
                <a:lnTo>
                  <a:pt x="3568818" y="757028"/>
                </a:lnTo>
                <a:lnTo>
                  <a:pt x="3605775" y="730905"/>
                </a:lnTo>
                <a:lnTo>
                  <a:pt x="3637690" y="698992"/>
                </a:lnTo>
                <a:lnTo>
                  <a:pt x="3663814" y="662035"/>
                </a:lnTo>
                <a:lnTo>
                  <a:pt x="3683400" y="620783"/>
                </a:lnTo>
                <a:lnTo>
                  <a:pt x="3695700" y="575983"/>
                </a:lnTo>
                <a:lnTo>
                  <a:pt x="3699967" y="528383"/>
                </a:lnTo>
                <a:lnTo>
                  <a:pt x="3699967" y="264794"/>
                </a:lnTo>
                <a:lnTo>
                  <a:pt x="3695700" y="217194"/>
                </a:lnTo>
                <a:lnTo>
                  <a:pt x="3683400" y="172395"/>
                </a:lnTo>
                <a:lnTo>
                  <a:pt x="3663814" y="131143"/>
                </a:lnTo>
                <a:lnTo>
                  <a:pt x="3637690" y="94186"/>
                </a:lnTo>
                <a:lnTo>
                  <a:pt x="3605775" y="62272"/>
                </a:lnTo>
                <a:lnTo>
                  <a:pt x="3568818" y="36149"/>
                </a:lnTo>
                <a:lnTo>
                  <a:pt x="3527567" y="16564"/>
                </a:lnTo>
                <a:lnTo>
                  <a:pt x="3482768" y="4265"/>
                </a:lnTo>
                <a:lnTo>
                  <a:pt x="3435172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9594" y="4957376"/>
            <a:ext cx="320484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14350" marR="5080" indent="-502284">
              <a:lnSpc>
                <a:spcPct val="104500"/>
              </a:lnSpc>
              <a:spcBef>
                <a:spcPts val="10"/>
              </a:spcBef>
            </a:pP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НЕРАВНОДУШИЕ.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ВЕРА.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ТОВАРИЩЕСТВО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8484" y="5856019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9273" y="5903551"/>
            <a:ext cx="357822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862330">
              <a:lnSpc>
                <a:spcPct val="104500"/>
              </a:lnSpc>
              <a:spcBef>
                <a:spcPts val="10"/>
              </a:spcBef>
            </a:pP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СОЗИДАНИЕ.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ТРУД.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8905" y="5848623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69" y="0"/>
                </a:lnTo>
                <a:lnTo>
                  <a:pt x="217177" y="4265"/>
                </a:lnTo>
                <a:lnTo>
                  <a:pt x="172383" y="16564"/>
                </a:lnTo>
                <a:lnTo>
                  <a:pt x="131135" y="36149"/>
                </a:lnTo>
                <a:lnTo>
                  <a:pt x="94182" y="62272"/>
                </a:lnTo>
                <a:lnTo>
                  <a:pt x="62270" y="94186"/>
                </a:lnTo>
                <a:lnTo>
                  <a:pt x="36148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8" y="662035"/>
                </a:lnTo>
                <a:lnTo>
                  <a:pt x="62270" y="698992"/>
                </a:lnTo>
                <a:lnTo>
                  <a:pt x="94182" y="730905"/>
                </a:lnTo>
                <a:lnTo>
                  <a:pt x="131135" y="757028"/>
                </a:lnTo>
                <a:lnTo>
                  <a:pt x="172383" y="776613"/>
                </a:lnTo>
                <a:lnTo>
                  <a:pt x="217177" y="788912"/>
                </a:lnTo>
                <a:lnTo>
                  <a:pt x="264769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2896" y="5903551"/>
            <a:ext cx="274955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10515" marR="5080" indent="-298450">
              <a:lnSpc>
                <a:spcPct val="104500"/>
              </a:lnSpc>
              <a:spcBef>
                <a:spcPts val="10"/>
              </a:spcBef>
            </a:pP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ЗНАНИЯ.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РАЗВИТИЕ. </a:t>
            </a:r>
            <a:r>
              <a:rPr sz="2100" b="1" spc="-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КРЕАТИВНОСТЬ.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852448"/>
            <a:ext cx="13335000" cy="281029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-1" y="7543800"/>
            <a:ext cx="7377671" cy="1447800"/>
          </a:xfrm>
          <a:custGeom>
            <a:avLst/>
            <a:gdLst/>
            <a:ahLst/>
            <a:cxnLst/>
            <a:rect l="l" t="t" r="r" b="b"/>
            <a:pathLst>
              <a:path w="4129404" h="832484">
                <a:moveTo>
                  <a:pt x="641539" y="0"/>
                </a:moveTo>
                <a:lnTo>
                  <a:pt x="590786" y="1414"/>
                </a:lnTo>
                <a:lnTo>
                  <a:pt x="541049" y="4977"/>
                </a:lnTo>
                <a:lnTo>
                  <a:pt x="492371" y="10665"/>
                </a:lnTo>
                <a:lnTo>
                  <a:pt x="444796" y="18458"/>
                </a:lnTo>
                <a:lnTo>
                  <a:pt x="398367" y="28334"/>
                </a:lnTo>
                <a:lnTo>
                  <a:pt x="353125" y="40270"/>
                </a:lnTo>
                <a:lnTo>
                  <a:pt x="309116" y="54244"/>
                </a:lnTo>
                <a:lnTo>
                  <a:pt x="266380" y="70236"/>
                </a:lnTo>
                <a:lnTo>
                  <a:pt x="224962" y="88223"/>
                </a:lnTo>
                <a:lnTo>
                  <a:pt x="184905" y="108184"/>
                </a:lnTo>
                <a:lnTo>
                  <a:pt x="146250" y="130096"/>
                </a:lnTo>
                <a:lnTo>
                  <a:pt x="109042" y="153938"/>
                </a:lnTo>
                <a:lnTo>
                  <a:pt x="73323" y="179688"/>
                </a:lnTo>
                <a:lnTo>
                  <a:pt x="39137" y="207324"/>
                </a:lnTo>
                <a:lnTo>
                  <a:pt x="6525" y="236825"/>
                </a:lnTo>
                <a:lnTo>
                  <a:pt x="0" y="243424"/>
                </a:lnTo>
                <a:lnTo>
                  <a:pt x="0" y="832104"/>
                </a:lnTo>
                <a:lnTo>
                  <a:pt x="4129142" y="832104"/>
                </a:lnTo>
                <a:lnTo>
                  <a:pt x="4123151" y="823823"/>
                </a:lnTo>
                <a:lnTo>
                  <a:pt x="4094230" y="787223"/>
                </a:lnTo>
                <a:lnTo>
                  <a:pt x="4063595" y="751629"/>
                </a:lnTo>
                <a:lnTo>
                  <a:pt x="4031337" y="717165"/>
                </a:lnTo>
                <a:lnTo>
                  <a:pt x="3997550" y="683955"/>
                </a:lnTo>
                <a:lnTo>
                  <a:pt x="3962324" y="652124"/>
                </a:lnTo>
                <a:lnTo>
                  <a:pt x="3925753" y="621797"/>
                </a:lnTo>
                <a:lnTo>
                  <a:pt x="3887927" y="593098"/>
                </a:lnTo>
                <a:lnTo>
                  <a:pt x="3848940" y="566152"/>
                </a:lnTo>
                <a:lnTo>
                  <a:pt x="3808883" y="541084"/>
                </a:lnTo>
                <a:lnTo>
                  <a:pt x="3767848" y="518019"/>
                </a:lnTo>
                <a:lnTo>
                  <a:pt x="3725928" y="497080"/>
                </a:lnTo>
                <a:lnTo>
                  <a:pt x="3683215" y="478392"/>
                </a:lnTo>
                <a:lnTo>
                  <a:pt x="3639800" y="462081"/>
                </a:lnTo>
                <a:lnTo>
                  <a:pt x="3595776" y="448270"/>
                </a:lnTo>
                <a:lnTo>
                  <a:pt x="3551234" y="437085"/>
                </a:lnTo>
                <a:lnTo>
                  <a:pt x="3506268" y="428650"/>
                </a:lnTo>
                <a:lnTo>
                  <a:pt x="853860" y="16256"/>
                </a:lnTo>
                <a:lnTo>
                  <a:pt x="799470" y="8861"/>
                </a:lnTo>
                <a:lnTo>
                  <a:pt x="745924" y="3701"/>
                </a:lnTo>
                <a:lnTo>
                  <a:pt x="693267" y="755"/>
                </a:lnTo>
                <a:lnTo>
                  <a:pt x="641539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39" y="5791200"/>
            <a:ext cx="5778361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4600" y="6817797"/>
            <a:ext cx="3583304" cy="1485265"/>
          </a:xfrm>
          <a:custGeom>
            <a:avLst/>
            <a:gdLst/>
            <a:ahLst/>
            <a:cxnLst/>
            <a:rect l="l" t="t" r="r" b="b"/>
            <a:pathLst>
              <a:path w="3583304" h="1485265">
                <a:moveTo>
                  <a:pt x="1228003" y="0"/>
                </a:moveTo>
                <a:lnTo>
                  <a:pt x="1176292" y="1529"/>
                </a:lnTo>
                <a:lnTo>
                  <a:pt x="1125650" y="5183"/>
                </a:lnTo>
                <a:lnTo>
                  <a:pt x="1076118" y="10938"/>
                </a:lnTo>
                <a:lnTo>
                  <a:pt x="1027739" y="18771"/>
                </a:lnTo>
                <a:lnTo>
                  <a:pt x="980554" y="28657"/>
                </a:lnTo>
                <a:lnTo>
                  <a:pt x="934605" y="40574"/>
                </a:lnTo>
                <a:lnTo>
                  <a:pt x="889935" y="54496"/>
                </a:lnTo>
                <a:lnTo>
                  <a:pt x="846585" y="70402"/>
                </a:lnTo>
                <a:lnTo>
                  <a:pt x="804597" y="88266"/>
                </a:lnTo>
                <a:lnTo>
                  <a:pt x="764014" y="108065"/>
                </a:lnTo>
                <a:lnTo>
                  <a:pt x="724877" y="129776"/>
                </a:lnTo>
                <a:lnTo>
                  <a:pt x="687228" y="153375"/>
                </a:lnTo>
                <a:lnTo>
                  <a:pt x="651109" y="178837"/>
                </a:lnTo>
                <a:lnTo>
                  <a:pt x="616562" y="206140"/>
                </a:lnTo>
                <a:lnTo>
                  <a:pt x="583630" y="235260"/>
                </a:lnTo>
                <a:lnTo>
                  <a:pt x="552353" y="266173"/>
                </a:lnTo>
                <a:lnTo>
                  <a:pt x="522775" y="298855"/>
                </a:lnTo>
                <a:lnTo>
                  <a:pt x="494936" y="333282"/>
                </a:lnTo>
                <a:lnTo>
                  <a:pt x="468880" y="369431"/>
                </a:lnTo>
                <a:lnTo>
                  <a:pt x="444647" y="407279"/>
                </a:lnTo>
                <a:lnTo>
                  <a:pt x="422280" y="446801"/>
                </a:lnTo>
                <a:lnTo>
                  <a:pt x="401822" y="487974"/>
                </a:lnTo>
                <a:lnTo>
                  <a:pt x="383313" y="530774"/>
                </a:lnTo>
                <a:lnTo>
                  <a:pt x="0" y="1484839"/>
                </a:lnTo>
                <a:lnTo>
                  <a:pt x="3583256" y="1484839"/>
                </a:lnTo>
                <a:lnTo>
                  <a:pt x="3583256" y="250879"/>
                </a:lnTo>
                <a:lnTo>
                  <a:pt x="1389127" y="8397"/>
                </a:lnTo>
                <a:lnTo>
                  <a:pt x="1334463" y="3410"/>
                </a:lnTo>
                <a:lnTo>
                  <a:pt x="1280741" y="619"/>
                </a:lnTo>
                <a:lnTo>
                  <a:pt x="122800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6256000" cy="1586230"/>
            <a:chOff x="0" y="12"/>
            <a:chExt cx="10692130" cy="158623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7688" y="1124996"/>
            <a:ext cx="243522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5" dirty="0"/>
              <a:t>ЗАДАЧИ</a:t>
            </a:r>
            <a:endParaRPr sz="4500"/>
          </a:p>
        </p:txBody>
      </p:sp>
      <p:grpSp>
        <p:nvGrpSpPr>
          <p:cNvPr id="7" name="object 7"/>
          <p:cNvGrpSpPr/>
          <p:nvPr/>
        </p:nvGrpSpPr>
        <p:grpSpPr>
          <a:xfrm>
            <a:off x="472732" y="1930920"/>
            <a:ext cx="3066415" cy="842010"/>
            <a:chOff x="472732" y="1930920"/>
            <a:chExt cx="3066415" cy="842010"/>
          </a:xfrm>
        </p:grpSpPr>
        <p:sp>
          <p:nvSpPr>
            <p:cNvPr id="8" name="object 8"/>
            <p:cNvSpPr/>
            <p:nvPr/>
          </p:nvSpPr>
          <p:spPr>
            <a:xfrm>
              <a:off x="472732" y="208967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9193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9193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5553078"/>
            <a:ext cx="3495675" cy="1991995"/>
            <a:chOff x="0" y="5553078"/>
            <a:chExt cx="3495675" cy="1991995"/>
          </a:xfrm>
        </p:grpSpPr>
        <p:sp>
          <p:nvSpPr>
            <p:cNvPr id="12" name="object 12"/>
            <p:cNvSpPr/>
            <p:nvPr/>
          </p:nvSpPr>
          <p:spPr>
            <a:xfrm>
              <a:off x="0" y="5553078"/>
              <a:ext cx="1419225" cy="1991995"/>
            </a:xfrm>
            <a:custGeom>
              <a:avLst/>
              <a:gdLst/>
              <a:ahLst/>
              <a:cxnLst/>
              <a:rect l="l" t="t" r="r" b="b"/>
              <a:pathLst>
                <a:path w="1419225" h="1991995">
                  <a:moveTo>
                    <a:pt x="0" y="0"/>
                  </a:moveTo>
                  <a:lnTo>
                    <a:pt x="0" y="1991534"/>
                  </a:lnTo>
                  <a:lnTo>
                    <a:pt x="982723" y="1991534"/>
                  </a:lnTo>
                  <a:lnTo>
                    <a:pt x="1379321" y="1147144"/>
                  </a:lnTo>
                  <a:lnTo>
                    <a:pt x="1404661" y="1076792"/>
                  </a:lnTo>
                  <a:lnTo>
                    <a:pt x="1417250" y="1002484"/>
                  </a:lnTo>
                  <a:lnTo>
                    <a:pt x="1418994" y="964159"/>
                  </a:lnTo>
                  <a:lnTo>
                    <a:pt x="1417826" y="925219"/>
                  </a:lnTo>
                  <a:lnTo>
                    <a:pt x="1413839" y="885788"/>
                  </a:lnTo>
                  <a:lnTo>
                    <a:pt x="1407125" y="845992"/>
                  </a:lnTo>
                  <a:lnTo>
                    <a:pt x="1397776" y="805954"/>
                  </a:lnTo>
                  <a:lnTo>
                    <a:pt x="1385884" y="765800"/>
                  </a:lnTo>
                  <a:lnTo>
                    <a:pt x="1371541" y="725654"/>
                  </a:lnTo>
                  <a:lnTo>
                    <a:pt x="1354839" y="685641"/>
                  </a:lnTo>
                  <a:lnTo>
                    <a:pt x="1335870" y="645886"/>
                  </a:lnTo>
                  <a:lnTo>
                    <a:pt x="1314727" y="606512"/>
                  </a:lnTo>
                  <a:lnTo>
                    <a:pt x="1291501" y="567645"/>
                  </a:lnTo>
                  <a:lnTo>
                    <a:pt x="1266285" y="529410"/>
                  </a:lnTo>
                  <a:lnTo>
                    <a:pt x="1239170" y="491930"/>
                  </a:lnTo>
                  <a:lnTo>
                    <a:pt x="1210249" y="455331"/>
                  </a:lnTo>
                  <a:lnTo>
                    <a:pt x="1179614" y="419737"/>
                  </a:lnTo>
                  <a:lnTo>
                    <a:pt x="1147356" y="385272"/>
                  </a:lnTo>
                  <a:lnTo>
                    <a:pt x="1113569" y="352063"/>
                  </a:lnTo>
                  <a:lnTo>
                    <a:pt x="1078343" y="320232"/>
                  </a:lnTo>
                  <a:lnTo>
                    <a:pt x="1041772" y="289905"/>
                  </a:lnTo>
                  <a:lnTo>
                    <a:pt x="1003946" y="261206"/>
                  </a:lnTo>
                  <a:lnTo>
                    <a:pt x="964959" y="234260"/>
                  </a:lnTo>
                  <a:lnTo>
                    <a:pt x="924902" y="209192"/>
                  </a:lnTo>
                  <a:lnTo>
                    <a:pt x="883868" y="186125"/>
                  </a:lnTo>
                  <a:lnTo>
                    <a:pt x="841948" y="165186"/>
                  </a:lnTo>
                  <a:lnTo>
                    <a:pt x="799234" y="146498"/>
                  </a:lnTo>
                  <a:lnTo>
                    <a:pt x="755819" y="130186"/>
                  </a:lnTo>
                  <a:lnTo>
                    <a:pt x="711795" y="116374"/>
                  </a:lnTo>
                  <a:lnTo>
                    <a:pt x="667253" y="105188"/>
                  </a:lnTo>
                  <a:lnTo>
                    <a:pt x="622287" y="96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732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72732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6185" y="3148211"/>
            <a:ext cx="18999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СТРОИМ</a:t>
            </a:r>
            <a:r>
              <a:rPr sz="17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СТРАНУ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92843" y="2821673"/>
            <a:ext cx="445770" cy="445770"/>
            <a:chOff x="3092843" y="2821673"/>
            <a:chExt cx="445770" cy="445770"/>
          </a:xfrm>
        </p:grpSpPr>
        <p:sp>
          <p:nvSpPr>
            <p:cNvPr id="17" name="object 17"/>
            <p:cNvSpPr/>
            <p:nvPr/>
          </p:nvSpPr>
          <p:spPr>
            <a:xfrm>
              <a:off x="3099193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9193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40532" y="2892332"/>
            <a:ext cx="15875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70" dirty="0">
                <a:solidFill>
                  <a:srgbClr val="4B21B1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732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4589" y="4065761"/>
            <a:ext cx="252412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ЦЕННОСТЬ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ТРАДИЦИЙ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092843" y="3724795"/>
            <a:ext cx="445770" cy="445770"/>
            <a:chOff x="3092843" y="3724795"/>
            <a:chExt cx="445770" cy="445770"/>
          </a:xfrm>
        </p:grpSpPr>
        <p:sp>
          <p:nvSpPr>
            <p:cNvPr id="23" name="object 23"/>
            <p:cNvSpPr/>
            <p:nvPr/>
          </p:nvSpPr>
          <p:spPr>
            <a:xfrm>
              <a:off x="3099193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9193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40532" y="3795454"/>
            <a:ext cx="1562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50" dirty="0">
                <a:solidFill>
                  <a:srgbClr val="4B21B1"/>
                </a:solidFill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732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9130" y="4859498"/>
            <a:ext cx="185483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2555" marR="5080" indent="-110489">
              <a:lnSpc>
                <a:spcPts val="1750"/>
              </a:lnSpc>
              <a:spcBef>
                <a:spcPts val="44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РАВНОПРАВНОЕ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ПАРТНЕРСТВО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92843" y="4615548"/>
            <a:ext cx="445770" cy="445770"/>
            <a:chOff x="3092843" y="4615548"/>
            <a:chExt cx="445770" cy="445770"/>
          </a:xfrm>
        </p:grpSpPr>
        <p:sp>
          <p:nvSpPr>
            <p:cNvPr id="29" name="object 29"/>
            <p:cNvSpPr/>
            <p:nvPr/>
          </p:nvSpPr>
          <p:spPr>
            <a:xfrm>
              <a:off x="3099193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9193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40532" y="4686207"/>
            <a:ext cx="1581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65" dirty="0">
                <a:solidFill>
                  <a:srgbClr val="4B21B1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6807" y="5795476"/>
            <a:ext cx="158305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9550" marR="5080" indent="-197485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СОЦИАЛЬНАЯ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ЛИЧНОСТЬ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92843" y="5555792"/>
            <a:ext cx="445770" cy="445770"/>
            <a:chOff x="3092843" y="5555792"/>
            <a:chExt cx="445770" cy="445770"/>
          </a:xfrm>
        </p:grpSpPr>
        <p:sp>
          <p:nvSpPr>
            <p:cNvPr id="34" name="object 34"/>
            <p:cNvSpPr/>
            <p:nvPr/>
          </p:nvSpPr>
          <p:spPr>
            <a:xfrm>
              <a:off x="3099193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9193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40532" y="5626451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85209" y="208967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7615" y="2001579"/>
            <a:ext cx="5322570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2105" algn="ctr">
              <a:lnSpc>
                <a:spcPts val="2055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3231515" algn="l"/>
              </a:tabLst>
            </a:pPr>
            <a:r>
              <a:rPr sz="1750" b="1" spc="-85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ВСЕМИ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УПРАВЛЯЕМ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FFFFFF"/>
                </a:solidFill>
                <a:latin typeface="Arial"/>
                <a:cs typeface="Arial"/>
              </a:rPr>
              <a:t>САМИ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05321" y="1930920"/>
            <a:ext cx="445770" cy="445770"/>
            <a:chOff x="6305321" y="1930920"/>
            <a:chExt cx="445770" cy="445770"/>
          </a:xfrm>
        </p:grpSpPr>
        <p:sp>
          <p:nvSpPr>
            <p:cNvPr id="40" name="object 40"/>
            <p:cNvSpPr/>
            <p:nvPr/>
          </p:nvSpPr>
          <p:spPr>
            <a:xfrm>
              <a:off x="6311671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11671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453009" y="2001579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6</a:t>
            </a:r>
            <a:endParaRPr sz="17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85209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77271" y="3046180"/>
            <a:ext cx="220154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31800" marR="5080" indent="-419734">
              <a:lnSpc>
                <a:spcPts val="1750"/>
              </a:lnSpc>
              <a:spcBef>
                <a:spcPts val="445"/>
              </a:spcBef>
            </a:pP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ЛИДЕРСТВА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05321" y="2821673"/>
            <a:ext cx="445770" cy="445770"/>
            <a:chOff x="6305321" y="2821673"/>
            <a:chExt cx="445770" cy="445770"/>
          </a:xfrm>
        </p:grpSpPr>
        <p:sp>
          <p:nvSpPr>
            <p:cNvPr id="46" name="object 46"/>
            <p:cNvSpPr/>
            <p:nvPr/>
          </p:nvSpPr>
          <p:spPr>
            <a:xfrm>
              <a:off x="6311671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11671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453009" y="2892332"/>
            <a:ext cx="14668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5" dirty="0">
                <a:solidFill>
                  <a:srgbClr val="4B21B1"/>
                </a:solidFill>
                <a:latin typeface="Arial"/>
                <a:cs typeface="Arial"/>
              </a:rPr>
              <a:t>7</a:t>
            </a:r>
            <a:endParaRPr sz="1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85209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08348" y="4065761"/>
            <a:ext cx="1940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АТЛАС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05321" y="3724795"/>
            <a:ext cx="445770" cy="445770"/>
            <a:chOff x="6305321" y="3724795"/>
            <a:chExt cx="445770" cy="445770"/>
          </a:xfrm>
        </p:grpSpPr>
        <p:sp>
          <p:nvSpPr>
            <p:cNvPr id="52" name="object 52"/>
            <p:cNvSpPr/>
            <p:nvPr/>
          </p:nvSpPr>
          <p:spPr>
            <a:xfrm>
              <a:off x="6311671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1671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453009" y="3795454"/>
            <a:ext cx="1600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8</a:t>
            </a:r>
            <a:endParaRPr sz="17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85209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263491" y="4859498"/>
            <a:ext cx="162877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75565">
              <a:lnSpc>
                <a:spcPts val="1750"/>
              </a:lnSpc>
              <a:spcBef>
                <a:spcPts val="445"/>
              </a:spcBef>
            </a:pP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ПОРТФОЛИО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ДОСТИЖЕНИЙ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305321" y="4615548"/>
            <a:ext cx="445770" cy="445770"/>
            <a:chOff x="6305321" y="4615548"/>
            <a:chExt cx="445770" cy="445770"/>
          </a:xfrm>
        </p:grpSpPr>
        <p:sp>
          <p:nvSpPr>
            <p:cNvPr id="58" name="object 58"/>
            <p:cNvSpPr/>
            <p:nvPr/>
          </p:nvSpPr>
          <p:spPr>
            <a:xfrm>
              <a:off x="6311671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11671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453009" y="4686207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9</a:t>
            </a:r>
            <a:endParaRPr sz="17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685209" y="571455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045597" y="5795476"/>
            <a:ext cx="206502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8580" marR="5080" indent="-56515">
              <a:lnSpc>
                <a:spcPts val="1750"/>
              </a:lnSpc>
              <a:spcBef>
                <a:spcPts val="445"/>
              </a:spcBef>
            </a:pP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БЕЗГРАНИЧНОСТЬ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305321" y="5555792"/>
            <a:ext cx="445770" cy="445770"/>
            <a:chOff x="6305321" y="5555792"/>
            <a:chExt cx="445770" cy="445770"/>
          </a:xfrm>
        </p:grpSpPr>
        <p:sp>
          <p:nvSpPr>
            <p:cNvPr id="64" name="object 64"/>
            <p:cNvSpPr/>
            <p:nvPr/>
          </p:nvSpPr>
          <p:spPr>
            <a:xfrm>
              <a:off x="6311671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1671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410959" y="5626451"/>
            <a:ext cx="25463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75" dirty="0">
                <a:solidFill>
                  <a:srgbClr val="4B21B1"/>
                </a:solidFill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954063" y="208967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82729" y="2165663"/>
            <a:ext cx="1951989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198120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ЭКОСИСТЕМА </a:t>
            </a:r>
            <a:r>
              <a:rPr sz="17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574186" y="1930920"/>
            <a:ext cx="445770" cy="445770"/>
            <a:chOff x="9574186" y="1930920"/>
            <a:chExt cx="445770" cy="445770"/>
          </a:xfrm>
        </p:grpSpPr>
        <p:sp>
          <p:nvSpPr>
            <p:cNvPr id="70" name="object 70"/>
            <p:cNvSpPr/>
            <p:nvPr/>
          </p:nvSpPr>
          <p:spPr>
            <a:xfrm>
              <a:off x="9580536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580536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679813" y="2001579"/>
            <a:ext cx="208279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11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954063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300252" y="3046180"/>
            <a:ext cx="211709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2720" marR="5080" indent="-160655">
              <a:lnSpc>
                <a:spcPts val="1750"/>
              </a:lnSpc>
              <a:spcBef>
                <a:spcPts val="44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ПРОЕКТИРОВАНИЕ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574186" y="2821673"/>
            <a:ext cx="445770" cy="445770"/>
            <a:chOff x="9574186" y="2821673"/>
            <a:chExt cx="445770" cy="445770"/>
          </a:xfrm>
        </p:grpSpPr>
        <p:sp>
          <p:nvSpPr>
            <p:cNvPr id="76" name="object 76"/>
            <p:cNvSpPr/>
            <p:nvPr/>
          </p:nvSpPr>
          <p:spPr>
            <a:xfrm>
              <a:off x="9580536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80536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9679813" y="2892332"/>
            <a:ext cx="2501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54063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189787" y="4065761"/>
            <a:ext cx="233807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0" dirty="0">
                <a:solidFill>
                  <a:srgbClr val="FFFFFF"/>
                </a:solidFill>
                <a:latin typeface="Arial"/>
                <a:cs typeface="Arial"/>
              </a:rPr>
              <a:t>СЕМЬЯ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574186" y="3724795"/>
            <a:ext cx="445770" cy="445770"/>
            <a:chOff x="9574186" y="3724795"/>
            <a:chExt cx="445770" cy="445770"/>
          </a:xfrm>
        </p:grpSpPr>
        <p:sp>
          <p:nvSpPr>
            <p:cNvPr id="82" name="object 82"/>
            <p:cNvSpPr/>
            <p:nvPr/>
          </p:nvSpPr>
          <p:spPr>
            <a:xfrm>
              <a:off x="9580536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580536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9679813" y="3795454"/>
            <a:ext cx="2470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5" dirty="0">
                <a:solidFill>
                  <a:srgbClr val="4B21B1"/>
                </a:solidFill>
                <a:latin typeface="Arial"/>
                <a:cs typeface="Arial"/>
              </a:rPr>
              <a:t>13</a:t>
            </a:r>
            <a:endParaRPr sz="17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954063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557172" y="4859498"/>
            <a:ext cx="156591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530" marR="5080" indent="-37465">
              <a:lnSpc>
                <a:spcPts val="1750"/>
              </a:lnSpc>
              <a:spcBef>
                <a:spcPts val="44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НАСТАВНИКИ </a:t>
            </a:r>
            <a:r>
              <a:rPr sz="1750" b="1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574186" y="4615548"/>
            <a:ext cx="445770" cy="445770"/>
            <a:chOff x="9574186" y="4615548"/>
            <a:chExt cx="445770" cy="445770"/>
          </a:xfrm>
        </p:grpSpPr>
        <p:sp>
          <p:nvSpPr>
            <p:cNvPr id="88" name="object 88"/>
            <p:cNvSpPr/>
            <p:nvPr/>
          </p:nvSpPr>
          <p:spPr>
            <a:xfrm>
              <a:off x="9580536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580536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679813" y="4686207"/>
            <a:ext cx="24955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954063" y="5555792"/>
            <a:ext cx="3066415" cy="842010"/>
            <a:chOff x="6954063" y="5555792"/>
            <a:chExt cx="3066415" cy="842010"/>
          </a:xfrm>
        </p:grpSpPr>
        <p:sp>
          <p:nvSpPr>
            <p:cNvPr id="92" name="object 92"/>
            <p:cNvSpPr/>
            <p:nvPr/>
          </p:nvSpPr>
          <p:spPr>
            <a:xfrm>
              <a:off x="6954063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580537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80537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7122807" y="5795476"/>
            <a:ext cx="283400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94995" marR="30480" indent="-557530">
              <a:lnSpc>
                <a:spcPts val="1750"/>
              </a:lnSpc>
              <a:spcBef>
                <a:spcPts val="445"/>
              </a:spcBef>
              <a:tabLst>
                <a:tab pos="2569210" algn="l"/>
              </a:tabLst>
            </a:pPr>
            <a:r>
              <a:rPr sz="1750" b="1" spc="-50" dirty="0">
                <a:solidFill>
                  <a:srgbClr val="FFFFFF"/>
                </a:solidFill>
                <a:latin typeface="Arial"/>
                <a:cs typeface="Arial"/>
              </a:rPr>
              <a:t>КАДРОВАЯ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КОМАНДА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25" b="1" spc="-97" baseline="42857" dirty="0">
                <a:solidFill>
                  <a:srgbClr val="4B21B1"/>
                </a:solidFill>
                <a:latin typeface="Arial"/>
                <a:cs typeface="Arial"/>
              </a:rPr>
              <a:t>15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96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0200" y="3352800"/>
            <a:ext cx="5613400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8"/>
          <p:cNvGrpSpPr/>
          <p:nvPr/>
        </p:nvGrpSpPr>
        <p:grpSpPr>
          <a:xfrm>
            <a:off x="0" y="12"/>
            <a:ext cx="16129000" cy="1981188"/>
            <a:chOff x="0" y="12"/>
            <a:chExt cx="10692130" cy="1981188"/>
          </a:xfrm>
        </p:grpSpPr>
        <p:sp>
          <p:nvSpPr>
            <p:cNvPr id="5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981188"/>
            </a:xfrm>
            <a:prstGeom prst="rect">
              <a:avLst/>
            </a:prstGeom>
          </p:spPr>
        </p:pic>
      </p:grpSp>
      <p:pic>
        <p:nvPicPr>
          <p:cNvPr id="7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99" y="851396"/>
            <a:ext cx="5778361" cy="2612678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4"/>
          </p:nvPr>
        </p:nvSpPr>
        <p:spPr>
          <a:xfrm>
            <a:off x="660400" y="3276600"/>
            <a:ext cx="14782800" cy="4431983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Навигаторы детства» — открытый конкурс Министерства просвещения Российской Федерации и Российского движения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отбору кандидатов на должность советника директора школы по воспитанию и работе с детскими объединениями.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 и работе с детскими объединениями — это истинный лидер, которому предстоит стать частью новой главы в развитии Российского движения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воспитательной составляющей системы образования нашей страны.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698999" y="7467600"/>
            <a:ext cx="9982201" cy="369332"/>
          </a:xfrm>
        </p:spPr>
        <p:txBody>
          <a:bodyPr/>
          <a:lstStyle/>
          <a:p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4294967295"/>
          </p:nvPr>
        </p:nvSpPr>
        <p:spPr>
          <a:xfrm>
            <a:off x="3630613" y="7056438"/>
            <a:ext cx="12625387" cy="30797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Писаренко Елена Викторовна            Левина  Юлия  Константиновна       Ярошенко Анна Александровна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446" y="26237"/>
            <a:ext cx="15839954" cy="1586230"/>
            <a:chOff x="0" y="12"/>
            <a:chExt cx="10692130" cy="158623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0" cy="158617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0" y="5119944"/>
            <a:ext cx="5553745" cy="3872052"/>
            <a:chOff x="0" y="5010779"/>
            <a:chExt cx="5553745" cy="2549525"/>
          </a:xfrm>
        </p:grpSpPr>
        <p:sp>
          <p:nvSpPr>
            <p:cNvPr id="19" name="object 19"/>
            <p:cNvSpPr/>
            <p:nvPr/>
          </p:nvSpPr>
          <p:spPr>
            <a:xfrm>
              <a:off x="0" y="5010779"/>
              <a:ext cx="2894330" cy="2549525"/>
            </a:xfrm>
            <a:custGeom>
              <a:avLst/>
              <a:gdLst/>
              <a:ahLst/>
              <a:cxnLst/>
              <a:rect l="l" t="t" r="r" b="b"/>
              <a:pathLst>
                <a:path w="2894330" h="2549525">
                  <a:moveTo>
                    <a:pt x="1658925" y="0"/>
                  </a:moveTo>
                  <a:lnTo>
                    <a:pt x="1611716" y="421"/>
                  </a:lnTo>
                  <a:lnTo>
                    <a:pt x="1564748" y="2794"/>
                  </a:lnTo>
                  <a:lnTo>
                    <a:pt x="1518095" y="7167"/>
                  </a:lnTo>
                  <a:lnTo>
                    <a:pt x="1471831" y="13587"/>
                  </a:lnTo>
                  <a:lnTo>
                    <a:pt x="1426032" y="22103"/>
                  </a:lnTo>
                  <a:lnTo>
                    <a:pt x="0" y="322026"/>
                  </a:lnTo>
                  <a:lnTo>
                    <a:pt x="0" y="2549226"/>
                  </a:lnTo>
                  <a:lnTo>
                    <a:pt x="2771314" y="2549226"/>
                  </a:lnTo>
                  <a:lnTo>
                    <a:pt x="2892285" y="992739"/>
                  </a:lnTo>
                  <a:lnTo>
                    <a:pt x="2893892" y="954589"/>
                  </a:lnTo>
                  <a:lnTo>
                    <a:pt x="2892830" y="916514"/>
                  </a:lnTo>
                  <a:lnTo>
                    <a:pt x="2889174" y="878562"/>
                  </a:lnTo>
                  <a:lnTo>
                    <a:pt x="2882997" y="840780"/>
                  </a:lnTo>
                  <a:lnTo>
                    <a:pt x="2874375" y="803217"/>
                  </a:lnTo>
                  <a:lnTo>
                    <a:pt x="2863383" y="765922"/>
                  </a:lnTo>
                  <a:lnTo>
                    <a:pt x="2850094" y="728941"/>
                  </a:lnTo>
                  <a:lnTo>
                    <a:pt x="2834584" y="692324"/>
                  </a:lnTo>
                  <a:lnTo>
                    <a:pt x="2816927" y="656119"/>
                  </a:lnTo>
                  <a:lnTo>
                    <a:pt x="2797197" y="620373"/>
                  </a:lnTo>
                  <a:lnTo>
                    <a:pt x="2775470" y="585134"/>
                  </a:lnTo>
                  <a:lnTo>
                    <a:pt x="2751820" y="550452"/>
                  </a:lnTo>
                  <a:lnTo>
                    <a:pt x="2726321" y="516374"/>
                  </a:lnTo>
                  <a:lnTo>
                    <a:pt x="2699048" y="482947"/>
                  </a:lnTo>
                  <a:lnTo>
                    <a:pt x="2670076" y="450221"/>
                  </a:lnTo>
                  <a:lnTo>
                    <a:pt x="2639480" y="418244"/>
                  </a:lnTo>
                  <a:lnTo>
                    <a:pt x="2607333" y="387062"/>
                  </a:lnTo>
                  <a:lnTo>
                    <a:pt x="2573711" y="356726"/>
                  </a:lnTo>
                  <a:lnTo>
                    <a:pt x="2538687" y="327282"/>
                  </a:lnTo>
                  <a:lnTo>
                    <a:pt x="2502338" y="298779"/>
                  </a:lnTo>
                  <a:lnTo>
                    <a:pt x="2464737" y="271265"/>
                  </a:lnTo>
                  <a:lnTo>
                    <a:pt x="2425958" y="244788"/>
                  </a:lnTo>
                  <a:lnTo>
                    <a:pt x="2386078" y="219397"/>
                  </a:lnTo>
                  <a:lnTo>
                    <a:pt x="2345169" y="195139"/>
                  </a:lnTo>
                  <a:lnTo>
                    <a:pt x="2303307" y="172062"/>
                  </a:lnTo>
                  <a:lnTo>
                    <a:pt x="2260567" y="150215"/>
                  </a:lnTo>
                  <a:lnTo>
                    <a:pt x="2217022" y="129646"/>
                  </a:lnTo>
                  <a:lnTo>
                    <a:pt x="2172748" y="110402"/>
                  </a:lnTo>
                  <a:lnTo>
                    <a:pt x="2127819" y="92533"/>
                  </a:lnTo>
                  <a:lnTo>
                    <a:pt x="2082310" y="76086"/>
                  </a:lnTo>
                  <a:lnTo>
                    <a:pt x="2036295" y="61109"/>
                  </a:lnTo>
                  <a:lnTo>
                    <a:pt x="1989849" y="47651"/>
                  </a:lnTo>
                  <a:lnTo>
                    <a:pt x="1943047" y="35759"/>
                  </a:lnTo>
                  <a:lnTo>
                    <a:pt x="1895962" y="25481"/>
                  </a:lnTo>
                  <a:lnTo>
                    <a:pt x="1848671" y="16867"/>
                  </a:lnTo>
                  <a:lnTo>
                    <a:pt x="1801247" y="9963"/>
                  </a:lnTo>
                  <a:lnTo>
                    <a:pt x="1753765" y="4819"/>
                  </a:lnTo>
                  <a:lnTo>
                    <a:pt x="1706299" y="1482"/>
                  </a:lnTo>
                  <a:lnTo>
                    <a:pt x="1658925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820" y="6340928"/>
              <a:ext cx="5495925" cy="1219200"/>
            </a:xfrm>
            <a:custGeom>
              <a:avLst/>
              <a:gdLst/>
              <a:ahLst/>
              <a:cxnLst/>
              <a:rect l="l" t="t" r="r" b="b"/>
              <a:pathLst>
                <a:path w="5495925" h="1219200">
                  <a:moveTo>
                    <a:pt x="1432669" y="0"/>
                  </a:moveTo>
                  <a:lnTo>
                    <a:pt x="1384274" y="1065"/>
                  </a:lnTo>
                  <a:lnTo>
                    <a:pt x="1336493" y="3804"/>
                  </a:lnTo>
                  <a:lnTo>
                    <a:pt x="1289351" y="8206"/>
                  </a:lnTo>
                  <a:lnTo>
                    <a:pt x="1242875" y="14264"/>
                  </a:lnTo>
                  <a:lnTo>
                    <a:pt x="1197089" y="21969"/>
                  </a:lnTo>
                  <a:lnTo>
                    <a:pt x="1152020" y="31313"/>
                  </a:lnTo>
                  <a:lnTo>
                    <a:pt x="1107692" y="42288"/>
                  </a:lnTo>
                  <a:lnTo>
                    <a:pt x="1064131" y="54885"/>
                  </a:lnTo>
                  <a:lnTo>
                    <a:pt x="1021363" y="69096"/>
                  </a:lnTo>
                  <a:lnTo>
                    <a:pt x="979414" y="84913"/>
                  </a:lnTo>
                  <a:lnTo>
                    <a:pt x="938308" y="102327"/>
                  </a:lnTo>
                  <a:lnTo>
                    <a:pt x="898071" y="121330"/>
                  </a:lnTo>
                  <a:lnTo>
                    <a:pt x="858729" y="141914"/>
                  </a:lnTo>
                  <a:lnTo>
                    <a:pt x="820307" y="164070"/>
                  </a:lnTo>
                  <a:lnTo>
                    <a:pt x="782831" y="187791"/>
                  </a:lnTo>
                  <a:lnTo>
                    <a:pt x="746326" y="213067"/>
                  </a:lnTo>
                  <a:lnTo>
                    <a:pt x="710818" y="239890"/>
                  </a:lnTo>
                  <a:lnTo>
                    <a:pt x="676332" y="268253"/>
                  </a:lnTo>
                  <a:lnTo>
                    <a:pt x="642894" y="298146"/>
                  </a:lnTo>
                  <a:lnTo>
                    <a:pt x="610529" y="329562"/>
                  </a:lnTo>
                  <a:lnTo>
                    <a:pt x="579263" y="362491"/>
                  </a:lnTo>
                  <a:lnTo>
                    <a:pt x="549122" y="396927"/>
                  </a:lnTo>
                  <a:lnTo>
                    <a:pt x="520130" y="432860"/>
                  </a:lnTo>
                  <a:lnTo>
                    <a:pt x="492313" y="470282"/>
                  </a:lnTo>
                  <a:lnTo>
                    <a:pt x="465697" y="509184"/>
                  </a:lnTo>
                  <a:lnTo>
                    <a:pt x="0" y="1219076"/>
                  </a:lnTo>
                  <a:lnTo>
                    <a:pt x="5495805" y="1219076"/>
                  </a:lnTo>
                  <a:lnTo>
                    <a:pt x="5418024" y="1190489"/>
                  </a:lnTo>
                  <a:lnTo>
                    <a:pt x="1944790" y="83150"/>
                  </a:lnTo>
                  <a:lnTo>
                    <a:pt x="1891656" y="67035"/>
                  </a:lnTo>
                  <a:lnTo>
                    <a:pt x="1838881" y="52675"/>
                  </a:lnTo>
                  <a:lnTo>
                    <a:pt x="1786490" y="40063"/>
                  </a:lnTo>
                  <a:lnTo>
                    <a:pt x="1734510" y="29189"/>
                  </a:lnTo>
                  <a:lnTo>
                    <a:pt x="1682965" y="20046"/>
                  </a:lnTo>
                  <a:lnTo>
                    <a:pt x="1631882" y="12626"/>
                  </a:lnTo>
                  <a:lnTo>
                    <a:pt x="1581285" y="6919"/>
                  </a:lnTo>
                  <a:lnTo>
                    <a:pt x="1531200" y="2918"/>
                  </a:lnTo>
                  <a:lnTo>
                    <a:pt x="1481653" y="614"/>
                  </a:lnTo>
                  <a:lnTo>
                    <a:pt x="1432669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" y="945081"/>
            <a:ext cx="4790954" cy="33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51401" y="1295400"/>
            <a:ext cx="6705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№65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C:\Users\User\Desktop\презентации на сайт\photo169461225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25431" r="-17311" b="-34913"/>
          <a:stretch/>
        </p:blipFill>
        <p:spPr bwMode="auto">
          <a:xfrm>
            <a:off x="3556000" y="3276600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резентации на сайт\photo169461227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23093" r="-13407" b="-26511"/>
          <a:stretch/>
        </p:blipFill>
        <p:spPr bwMode="auto">
          <a:xfrm>
            <a:off x="7980423" y="3276600"/>
            <a:ext cx="4680000" cy="42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ации на сайт\photo169461245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-2072" r="-2691" b="8236"/>
          <a:stretch/>
        </p:blipFill>
        <p:spPr bwMode="auto">
          <a:xfrm>
            <a:off x="12074592" y="3200400"/>
            <a:ext cx="370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9877" y="6228096"/>
            <a:ext cx="4312285" cy="1332230"/>
          </a:xfrm>
          <a:custGeom>
            <a:avLst/>
            <a:gdLst/>
            <a:ahLst/>
            <a:cxnLst/>
            <a:rect l="l" t="t" r="r" b="b"/>
            <a:pathLst>
              <a:path w="4312284" h="1332229">
                <a:moveTo>
                  <a:pt x="3939473" y="0"/>
                </a:moveTo>
                <a:lnTo>
                  <a:pt x="3893123" y="1492"/>
                </a:lnTo>
                <a:lnTo>
                  <a:pt x="3847112" y="5445"/>
                </a:lnTo>
                <a:lnTo>
                  <a:pt x="3801547" y="11934"/>
                </a:lnTo>
                <a:lnTo>
                  <a:pt x="897959" y="510523"/>
                </a:lnTo>
                <a:lnTo>
                  <a:pt x="842960" y="520974"/>
                </a:lnTo>
                <a:lnTo>
                  <a:pt x="789391" y="533178"/>
                </a:lnTo>
                <a:lnTo>
                  <a:pt x="737281" y="547104"/>
                </a:lnTo>
                <a:lnTo>
                  <a:pt x="686659" y="562722"/>
                </a:lnTo>
                <a:lnTo>
                  <a:pt x="637557" y="580003"/>
                </a:lnTo>
                <a:lnTo>
                  <a:pt x="590002" y="598915"/>
                </a:lnTo>
                <a:lnTo>
                  <a:pt x="544026" y="619429"/>
                </a:lnTo>
                <a:lnTo>
                  <a:pt x="499657" y="641515"/>
                </a:lnTo>
                <a:lnTo>
                  <a:pt x="456925" y="665141"/>
                </a:lnTo>
                <a:lnTo>
                  <a:pt x="415860" y="690279"/>
                </a:lnTo>
                <a:lnTo>
                  <a:pt x="376492" y="716898"/>
                </a:lnTo>
                <a:lnTo>
                  <a:pt x="338850" y="744967"/>
                </a:lnTo>
                <a:lnTo>
                  <a:pt x="302964" y="774457"/>
                </a:lnTo>
                <a:lnTo>
                  <a:pt x="268864" y="805336"/>
                </a:lnTo>
                <a:lnTo>
                  <a:pt x="236580" y="837576"/>
                </a:lnTo>
                <a:lnTo>
                  <a:pt x="206140" y="871146"/>
                </a:lnTo>
                <a:lnTo>
                  <a:pt x="177575" y="906015"/>
                </a:lnTo>
                <a:lnTo>
                  <a:pt x="150915" y="942153"/>
                </a:lnTo>
                <a:lnTo>
                  <a:pt x="126188" y="979531"/>
                </a:lnTo>
                <a:lnTo>
                  <a:pt x="103426" y="1018117"/>
                </a:lnTo>
                <a:lnTo>
                  <a:pt x="82657" y="1057883"/>
                </a:lnTo>
                <a:lnTo>
                  <a:pt x="63911" y="1098797"/>
                </a:lnTo>
                <a:lnTo>
                  <a:pt x="47218" y="1140829"/>
                </a:lnTo>
                <a:lnTo>
                  <a:pt x="32608" y="1183949"/>
                </a:lnTo>
                <a:lnTo>
                  <a:pt x="20110" y="1228127"/>
                </a:lnTo>
                <a:lnTo>
                  <a:pt x="9753" y="1273333"/>
                </a:lnTo>
                <a:lnTo>
                  <a:pt x="1569" y="1319536"/>
                </a:lnTo>
                <a:lnTo>
                  <a:pt x="0" y="1331909"/>
                </a:lnTo>
                <a:lnTo>
                  <a:pt x="4312125" y="1331909"/>
                </a:lnTo>
                <a:lnTo>
                  <a:pt x="4312125" y="68624"/>
                </a:lnTo>
                <a:lnTo>
                  <a:pt x="4309588" y="67640"/>
                </a:lnTo>
                <a:lnTo>
                  <a:pt x="4264392" y="52149"/>
                </a:lnTo>
                <a:lnTo>
                  <a:pt x="4218677" y="38518"/>
                </a:lnTo>
                <a:lnTo>
                  <a:pt x="4172548" y="26822"/>
                </a:lnTo>
                <a:lnTo>
                  <a:pt x="4126114" y="17136"/>
                </a:lnTo>
                <a:lnTo>
                  <a:pt x="4079483" y="9536"/>
                </a:lnTo>
                <a:lnTo>
                  <a:pt x="4032760" y="4097"/>
                </a:lnTo>
                <a:lnTo>
                  <a:pt x="3986055" y="893"/>
                </a:lnTo>
                <a:lnTo>
                  <a:pt x="393947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4967" y="1176096"/>
            <a:ext cx="890803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300" spc="-130" dirty="0" smtClean="0"/>
              <a:t>Наши мероприятия </a:t>
            </a:r>
            <a:endParaRPr sz="4300" dirty="0"/>
          </a:p>
        </p:txBody>
      </p:sp>
      <p:grpSp>
        <p:nvGrpSpPr>
          <p:cNvPr id="8" name="object 8"/>
          <p:cNvGrpSpPr/>
          <p:nvPr/>
        </p:nvGrpSpPr>
        <p:grpSpPr>
          <a:xfrm>
            <a:off x="0" y="12"/>
            <a:ext cx="16129000" cy="1586230"/>
            <a:chOff x="0" y="12"/>
            <a:chExt cx="10692130" cy="1586230"/>
          </a:xfrm>
        </p:grpSpPr>
        <p:sp>
          <p:nvSpPr>
            <p:cNvPr id="9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58616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33600"/>
            <a:ext cx="7467600" cy="701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1883979"/>
            <a:ext cx="7609687" cy="726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264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ХРОНОЛОГИЯ</vt:lpstr>
      <vt:lpstr>Презентация PowerPoint</vt:lpstr>
      <vt:lpstr>Презентация PowerPoint</vt:lpstr>
      <vt:lpstr>ЦЕННОСТИ</vt:lpstr>
      <vt:lpstr>ЗАДАЧИ</vt:lpstr>
      <vt:lpstr>Презентация PowerPoint</vt:lpstr>
      <vt:lpstr>.</vt:lpstr>
      <vt:lpstr>Наши мероприятия </vt:lpstr>
      <vt:lpstr>Наши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10</cp:revision>
  <dcterms:created xsi:type="dcterms:W3CDTF">2022-11-30T06:28:03Z</dcterms:created>
  <dcterms:modified xsi:type="dcterms:W3CDTF">2023-09-13T14:19:50Z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2022-11-30T00:00:00Z</vt:filetime>
  </property>
</Properties>
</file>