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58" r:id="rId5"/>
    <p:sldId id="261" r:id="rId6"/>
    <p:sldId id="264" r:id="rId7"/>
    <p:sldId id="279" r:id="rId8"/>
    <p:sldId id="280" r:id="rId9"/>
    <p:sldId id="276" r:id="rId10"/>
    <p:sldId id="281" r:id="rId11"/>
    <p:sldId id="278" r:id="rId12"/>
  </p:sldIdLst>
  <p:sldSz cx="16256000" cy="9144000"/>
  <p:notesSz cx="16256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Учитель" initials="У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>
        <p:scale>
          <a:sx n="70" d="100"/>
          <a:sy n="70" d="100"/>
        </p:scale>
        <p:origin x="-384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126995" y="6086953"/>
            <a:ext cx="3565525" cy="1473200"/>
          </a:xfrm>
          <a:custGeom>
            <a:avLst/>
            <a:gdLst/>
            <a:ahLst/>
            <a:cxnLst/>
            <a:rect l="l" t="t" r="r" b="b"/>
            <a:pathLst>
              <a:path w="3565525" h="1473200">
                <a:moveTo>
                  <a:pt x="1223267" y="0"/>
                </a:moveTo>
                <a:lnTo>
                  <a:pt x="1171556" y="1529"/>
                </a:lnTo>
                <a:lnTo>
                  <a:pt x="1120914" y="5183"/>
                </a:lnTo>
                <a:lnTo>
                  <a:pt x="1071382" y="10938"/>
                </a:lnTo>
                <a:lnTo>
                  <a:pt x="1023003" y="18771"/>
                </a:lnTo>
                <a:lnTo>
                  <a:pt x="975818" y="28657"/>
                </a:lnTo>
                <a:lnTo>
                  <a:pt x="929869" y="40574"/>
                </a:lnTo>
                <a:lnTo>
                  <a:pt x="885199" y="54496"/>
                </a:lnTo>
                <a:lnTo>
                  <a:pt x="841849" y="70402"/>
                </a:lnTo>
                <a:lnTo>
                  <a:pt x="799861" y="88266"/>
                </a:lnTo>
                <a:lnTo>
                  <a:pt x="759278" y="108065"/>
                </a:lnTo>
                <a:lnTo>
                  <a:pt x="720141" y="129776"/>
                </a:lnTo>
                <a:lnTo>
                  <a:pt x="682492" y="153375"/>
                </a:lnTo>
                <a:lnTo>
                  <a:pt x="646373" y="178837"/>
                </a:lnTo>
                <a:lnTo>
                  <a:pt x="611826" y="206140"/>
                </a:lnTo>
                <a:lnTo>
                  <a:pt x="578894" y="235260"/>
                </a:lnTo>
                <a:lnTo>
                  <a:pt x="547617" y="266173"/>
                </a:lnTo>
                <a:lnTo>
                  <a:pt x="518039" y="298855"/>
                </a:lnTo>
                <a:lnTo>
                  <a:pt x="490200" y="333282"/>
                </a:lnTo>
                <a:lnTo>
                  <a:pt x="464144" y="369431"/>
                </a:lnTo>
                <a:lnTo>
                  <a:pt x="439911" y="407279"/>
                </a:lnTo>
                <a:lnTo>
                  <a:pt x="417544" y="446801"/>
                </a:lnTo>
                <a:lnTo>
                  <a:pt x="397085" y="487974"/>
                </a:lnTo>
                <a:lnTo>
                  <a:pt x="378576" y="530774"/>
                </a:lnTo>
                <a:lnTo>
                  <a:pt x="0" y="1473051"/>
                </a:lnTo>
                <a:lnTo>
                  <a:pt x="3565006" y="1473051"/>
                </a:lnTo>
                <a:lnTo>
                  <a:pt x="3565006" y="249386"/>
                </a:lnTo>
                <a:lnTo>
                  <a:pt x="1384391" y="8397"/>
                </a:lnTo>
                <a:lnTo>
                  <a:pt x="1329726" y="3410"/>
                </a:lnTo>
                <a:lnTo>
                  <a:pt x="1276004" y="619"/>
                </a:lnTo>
                <a:lnTo>
                  <a:pt x="1223267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31341" y="1472996"/>
            <a:ext cx="8230717" cy="3052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320"/>
              </a:lnSpc>
            </a:pPr>
            <a:fld id="{81D60167-4931-47E6-BA6A-407CBD079E47}" type="slidenum">
              <a:rPr spc="95" dirty="0"/>
              <a:pPr marL="38100">
                <a:lnSpc>
                  <a:spcPts val="2320"/>
                </a:lnSpc>
              </a:pPr>
              <a:t>‹#›</a:t>
            </a:fld>
            <a:endParaRPr spc="9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00" b="1" i="0">
                <a:solidFill>
                  <a:srgbClr val="4B21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320"/>
              </a:lnSpc>
            </a:pPr>
            <a:fld id="{81D60167-4931-47E6-BA6A-407CBD079E47}" type="slidenum">
              <a:rPr spc="95" dirty="0"/>
              <a:pPr marL="38100">
                <a:lnSpc>
                  <a:spcPts val="2320"/>
                </a:lnSpc>
              </a:pPr>
              <a:t>‹#›</a:t>
            </a:fld>
            <a:endParaRPr spc="9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00" b="1" i="0">
                <a:solidFill>
                  <a:srgbClr val="4B21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06592" y="2363952"/>
            <a:ext cx="3827779" cy="3801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320"/>
              </a:lnSpc>
            </a:pPr>
            <a:fld id="{81D60167-4931-47E6-BA6A-407CBD079E47}" type="slidenum">
              <a:rPr spc="95" dirty="0"/>
              <a:pPr marL="38100">
                <a:lnSpc>
                  <a:spcPts val="2320"/>
                </a:lnSpc>
              </a:pPr>
              <a:t>‹#›</a:t>
            </a:fld>
            <a:endParaRPr spc="9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00" b="1" i="0">
                <a:solidFill>
                  <a:srgbClr val="4B21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320"/>
              </a:lnSpc>
            </a:pPr>
            <a:fld id="{81D60167-4931-47E6-BA6A-407CBD079E47}" type="slidenum">
              <a:rPr spc="95" dirty="0"/>
              <a:pPr marL="38100">
                <a:lnSpc>
                  <a:spcPts val="2320"/>
                </a:lnSpc>
              </a:pPr>
              <a:t>‹#›</a:t>
            </a:fld>
            <a:endParaRPr spc="9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320"/>
              </a:lnSpc>
            </a:pPr>
            <a:fld id="{81D60167-4931-47E6-BA6A-407CBD079E47}" type="slidenum">
              <a:rPr spc="95" dirty="0"/>
              <a:pPr marL="38100">
                <a:lnSpc>
                  <a:spcPts val="2320"/>
                </a:lnSpc>
              </a:pPr>
              <a:t>‹#›</a:t>
            </a:fld>
            <a:endParaRPr spc="9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6887" y="2555713"/>
            <a:ext cx="8079624" cy="2316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00" b="1" i="0">
                <a:solidFill>
                  <a:srgbClr val="4B21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5593" y="2584754"/>
            <a:ext cx="8882212" cy="3390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60482" y="7057334"/>
            <a:ext cx="383540" cy="329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320"/>
              </a:lnSpc>
            </a:pPr>
            <a:fld id="{81D60167-4931-47E6-BA6A-407CBD079E47}" type="slidenum">
              <a:rPr spc="95" dirty="0"/>
              <a:pPr marL="38100">
                <a:lnSpc>
                  <a:spcPts val="2320"/>
                </a:lnSpc>
              </a:pPr>
              <a:t>‹#›</a:t>
            </a:fld>
            <a:endParaRPr spc="9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976410" cy="8991211"/>
            <a:chOff x="0" y="12"/>
            <a:chExt cx="10692003" cy="7559992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10692003" cy="75599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495" y="5381924"/>
              <a:ext cx="4677096" cy="19221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3" name="object 8"/>
          <p:cNvGrpSpPr/>
          <p:nvPr/>
        </p:nvGrpSpPr>
        <p:grpSpPr>
          <a:xfrm>
            <a:off x="0" y="12"/>
            <a:ext cx="16129000" cy="1586230"/>
            <a:chOff x="0" y="12"/>
            <a:chExt cx="10692130" cy="1586230"/>
          </a:xfrm>
        </p:grpSpPr>
        <p:sp>
          <p:nvSpPr>
            <p:cNvPr id="4" name="object 9"/>
            <p:cNvSpPr/>
            <p:nvPr/>
          </p:nvSpPr>
          <p:spPr>
            <a:xfrm>
              <a:off x="0" y="12"/>
              <a:ext cx="10692130" cy="918844"/>
            </a:xfrm>
            <a:custGeom>
              <a:avLst/>
              <a:gdLst/>
              <a:ahLst/>
              <a:cxnLst/>
              <a:rect l="l" t="t" r="r" b="b"/>
              <a:pathLst>
                <a:path w="10692130" h="918844">
                  <a:moveTo>
                    <a:pt x="10692003" y="0"/>
                  </a:moveTo>
                  <a:lnTo>
                    <a:pt x="0" y="0"/>
                  </a:lnTo>
                  <a:lnTo>
                    <a:pt x="0" y="918362"/>
                  </a:lnTo>
                  <a:lnTo>
                    <a:pt x="10692003" y="918362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9229" y="12"/>
              <a:ext cx="4122773" cy="1586166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1586178"/>
            <a:ext cx="7505700" cy="662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175" y="2667000"/>
            <a:ext cx="4062625" cy="539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2999"/>
            <a:ext cx="4165600" cy="604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ject 7"/>
          <p:cNvSpPr txBox="1">
            <a:spLocks/>
          </p:cNvSpPr>
          <p:nvPr/>
        </p:nvSpPr>
        <p:spPr>
          <a:xfrm>
            <a:off x="4546600" y="921894"/>
            <a:ext cx="8908033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8200" b="1" i="0">
                <a:solidFill>
                  <a:srgbClr val="4B21B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4300" spc="-130" smtClean="0"/>
              <a:t>Наши мероприятия </a:t>
            </a:r>
            <a:endParaRPr lang="ru-RU" sz="4300" dirty="0"/>
          </a:p>
        </p:txBody>
      </p:sp>
    </p:spTree>
    <p:extLst>
      <p:ext uri="{BB962C8B-B14F-4D97-AF65-F5344CB8AC3E}">
        <p14:creationId xmlns:p14="http://schemas.microsoft.com/office/powerpoint/2010/main" val="306240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918857"/>
            <a:ext cx="9525000" cy="1214744"/>
          </a:xfrm>
        </p:spPr>
        <p:txBody>
          <a:bodyPr/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мероприятия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8"/>
          <p:cNvGrpSpPr/>
          <p:nvPr/>
        </p:nvGrpSpPr>
        <p:grpSpPr>
          <a:xfrm>
            <a:off x="0" y="12"/>
            <a:ext cx="16129000" cy="1586230"/>
            <a:chOff x="0" y="12"/>
            <a:chExt cx="10692130" cy="1586230"/>
          </a:xfrm>
        </p:grpSpPr>
        <p:sp>
          <p:nvSpPr>
            <p:cNvPr id="4" name="object 9"/>
            <p:cNvSpPr/>
            <p:nvPr/>
          </p:nvSpPr>
          <p:spPr>
            <a:xfrm>
              <a:off x="0" y="12"/>
              <a:ext cx="10692130" cy="918844"/>
            </a:xfrm>
            <a:custGeom>
              <a:avLst/>
              <a:gdLst/>
              <a:ahLst/>
              <a:cxnLst/>
              <a:rect l="l" t="t" r="r" b="b"/>
              <a:pathLst>
                <a:path w="10692130" h="918844">
                  <a:moveTo>
                    <a:pt x="10692003" y="0"/>
                  </a:moveTo>
                  <a:lnTo>
                    <a:pt x="0" y="0"/>
                  </a:lnTo>
                  <a:lnTo>
                    <a:pt x="0" y="918362"/>
                  </a:lnTo>
                  <a:lnTo>
                    <a:pt x="10692003" y="918362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9229" y="12"/>
              <a:ext cx="4122773" cy="1586166"/>
            </a:xfrm>
            <a:prstGeom prst="rect">
              <a:avLst/>
            </a:prstGeom>
          </p:spPr>
        </p:pic>
      </p:grpSp>
      <p:pic>
        <p:nvPicPr>
          <p:cNvPr id="4098" name="Picture 2" descr="C:\Users\User\Downloads\53754991287437822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20" y="17526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5375499128743782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434" y="198120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53754991287437822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5536726"/>
            <a:ext cx="9971618" cy="34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868487"/>
            <a:ext cx="4798484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71" y="5526252"/>
            <a:ext cx="4646613" cy="348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935" y="5294115"/>
            <a:ext cx="4063365" cy="3495040"/>
            <a:chOff x="6628640" y="4065533"/>
            <a:chExt cx="4063365" cy="3495040"/>
          </a:xfrm>
        </p:grpSpPr>
        <p:sp>
          <p:nvSpPr>
            <p:cNvPr id="3" name="object 3"/>
            <p:cNvSpPr/>
            <p:nvPr/>
          </p:nvSpPr>
          <p:spPr>
            <a:xfrm>
              <a:off x="6628640" y="5839429"/>
              <a:ext cx="3562985" cy="1720850"/>
            </a:xfrm>
            <a:custGeom>
              <a:avLst/>
              <a:gdLst/>
              <a:ahLst/>
              <a:cxnLst/>
              <a:rect l="l" t="t" r="r" b="b"/>
              <a:pathLst>
                <a:path w="3562984" h="1720850">
                  <a:moveTo>
                    <a:pt x="1346302" y="0"/>
                  </a:moveTo>
                  <a:lnTo>
                    <a:pt x="1298781" y="2279"/>
                  </a:lnTo>
                  <a:lnTo>
                    <a:pt x="1252217" y="7833"/>
                  </a:lnTo>
                  <a:lnTo>
                    <a:pt x="1206699" y="16626"/>
                  </a:lnTo>
                  <a:lnTo>
                    <a:pt x="1162319" y="28627"/>
                  </a:lnTo>
                  <a:lnTo>
                    <a:pt x="1119167" y="43803"/>
                  </a:lnTo>
                  <a:lnTo>
                    <a:pt x="1077332" y="62120"/>
                  </a:lnTo>
                  <a:lnTo>
                    <a:pt x="1036906" y="83545"/>
                  </a:lnTo>
                  <a:lnTo>
                    <a:pt x="997979" y="108046"/>
                  </a:lnTo>
                  <a:lnTo>
                    <a:pt x="960640" y="135590"/>
                  </a:lnTo>
                  <a:lnTo>
                    <a:pt x="924981" y="166144"/>
                  </a:lnTo>
                  <a:lnTo>
                    <a:pt x="891092" y="199674"/>
                  </a:lnTo>
                  <a:lnTo>
                    <a:pt x="859064" y="236148"/>
                  </a:lnTo>
                  <a:lnTo>
                    <a:pt x="828985" y="275533"/>
                  </a:lnTo>
                  <a:lnTo>
                    <a:pt x="800948" y="317795"/>
                  </a:lnTo>
                  <a:lnTo>
                    <a:pt x="47863" y="1537122"/>
                  </a:lnTo>
                  <a:lnTo>
                    <a:pt x="29354" y="1572116"/>
                  </a:lnTo>
                  <a:lnTo>
                    <a:pt x="15458" y="1609289"/>
                  </a:lnTo>
                  <a:lnTo>
                    <a:pt x="6004" y="1648304"/>
                  </a:lnTo>
                  <a:lnTo>
                    <a:pt x="823" y="1688824"/>
                  </a:lnTo>
                  <a:lnTo>
                    <a:pt x="0" y="1720575"/>
                  </a:lnTo>
                  <a:lnTo>
                    <a:pt x="3330125" y="1720575"/>
                  </a:lnTo>
                  <a:lnTo>
                    <a:pt x="3562436" y="1417451"/>
                  </a:lnTo>
                  <a:lnTo>
                    <a:pt x="3562436" y="770740"/>
                  </a:lnTo>
                  <a:lnTo>
                    <a:pt x="3522736" y="717824"/>
                  </a:lnTo>
                  <a:lnTo>
                    <a:pt x="3492148" y="685796"/>
                  </a:lnTo>
                  <a:lnTo>
                    <a:pt x="3458991" y="657285"/>
                  </a:lnTo>
                  <a:lnTo>
                    <a:pt x="3423368" y="632678"/>
                  </a:lnTo>
                  <a:lnTo>
                    <a:pt x="3385379" y="612359"/>
                  </a:lnTo>
                  <a:lnTo>
                    <a:pt x="3345126" y="596713"/>
                  </a:lnTo>
                  <a:lnTo>
                    <a:pt x="1595092" y="38852"/>
                  </a:lnTo>
                  <a:lnTo>
                    <a:pt x="1544143" y="24272"/>
                  </a:lnTo>
                  <a:lnTo>
                    <a:pt x="1493700" y="13129"/>
                  </a:lnTo>
                  <a:lnTo>
                    <a:pt x="1443852" y="5391"/>
                  </a:lnTo>
                  <a:lnTo>
                    <a:pt x="1394689" y="1026"/>
                  </a:lnTo>
                  <a:lnTo>
                    <a:pt x="1346302" y="0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95416" y="4065533"/>
              <a:ext cx="2296795" cy="3495040"/>
            </a:xfrm>
            <a:custGeom>
              <a:avLst/>
              <a:gdLst/>
              <a:ahLst/>
              <a:cxnLst/>
              <a:rect l="l" t="t" r="r" b="b"/>
              <a:pathLst>
                <a:path w="2296795" h="3495040">
                  <a:moveTo>
                    <a:pt x="2296586" y="0"/>
                  </a:moveTo>
                  <a:lnTo>
                    <a:pt x="643249" y="668227"/>
                  </a:lnTo>
                  <a:lnTo>
                    <a:pt x="592760" y="689764"/>
                  </a:lnTo>
                  <a:lnTo>
                    <a:pt x="544142" y="712788"/>
                  </a:lnTo>
                  <a:lnTo>
                    <a:pt x="497422" y="737256"/>
                  </a:lnTo>
                  <a:lnTo>
                    <a:pt x="452623" y="763129"/>
                  </a:lnTo>
                  <a:lnTo>
                    <a:pt x="409773" y="790365"/>
                  </a:lnTo>
                  <a:lnTo>
                    <a:pt x="368898" y="818925"/>
                  </a:lnTo>
                  <a:lnTo>
                    <a:pt x="330021" y="848766"/>
                  </a:lnTo>
                  <a:lnTo>
                    <a:pt x="293171" y="879849"/>
                  </a:lnTo>
                  <a:lnTo>
                    <a:pt x="258371" y="912133"/>
                  </a:lnTo>
                  <a:lnTo>
                    <a:pt x="225649" y="945577"/>
                  </a:lnTo>
                  <a:lnTo>
                    <a:pt x="195029" y="980139"/>
                  </a:lnTo>
                  <a:lnTo>
                    <a:pt x="166537" y="1015781"/>
                  </a:lnTo>
                  <a:lnTo>
                    <a:pt x="140199" y="1052459"/>
                  </a:lnTo>
                  <a:lnTo>
                    <a:pt x="116041" y="1090135"/>
                  </a:lnTo>
                  <a:lnTo>
                    <a:pt x="94088" y="1128767"/>
                  </a:lnTo>
                  <a:lnTo>
                    <a:pt x="74367" y="1168315"/>
                  </a:lnTo>
                  <a:lnTo>
                    <a:pt x="56902" y="1208737"/>
                  </a:lnTo>
                  <a:lnTo>
                    <a:pt x="41720" y="1249992"/>
                  </a:lnTo>
                  <a:lnTo>
                    <a:pt x="28846" y="1292042"/>
                  </a:lnTo>
                  <a:lnTo>
                    <a:pt x="18306" y="1334843"/>
                  </a:lnTo>
                  <a:lnTo>
                    <a:pt x="10125" y="1378356"/>
                  </a:lnTo>
                  <a:lnTo>
                    <a:pt x="4330" y="1422540"/>
                  </a:lnTo>
                  <a:lnTo>
                    <a:pt x="947" y="1467354"/>
                  </a:lnTo>
                  <a:lnTo>
                    <a:pt x="0" y="1512758"/>
                  </a:lnTo>
                  <a:lnTo>
                    <a:pt x="1515" y="1558710"/>
                  </a:lnTo>
                  <a:lnTo>
                    <a:pt x="5519" y="1605170"/>
                  </a:lnTo>
                  <a:lnTo>
                    <a:pt x="218293" y="3494471"/>
                  </a:lnTo>
                  <a:lnTo>
                    <a:pt x="2296586" y="3494471"/>
                  </a:lnTo>
                  <a:lnTo>
                    <a:pt x="2296586" y="0"/>
                  </a:lnTo>
                  <a:close/>
                </a:path>
              </a:pathLst>
            </a:custGeom>
            <a:solidFill>
              <a:srgbClr val="5C5E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304800"/>
            <a:ext cx="15673980" cy="1586230"/>
            <a:chOff x="0" y="12"/>
            <a:chExt cx="10692130" cy="1586230"/>
          </a:xfrm>
        </p:grpSpPr>
        <p:sp>
          <p:nvSpPr>
            <p:cNvPr id="6" name="object 6"/>
            <p:cNvSpPr/>
            <p:nvPr/>
          </p:nvSpPr>
          <p:spPr>
            <a:xfrm>
              <a:off x="0" y="12"/>
              <a:ext cx="10692130" cy="918844"/>
            </a:xfrm>
            <a:custGeom>
              <a:avLst/>
              <a:gdLst/>
              <a:ahLst/>
              <a:cxnLst/>
              <a:rect l="l" t="t" r="r" b="b"/>
              <a:pathLst>
                <a:path w="10692130" h="918844">
                  <a:moveTo>
                    <a:pt x="10692003" y="0"/>
                  </a:moveTo>
                  <a:lnTo>
                    <a:pt x="0" y="0"/>
                  </a:lnTo>
                  <a:lnTo>
                    <a:pt x="0" y="918362"/>
                  </a:lnTo>
                  <a:lnTo>
                    <a:pt x="10692003" y="918362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9229" y="12"/>
              <a:ext cx="4122761" cy="158616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60728" y="1124932"/>
            <a:ext cx="4105275" cy="716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0" spc="15" dirty="0"/>
              <a:t>ХРОНОЛОГИЯ</a:t>
            </a:r>
            <a:endParaRPr sz="4500"/>
          </a:p>
        </p:txBody>
      </p:sp>
      <p:grpSp>
        <p:nvGrpSpPr>
          <p:cNvPr id="10" name="object 10"/>
          <p:cNvGrpSpPr/>
          <p:nvPr/>
        </p:nvGrpSpPr>
        <p:grpSpPr>
          <a:xfrm>
            <a:off x="5417959" y="2038807"/>
            <a:ext cx="1682750" cy="1443355"/>
            <a:chOff x="5417959" y="2038807"/>
            <a:chExt cx="1682750" cy="144335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7370" y="2038807"/>
              <a:ext cx="1673225" cy="11519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417959" y="3098126"/>
              <a:ext cx="1673860" cy="384175"/>
            </a:xfrm>
            <a:custGeom>
              <a:avLst/>
              <a:gdLst/>
              <a:ahLst/>
              <a:cxnLst/>
              <a:rect l="l" t="t" r="r" b="b"/>
              <a:pathLst>
                <a:path w="1673859" h="384175">
                  <a:moveTo>
                    <a:pt x="1461617" y="0"/>
                  </a:moveTo>
                  <a:lnTo>
                    <a:pt x="70408" y="0"/>
                  </a:lnTo>
                  <a:lnTo>
                    <a:pt x="43007" y="4935"/>
                  </a:lnTo>
                  <a:lnTo>
                    <a:pt x="20626" y="18392"/>
                  </a:lnTo>
                  <a:lnTo>
                    <a:pt x="5534" y="38351"/>
                  </a:lnTo>
                  <a:lnTo>
                    <a:pt x="0" y="62788"/>
                  </a:lnTo>
                  <a:lnTo>
                    <a:pt x="0" y="195084"/>
                  </a:lnTo>
                  <a:lnTo>
                    <a:pt x="5594" y="238403"/>
                  </a:lnTo>
                  <a:lnTo>
                    <a:pt x="21529" y="278167"/>
                  </a:lnTo>
                  <a:lnTo>
                    <a:pt x="46534" y="313243"/>
                  </a:lnTo>
                  <a:lnTo>
                    <a:pt x="79338" y="342498"/>
                  </a:lnTo>
                  <a:lnTo>
                    <a:pt x="118670" y="364797"/>
                  </a:lnTo>
                  <a:lnTo>
                    <a:pt x="163260" y="379008"/>
                  </a:lnTo>
                  <a:lnTo>
                    <a:pt x="211835" y="383997"/>
                  </a:lnTo>
                  <a:lnTo>
                    <a:pt x="1603057" y="383997"/>
                  </a:lnTo>
                  <a:lnTo>
                    <a:pt x="1630459" y="379063"/>
                  </a:lnTo>
                  <a:lnTo>
                    <a:pt x="1652839" y="365609"/>
                  </a:lnTo>
                  <a:lnTo>
                    <a:pt x="1667931" y="345651"/>
                  </a:lnTo>
                  <a:lnTo>
                    <a:pt x="1673466" y="321208"/>
                  </a:lnTo>
                  <a:lnTo>
                    <a:pt x="1673466" y="188912"/>
                  </a:lnTo>
                  <a:lnTo>
                    <a:pt x="1667870" y="145597"/>
                  </a:lnTo>
                  <a:lnTo>
                    <a:pt x="1651932" y="105834"/>
                  </a:lnTo>
                  <a:lnTo>
                    <a:pt x="1626922" y="70758"/>
                  </a:lnTo>
                  <a:lnTo>
                    <a:pt x="1594114" y="41502"/>
                  </a:lnTo>
                  <a:lnTo>
                    <a:pt x="1554779" y="19201"/>
                  </a:lnTo>
                  <a:lnTo>
                    <a:pt x="1510189" y="4989"/>
                  </a:lnTo>
                  <a:lnTo>
                    <a:pt x="1461617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701292" y="2038807"/>
            <a:ext cx="1673860" cy="1443355"/>
            <a:chOff x="7701292" y="2038807"/>
            <a:chExt cx="1673860" cy="144335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01292" y="2038807"/>
              <a:ext cx="1673212" cy="115199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701292" y="3098126"/>
              <a:ext cx="1673860" cy="384175"/>
            </a:xfrm>
            <a:custGeom>
              <a:avLst/>
              <a:gdLst/>
              <a:ahLst/>
              <a:cxnLst/>
              <a:rect l="l" t="t" r="r" b="b"/>
              <a:pathLst>
                <a:path w="1673860" h="384175">
                  <a:moveTo>
                    <a:pt x="1461617" y="0"/>
                  </a:moveTo>
                  <a:lnTo>
                    <a:pt x="70408" y="0"/>
                  </a:lnTo>
                  <a:lnTo>
                    <a:pt x="43007" y="4935"/>
                  </a:lnTo>
                  <a:lnTo>
                    <a:pt x="20626" y="18392"/>
                  </a:lnTo>
                  <a:lnTo>
                    <a:pt x="5534" y="38351"/>
                  </a:lnTo>
                  <a:lnTo>
                    <a:pt x="0" y="62788"/>
                  </a:lnTo>
                  <a:lnTo>
                    <a:pt x="0" y="195084"/>
                  </a:lnTo>
                  <a:lnTo>
                    <a:pt x="5594" y="238403"/>
                  </a:lnTo>
                  <a:lnTo>
                    <a:pt x="21531" y="278167"/>
                  </a:lnTo>
                  <a:lnTo>
                    <a:pt x="46538" y="313243"/>
                  </a:lnTo>
                  <a:lnTo>
                    <a:pt x="79343" y="342498"/>
                  </a:lnTo>
                  <a:lnTo>
                    <a:pt x="118676" y="364797"/>
                  </a:lnTo>
                  <a:lnTo>
                    <a:pt x="163264" y="379008"/>
                  </a:lnTo>
                  <a:lnTo>
                    <a:pt x="211835" y="383997"/>
                  </a:lnTo>
                  <a:lnTo>
                    <a:pt x="1603057" y="383997"/>
                  </a:lnTo>
                  <a:lnTo>
                    <a:pt x="1630457" y="379063"/>
                  </a:lnTo>
                  <a:lnTo>
                    <a:pt x="1652833" y="365609"/>
                  </a:lnTo>
                  <a:lnTo>
                    <a:pt x="1667920" y="345651"/>
                  </a:lnTo>
                  <a:lnTo>
                    <a:pt x="1673453" y="321208"/>
                  </a:lnTo>
                  <a:lnTo>
                    <a:pt x="1673453" y="188912"/>
                  </a:lnTo>
                  <a:lnTo>
                    <a:pt x="1667858" y="145597"/>
                  </a:lnTo>
                  <a:lnTo>
                    <a:pt x="1651919" y="105834"/>
                  </a:lnTo>
                  <a:lnTo>
                    <a:pt x="1626911" y="70758"/>
                  </a:lnTo>
                  <a:lnTo>
                    <a:pt x="1594104" y="41502"/>
                  </a:lnTo>
                  <a:lnTo>
                    <a:pt x="1554771" y="19201"/>
                  </a:lnTo>
                  <a:lnTo>
                    <a:pt x="1510185" y="4989"/>
                  </a:lnTo>
                  <a:lnTo>
                    <a:pt x="1461617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83133" y="2038807"/>
            <a:ext cx="1673860" cy="1443355"/>
            <a:chOff x="583133" y="2038807"/>
            <a:chExt cx="1673860" cy="144335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3361" y="2038807"/>
              <a:ext cx="1673212" cy="115199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83133" y="3098126"/>
              <a:ext cx="1673860" cy="384175"/>
            </a:xfrm>
            <a:custGeom>
              <a:avLst/>
              <a:gdLst/>
              <a:ahLst/>
              <a:cxnLst/>
              <a:rect l="l" t="t" r="r" b="b"/>
              <a:pathLst>
                <a:path w="1673860" h="384175">
                  <a:moveTo>
                    <a:pt x="1461617" y="0"/>
                  </a:moveTo>
                  <a:lnTo>
                    <a:pt x="70408" y="0"/>
                  </a:lnTo>
                  <a:lnTo>
                    <a:pt x="43001" y="4935"/>
                  </a:lnTo>
                  <a:lnTo>
                    <a:pt x="20621" y="18392"/>
                  </a:lnTo>
                  <a:lnTo>
                    <a:pt x="5532" y="38351"/>
                  </a:lnTo>
                  <a:lnTo>
                    <a:pt x="0" y="62788"/>
                  </a:lnTo>
                  <a:lnTo>
                    <a:pt x="0" y="195084"/>
                  </a:lnTo>
                  <a:lnTo>
                    <a:pt x="5594" y="238403"/>
                  </a:lnTo>
                  <a:lnTo>
                    <a:pt x="21528" y="278167"/>
                  </a:lnTo>
                  <a:lnTo>
                    <a:pt x="46533" y="313243"/>
                  </a:lnTo>
                  <a:lnTo>
                    <a:pt x="79336" y="342498"/>
                  </a:lnTo>
                  <a:lnTo>
                    <a:pt x="118666" y="364797"/>
                  </a:lnTo>
                  <a:lnTo>
                    <a:pt x="163252" y="379008"/>
                  </a:lnTo>
                  <a:lnTo>
                    <a:pt x="211823" y="383997"/>
                  </a:lnTo>
                  <a:lnTo>
                    <a:pt x="1603044" y="383997"/>
                  </a:lnTo>
                  <a:lnTo>
                    <a:pt x="1630451" y="379063"/>
                  </a:lnTo>
                  <a:lnTo>
                    <a:pt x="1652831" y="365609"/>
                  </a:lnTo>
                  <a:lnTo>
                    <a:pt x="1667920" y="345651"/>
                  </a:lnTo>
                  <a:lnTo>
                    <a:pt x="1673453" y="321208"/>
                  </a:lnTo>
                  <a:lnTo>
                    <a:pt x="1673453" y="188912"/>
                  </a:lnTo>
                  <a:lnTo>
                    <a:pt x="1667858" y="145597"/>
                  </a:lnTo>
                  <a:lnTo>
                    <a:pt x="1651922" y="105834"/>
                  </a:lnTo>
                  <a:lnTo>
                    <a:pt x="1626915" y="70758"/>
                  </a:lnTo>
                  <a:lnTo>
                    <a:pt x="1594109" y="41502"/>
                  </a:lnTo>
                  <a:lnTo>
                    <a:pt x="1554777" y="19201"/>
                  </a:lnTo>
                  <a:lnTo>
                    <a:pt x="1510189" y="4989"/>
                  </a:lnTo>
                  <a:lnTo>
                    <a:pt x="1461617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27887" y="3168138"/>
            <a:ext cx="1025525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-20" dirty="0">
                <a:solidFill>
                  <a:srgbClr val="FFFFFF"/>
                </a:solidFill>
                <a:latin typeface="Arial"/>
                <a:cs typeface="Arial"/>
              </a:rPr>
              <a:t>АПРЕЛЬ </a:t>
            </a:r>
            <a:r>
              <a:rPr sz="1150" b="1" spc="7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1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84004" y="3568651"/>
            <a:ext cx="1724025" cy="792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sz="1250" spc="5" dirty="0">
                <a:latin typeface="Trebuchet MS"/>
                <a:cs typeface="Trebuchet MS"/>
              </a:rPr>
              <a:t>Всероссийский </a:t>
            </a:r>
            <a:r>
              <a:rPr sz="1250" spc="-15" dirty="0">
                <a:latin typeface="Trebuchet MS"/>
                <a:cs typeface="Trebuchet MS"/>
              </a:rPr>
              <a:t>слёт </a:t>
            </a:r>
            <a:r>
              <a:rPr sz="1250" spc="-10" dirty="0">
                <a:latin typeface="Trebuchet MS"/>
                <a:cs typeface="Trebuchet MS"/>
              </a:rPr>
              <a:t> </a:t>
            </a:r>
            <a:r>
              <a:rPr sz="1250" spc="-20" dirty="0">
                <a:latin typeface="Trebuchet MS"/>
                <a:cs typeface="Trebuchet MS"/>
              </a:rPr>
              <a:t>детских</a:t>
            </a:r>
            <a:r>
              <a:rPr sz="1250" spc="-55" dirty="0">
                <a:latin typeface="Trebuchet MS"/>
                <a:cs typeface="Trebuchet MS"/>
              </a:rPr>
              <a:t> </a:t>
            </a:r>
            <a:r>
              <a:rPr sz="1250" spc="10" dirty="0">
                <a:latin typeface="Trebuchet MS"/>
                <a:cs typeface="Trebuchet MS"/>
              </a:rPr>
              <a:t>общественных  организаций «Первый </a:t>
            </a:r>
            <a:r>
              <a:rPr sz="1250" spc="-365" dirty="0">
                <a:latin typeface="Trebuchet MS"/>
                <a:cs typeface="Trebuchet MS"/>
              </a:rPr>
              <a:t> </a:t>
            </a:r>
            <a:r>
              <a:rPr sz="1250" spc="45" dirty="0">
                <a:latin typeface="Trebuchet MS"/>
                <a:cs typeface="Trebuchet MS"/>
              </a:rPr>
              <a:t>в</a:t>
            </a:r>
            <a:r>
              <a:rPr sz="1250" spc="-6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двадцать</a:t>
            </a:r>
            <a:r>
              <a:rPr sz="1250" spc="-60" dirty="0">
                <a:latin typeface="Trebuchet MS"/>
                <a:cs typeface="Trebuchet MS"/>
              </a:rPr>
              <a:t> </a:t>
            </a:r>
            <a:r>
              <a:rPr sz="1250" spc="-5" dirty="0">
                <a:latin typeface="Trebuchet MS"/>
                <a:cs typeface="Trebuchet MS"/>
              </a:rPr>
              <a:t>первом»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05246" y="3568651"/>
            <a:ext cx="1219835" cy="792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15" dirty="0">
                <a:latin typeface="Trebuchet MS"/>
                <a:cs typeface="Trebuchet MS"/>
              </a:rPr>
              <a:t>Подписан</a:t>
            </a:r>
            <a:r>
              <a:rPr sz="1250" spc="-55" dirty="0">
                <a:latin typeface="Trebuchet MS"/>
                <a:cs typeface="Trebuchet MS"/>
              </a:rPr>
              <a:t> </a:t>
            </a:r>
            <a:r>
              <a:rPr sz="1250" spc="25" dirty="0">
                <a:latin typeface="Trebuchet MS"/>
                <a:cs typeface="Trebuchet MS"/>
              </a:rPr>
              <a:t>закон</a:t>
            </a:r>
            <a:endParaRPr sz="12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sz="1250" spc="5" dirty="0">
                <a:latin typeface="Trebuchet MS"/>
                <a:cs typeface="Trebuchet MS"/>
              </a:rPr>
              <a:t>«О </a:t>
            </a:r>
            <a:r>
              <a:rPr sz="1250" dirty="0">
                <a:latin typeface="Trebuchet MS"/>
                <a:cs typeface="Trebuchet MS"/>
              </a:rPr>
              <a:t>российском </a:t>
            </a:r>
            <a:r>
              <a:rPr sz="1250" spc="5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движении</a:t>
            </a:r>
            <a:r>
              <a:rPr sz="1250" spc="-55" dirty="0">
                <a:latin typeface="Trebuchet MS"/>
                <a:cs typeface="Trebuchet MS"/>
              </a:rPr>
              <a:t> </a:t>
            </a:r>
            <a:r>
              <a:rPr sz="1250" spc="-15" dirty="0">
                <a:latin typeface="Trebuchet MS"/>
                <a:cs typeface="Trebuchet MS"/>
              </a:rPr>
              <a:t>детей  </a:t>
            </a:r>
            <a:r>
              <a:rPr sz="1250" spc="-25" dirty="0">
                <a:latin typeface="Trebuchet MS"/>
                <a:cs typeface="Trebuchet MS"/>
              </a:rPr>
              <a:t>и</a:t>
            </a:r>
            <a:r>
              <a:rPr sz="1250" spc="-70" dirty="0">
                <a:latin typeface="Trebuchet MS"/>
                <a:cs typeface="Trebuchet MS"/>
              </a:rPr>
              <a:t> </a:t>
            </a:r>
            <a:r>
              <a:rPr sz="1250" spc="-15" dirty="0">
                <a:latin typeface="Trebuchet MS"/>
                <a:cs typeface="Trebuchet MS"/>
              </a:rPr>
              <a:t>молодежи»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88469" y="3568651"/>
            <a:ext cx="1527175" cy="601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1250" spc="5" dirty="0">
                <a:latin typeface="Trebuchet MS"/>
                <a:cs typeface="Trebuchet MS"/>
              </a:rPr>
              <a:t>Учредительное </a:t>
            </a:r>
            <a:r>
              <a:rPr sz="1250" spc="10" dirty="0">
                <a:latin typeface="Trebuchet MS"/>
                <a:cs typeface="Trebuchet MS"/>
              </a:rPr>
              <a:t> собрание</a:t>
            </a:r>
            <a:r>
              <a:rPr sz="1250" spc="-90" dirty="0">
                <a:latin typeface="Trebuchet MS"/>
                <a:cs typeface="Trebuchet MS"/>
              </a:rPr>
              <a:t> </a:t>
            </a:r>
            <a:r>
              <a:rPr sz="1250" spc="5" dirty="0">
                <a:latin typeface="Trebuchet MS"/>
                <a:cs typeface="Trebuchet MS"/>
              </a:rPr>
              <a:t>Движения </a:t>
            </a:r>
            <a:r>
              <a:rPr sz="1250" spc="-370" dirty="0">
                <a:latin typeface="Trebuchet MS"/>
                <a:cs typeface="Trebuchet MS"/>
              </a:rPr>
              <a:t> </a:t>
            </a:r>
            <a:r>
              <a:rPr sz="1250" spc="45" dirty="0">
                <a:latin typeface="Trebuchet MS"/>
                <a:cs typeface="Trebuchet MS"/>
              </a:rPr>
              <a:t>в</a:t>
            </a:r>
            <a:r>
              <a:rPr sz="1250" spc="-60" dirty="0">
                <a:latin typeface="Trebuchet MS"/>
                <a:cs typeface="Trebuchet MS"/>
              </a:rPr>
              <a:t> </a:t>
            </a:r>
            <a:r>
              <a:rPr sz="1250" spc="10" dirty="0">
                <a:latin typeface="Trebuchet MS"/>
                <a:cs typeface="Trebuchet MS"/>
              </a:rPr>
              <a:t>Артеке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88427" y="3188762"/>
            <a:ext cx="89789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10" dirty="0">
                <a:solidFill>
                  <a:srgbClr val="FFFFFF"/>
                </a:solidFill>
                <a:latin typeface="Arial"/>
                <a:cs typeface="Arial"/>
              </a:rPr>
              <a:t>ИЮЛЬ</a:t>
            </a:r>
            <a:r>
              <a:rPr sz="115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7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196704" y="2038807"/>
            <a:ext cx="1675130" cy="1443355"/>
            <a:chOff x="3196704" y="2038807"/>
            <a:chExt cx="1675130" cy="1443355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96704" y="2038807"/>
              <a:ext cx="1673225" cy="111420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198037" y="3098126"/>
              <a:ext cx="1673860" cy="384175"/>
            </a:xfrm>
            <a:custGeom>
              <a:avLst/>
              <a:gdLst/>
              <a:ahLst/>
              <a:cxnLst/>
              <a:rect l="l" t="t" r="r" b="b"/>
              <a:pathLst>
                <a:path w="1673860" h="384175">
                  <a:moveTo>
                    <a:pt x="1461617" y="0"/>
                  </a:moveTo>
                  <a:lnTo>
                    <a:pt x="70408" y="0"/>
                  </a:lnTo>
                  <a:lnTo>
                    <a:pt x="43007" y="4935"/>
                  </a:lnTo>
                  <a:lnTo>
                    <a:pt x="20626" y="18392"/>
                  </a:lnTo>
                  <a:lnTo>
                    <a:pt x="5534" y="38351"/>
                  </a:lnTo>
                  <a:lnTo>
                    <a:pt x="0" y="62788"/>
                  </a:lnTo>
                  <a:lnTo>
                    <a:pt x="0" y="195084"/>
                  </a:lnTo>
                  <a:lnTo>
                    <a:pt x="5594" y="238403"/>
                  </a:lnTo>
                  <a:lnTo>
                    <a:pt x="21531" y="278167"/>
                  </a:lnTo>
                  <a:lnTo>
                    <a:pt x="46537" y="313243"/>
                  </a:lnTo>
                  <a:lnTo>
                    <a:pt x="79341" y="342498"/>
                  </a:lnTo>
                  <a:lnTo>
                    <a:pt x="118671" y="364797"/>
                  </a:lnTo>
                  <a:lnTo>
                    <a:pt x="163256" y="379008"/>
                  </a:lnTo>
                  <a:lnTo>
                    <a:pt x="211823" y="383997"/>
                  </a:lnTo>
                  <a:lnTo>
                    <a:pt x="1603057" y="383997"/>
                  </a:lnTo>
                  <a:lnTo>
                    <a:pt x="1630459" y="379063"/>
                  </a:lnTo>
                  <a:lnTo>
                    <a:pt x="1652839" y="365609"/>
                  </a:lnTo>
                  <a:lnTo>
                    <a:pt x="1667931" y="345651"/>
                  </a:lnTo>
                  <a:lnTo>
                    <a:pt x="1673466" y="321208"/>
                  </a:lnTo>
                  <a:lnTo>
                    <a:pt x="1673466" y="188912"/>
                  </a:lnTo>
                  <a:lnTo>
                    <a:pt x="1667870" y="145597"/>
                  </a:lnTo>
                  <a:lnTo>
                    <a:pt x="1651932" y="105834"/>
                  </a:lnTo>
                  <a:lnTo>
                    <a:pt x="1626922" y="70758"/>
                  </a:lnTo>
                  <a:lnTo>
                    <a:pt x="1594114" y="41502"/>
                  </a:lnTo>
                  <a:lnTo>
                    <a:pt x="1554779" y="19201"/>
                  </a:lnTo>
                  <a:lnTo>
                    <a:pt x="1510189" y="4989"/>
                  </a:lnTo>
                  <a:lnTo>
                    <a:pt x="1461617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571519" y="3181892"/>
            <a:ext cx="89789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5" dirty="0">
                <a:solidFill>
                  <a:srgbClr val="FFFFFF"/>
                </a:solidFill>
                <a:latin typeface="Arial"/>
                <a:cs typeface="Arial"/>
              </a:rPr>
              <a:t>ИЮНЬ</a:t>
            </a:r>
            <a:r>
              <a:rPr sz="11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7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1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62705" y="3188805"/>
            <a:ext cx="89789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10" dirty="0">
                <a:solidFill>
                  <a:srgbClr val="FFFFFF"/>
                </a:solidFill>
                <a:latin typeface="Arial"/>
                <a:cs typeface="Arial"/>
              </a:rPr>
              <a:t>ИЮЛЬ</a:t>
            </a:r>
            <a:r>
              <a:rPr sz="115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7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1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62605" y="3662502"/>
            <a:ext cx="0" cy="551180"/>
          </a:xfrm>
          <a:custGeom>
            <a:avLst/>
            <a:gdLst/>
            <a:ahLst/>
            <a:cxnLst/>
            <a:rect l="l" t="t" r="r" b="b"/>
            <a:pathLst>
              <a:path h="551179">
                <a:moveTo>
                  <a:pt x="0" y="0"/>
                </a:moveTo>
                <a:lnTo>
                  <a:pt x="0" y="550760"/>
                </a:lnTo>
              </a:path>
            </a:pathLst>
          </a:custGeom>
          <a:ln w="12700">
            <a:solidFill>
              <a:srgbClr val="E335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66626" y="3662502"/>
            <a:ext cx="0" cy="551180"/>
          </a:xfrm>
          <a:custGeom>
            <a:avLst/>
            <a:gdLst/>
            <a:ahLst/>
            <a:cxnLst/>
            <a:rect l="l" t="t" r="r" b="b"/>
            <a:pathLst>
              <a:path h="551179">
                <a:moveTo>
                  <a:pt x="0" y="0"/>
                </a:moveTo>
                <a:lnTo>
                  <a:pt x="0" y="550760"/>
                </a:lnTo>
              </a:path>
            </a:pathLst>
          </a:custGeom>
          <a:ln w="12700">
            <a:solidFill>
              <a:srgbClr val="E335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68069" y="3662502"/>
            <a:ext cx="0" cy="551180"/>
          </a:xfrm>
          <a:custGeom>
            <a:avLst/>
            <a:gdLst/>
            <a:ahLst/>
            <a:cxnLst/>
            <a:rect l="l" t="t" r="r" b="b"/>
            <a:pathLst>
              <a:path h="551179">
                <a:moveTo>
                  <a:pt x="0" y="0"/>
                </a:moveTo>
                <a:lnTo>
                  <a:pt x="0" y="550760"/>
                </a:lnTo>
              </a:path>
            </a:pathLst>
          </a:custGeom>
          <a:ln w="12700">
            <a:solidFill>
              <a:srgbClr val="E335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83524" y="3568639"/>
            <a:ext cx="2170430" cy="981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250" spc="10" dirty="0">
                <a:latin typeface="Trebuchet MS"/>
                <a:cs typeface="Trebuchet MS"/>
              </a:rPr>
              <a:t>Диана </a:t>
            </a:r>
            <a:r>
              <a:rPr sz="1250" spc="15" dirty="0">
                <a:latin typeface="Trebuchet MS"/>
                <a:cs typeface="Trebuchet MS"/>
              </a:rPr>
              <a:t>Красовская </a:t>
            </a:r>
            <a:r>
              <a:rPr sz="1250" spc="20" dirty="0">
                <a:latin typeface="Trebuchet MS"/>
                <a:cs typeface="Trebuchet MS"/>
              </a:rPr>
              <a:t> </a:t>
            </a:r>
            <a:r>
              <a:rPr sz="1250" spc="5" dirty="0">
                <a:latin typeface="Trebuchet MS"/>
                <a:cs typeface="Trebuchet MS"/>
              </a:rPr>
              <a:t>обратилась</a:t>
            </a:r>
            <a:r>
              <a:rPr sz="1250" spc="-70" dirty="0">
                <a:latin typeface="Trebuchet MS"/>
                <a:cs typeface="Trebuchet MS"/>
              </a:rPr>
              <a:t> </a:t>
            </a:r>
            <a:r>
              <a:rPr sz="1250" spc="-5" dirty="0">
                <a:latin typeface="Trebuchet MS"/>
                <a:cs typeface="Trebuchet MS"/>
              </a:rPr>
              <a:t>к</a:t>
            </a:r>
            <a:r>
              <a:rPr sz="1250" spc="-70" dirty="0">
                <a:latin typeface="Trebuchet MS"/>
                <a:cs typeface="Trebuchet MS"/>
              </a:rPr>
              <a:t> </a:t>
            </a:r>
            <a:r>
              <a:rPr sz="1250" spc="10" dirty="0">
                <a:latin typeface="Trebuchet MS"/>
                <a:cs typeface="Trebuchet MS"/>
              </a:rPr>
              <a:t>Президенту</a:t>
            </a:r>
            <a:r>
              <a:rPr sz="1250" spc="-65" dirty="0">
                <a:latin typeface="Trebuchet MS"/>
                <a:cs typeface="Trebuchet MS"/>
              </a:rPr>
              <a:t> </a:t>
            </a:r>
            <a:r>
              <a:rPr sz="1250" spc="60" dirty="0">
                <a:latin typeface="Trebuchet MS"/>
                <a:cs typeface="Trebuchet MS"/>
              </a:rPr>
              <a:t>РФ </a:t>
            </a:r>
            <a:r>
              <a:rPr sz="1250" spc="-365" dirty="0">
                <a:latin typeface="Trebuchet MS"/>
                <a:cs typeface="Trebuchet MS"/>
              </a:rPr>
              <a:t> </a:t>
            </a:r>
            <a:r>
              <a:rPr sz="1250" spc="-5" dirty="0">
                <a:latin typeface="Trebuchet MS"/>
                <a:cs typeface="Trebuchet MS"/>
              </a:rPr>
              <a:t>с </a:t>
            </a:r>
            <a:r>
              <a:rPr sz="1250" dirty="0">
                <a:latin typeface="Trebuchet MS"/>
                <a:cs typeface="Trebuchet MS"/>
              </a:rPr>
              <a:t>предложением </a:t>
            </a:r>
            <a:r>
              <a:rPr sz="1250" spc="10" dirty="0">
                <a:latin typeface="Trebuchet MS"/>
                <a:cs typeface="Trebuchet MS"/>
              </a:rPr>
              <a:t>создать </a:t>
            </a:r>
            <a:r>
              <a:rPr sz="1250" spc="15" dirty="0">
                <a:latin typeface="Trebuchet MS"/>
                <a:cs typeface="Trebuchet MS"/>
              </a:rPr>
              <a:t> </a:t>
            </a:r>
            <a:r>
              <a:rPr sz="1250" spc="-15" dirty="0">
                <a:latin typeface="Trebuchet MS"/>
                <a:cs typeface="Trebuchet MS"/>
              </a:rPr>
              <a:t>Движение, </a:t>
            </a:r>
            <a:r>
              <a:rPr sz="1250" spc="15" dirty="0">
                <a:latin typeface="Trebuchet MS"/>
                <a:cs typeface="Trebuchet MS"/>
              </a:rPr>
              <a:t>объединяющее </a:t>
            </a:r>
            <a:r>
              <a:rPr sz="1250" spc="20" dirty="0">
                <a:latin typeface="Trebuchet MS"/>
                <a:cs typeface="Trebuchet MS"/>
              </a:rPr>
              <a:t> </a:t>
            </a:r>
            <a:r>
              <a:rPr sz="1250" spc="-15" dirty="0">
                <a:latin typeface="Trebuchet MS"/>
                <a:cs typeface="Trebuchet MS"/>
              </a:rPr>
              <a:t>детей</a:t>
            </a:r>
            <a:r>
              <a:rPr sz="1250" spc="-60" dirty="0">
                <a:latin typeface="Trebuchet MS"/>
                <a:cs typeface="Trebuchet MS"/>
              </a:rPr>
              <a:t> </a:t>
            </a:r>
            <a:r>
              <a:rPr sz="1250" spc="5" dirty="0">
                <a:latin typeface="Trebuchet MS"/>
                <a:cs typeface="Trebuchet MS"/>
              </a:rPr>
              <a:t>России</a:t>
            </a:r>
            <a:endParaRPr sz="125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85800" y="4718113"/>
            <a:ext cx="1678305" cy="1443355"/>
            <a:chOff x="585800" y="4718113"/>
            <a:chExt cx="1678305" cy="1443355"/>
          </a:xfrm>
        </p:grpSpPr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5800" y="4718113"/>
              <a:ext cx="1673225" cy="115200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90473" y="5777445"/>
              <a:ext cx="1673860" cy="384175"/>
            </a:xfrm>
            <a:custGeom>
              <a:avLst/>
              <a:gdLst/>
              <a:ahLst/>
              <a:cxnLst/>
              <a:rect l="l" t="t" r="r" b="b"/>
              <a:pathLst>
                <a:path w="1673860" h="384175">
                  <a:moveTo>
                    <a:pt x="1461617" y="0"/>
                  </a:moveTo>
                  <a:lnTo>
                    <a:pt x="70408" y="0"/>
                  </a:lnTo>
                  <a:lnTo>
                    <a:pt x="43001" y="4935"/>
                  </a:lnTo>
                  <a:lnTo>
                    <a:pt x="20621" y="18392"/>
                  </a:lnTo>
                  <a:lnTo>
                    <a:pt x="5532" y="38351"/>
                  </a:lnTo>
                  <a:lnTo>
                    <a:pt x="0" y="62788"/>
                  </a:lnTo>
                  <a:lnTo>
                    <a:pt x="0" y="195084"/>
                  </a:lnTo>
                  <a:lnTo>
                    <a:pt x="5594" y="238403"/>
                  </a:lnTo>
                  <a:lnTo>
                    <a:pt x="21528" y="278167"/>
                  </a:lnTo>
                  <a:lnTo>
                    <a:pt x="46533" y="313243"/>
                  </a:lnTo>
                  <a:lnTo>
                    <a:pt x="79336" y="342498"/>
                  </a:lnTo>
                  <a:lnTo>
                    <a:pt x="118666" y="364797"/>
                  </a:lnTo>
                  <a:lnTo>
                    <a:pt x="163252" y="379008"/>
                  </a:lnTo>
                  <a:lnTo>
                    <a:pt x="211823" y="383997"/>
                  </a:lnTo>
                  <a:lnTo>
                    <a:pt x="1603032" y="383997"/>
                  </a:lnTo>
                  <a:lnTo>
                    <a:pt x="1630439" y="379063"/>
                  </a:lnTo>
                  <a:lnTo>
                    <a:pt x="1652819" y="365609"/>
                  </a:lnTo>
                  <a:lnTo>
                    <a:pt x="1667908" y="345651"/>
                  </a:lnTo>
                  <a:lnTo>
                    <a:pt x="1673440" y="321208"/>
                  </a:lnTo>
                  <a:lnTo>
                    <a:pt x="1673440" y="188912"/>
                  </a:lnTo>
                  <a:lnTo>
                    <a:pt x="1667846" y="145597"/>
                  </a:lnTo>
                  <a:lnTo>
                    <a:pt x="1651909" y="105834"/>
                  </a:lnTo>
                  <a:lnTo>
                    <a:pt x="1626903" y="70758"/>
                  </a:lnTo>
                  <a:lnTo>
                    <a:pt x="1594099" y="41502"/>
                  </a:lnTo>
                  <a:lnTo>
                    <a:pt x="1554769" y="19201"/>
                  </a:lnTo>
                  <a:lnTo>
                    <a:pt x="1510184" y="4989"/>
                  </a:lnTo>
                  <a:lnTo>
                    <a:pt x="1461617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206280" y="6258504"/>
            <a:ext cx="1523365" cy="408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250" spc="20" dirty="0">
                <a:latin typeface="Trebuchet MS"/>
                <a:cs typeface="Trebuchet MS"/>
              </a:rPr>
              <a:t>Завершение </a:t>
            </a:r>
            <a:r>
              <a:rPr sz="1250" spc="25" dirty="0">
                <a:latin typeface="Trebuchet MS"/>
                <a:cs typeface="Trebuchet MS"/>
              </a:rPr>
              <a:t> </a:t>
            </a:r>
            <a:r>
              <a:rPr sz="1250" spc="5" dirty="0">
                <a:latin typeface="Trebuchet MS"/>
                <a:cs typeface="Trebuchet MS"/>
              </a:rPr>
              <a:t>Конкурса</a:t>
            </a:r>
            <a:r>
              <a:rPr sz="1250" spc="-95" dirty="0">
                <a:latin typeface="Trebuchet MS"/>
                <a:cs typeface="Trebuchet MS"/>
              </a:rPr>
              <a:t> </a:t>
            </a:r>
            <a:r>
              <a:rPr sz="1250" spc="20" dirty="0">
                <a:latin typeface="Trebuchet MS"/>
                <a:cs typeface="Trebuchet MS"/>
              </a:rPr>
              <a:t>соавторов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3100" y="6249897"/>
            <a:ext cx="1403350" cy="599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250" spc="40" dirty="0">
                <a:latin typeface="Trebuchet MS"/>
                <a:cs typeface="Trebuchet MS"/>
              </a:rPr>
              <a:t>Первое</a:t>
            </a:r>
            <a:r>
              <a:rPr sz="1250" spc="-55" dirty="0">
                <a:latin typeface="Trebuchet MS"/>
                <a:cs typeface="Trebuchet MS"/>
              </a:rPr>
              <a:t> </a:t>
            </a:r>
            <a:r>
              <a:rPr sz="1250" spc="10" dirty="0">
                <a:latin typeface="Trebuchet MS"/>
                <a:cs typeface="Trebuchet MS"/>
              </a:rPr>
              <a:t>заседание  </a:t>
            </a:r>
            <a:r>
              <a:rPr sz="1250" spc="15" dirty="0">
                <a:latin typeface="Trebuchet MS"/>
                <a:cs typeface="Trebuchet MS"/>
              </a:rPr>
              <a:t>Наблюдательного </a:t>
            </a:r>
            <a:r>
              <a:rPr sz="1250" spc="-365" dirty="0">
                <a:latin typeface="Trebuchet MS"/>
                <a:cs typeface="Trebuchet MS"/>
              </a:rPr>
              <a:t> </a:t>
            </a:r>
            <a:r>
              <a:rPr sz="1250" spc="10" dirty="0">
                <a:latin typeface="Trebuchet MS"/>
                <a:cs typeface="Trebuchet MS"/>
              </a:rPr>
              <a:t>совета</a:t>
            </a:r>
            <a:r>
              <a:rPr sz="1250" spc="-75" dirty="0">
                <a:latin typeface="Trebuchet MS"/>
                <a:cs typeface="Trebuchet MS"/>
              </a:rPr>
              <a:t> </a:t>
            </a:r>
            <a:r>
              <a:rPr sz="1250" spc="5" dirty="0">
                <a:latin typeface="Trebuchet MS"/>
                <a:cs typeface="Trebuchet MS"/>
              </a:rPr>
              <a:t>Движения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37070" y="5868069"/>
            <a:ext cx="119380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-45" dirty="0">
                <a:solidFill>
                  <a:srgbClr val="FFFFFF"/>
                </a:solidFill>
                <a:latin typeface="Arial"/>
                <a:cs typeface="Arial"/>
              </a:rPr>
              <a:t>СЕНТЯБРЬ</a:t>
            </a:r>
            <a:r>
              <a:rPr sz="11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7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207804" y="4718113"/>
            <a:ext cx="1684655" cy="1443355"/>
            <a:chOff x="3207804" y="4718113"/>
            <a:chExt cx="1684655" cy="1443355"/>
          </a:xfrm>
        </p:grpSpPr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19043" y="4718113"/>
              <a:ext cx="1673225" cy="115200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207804" y="5777445"/>
              <a:ext cx="1673860" cy="384175"/>
            </a:xfrm>
            <a:custGeom>
              <a:avLst/>
              <a:gdLst/>
              <a:ahLst/>
              <a:cxnLst/>
              <a:rect l="l" t="t" r="r" b="b"/>
              <a:pathLst>
                <a:path w="1673860" h="384175">
                  <a:moveTo>
                    <a:pt x="1461630" y="0"/>
                  </a:moveTo>
                  <a:lnTo>
                    <a:pt x="70421" y="0"/>
                  </a:lnTo>
                  <a:lnTo>
                    <a:pt x="43012" y="4935"/>
                  </a:lnTo>
                  <a:lnTo>
                    <a:pt x="20627" y="18392"/>
                  </a:lnTo>
                  <a:lnTo>
                    <a:pt x="5534" y="38351"/>
                  </a:lnTo>
                  <a:lnTo>
                    <a:pt x="0" y="62788"/>
                  </a:lnTo>
                  <a:lnTo>
                    <a:pt x="0" y="195084"/>
                  </a:lnTo>
                  <a:lnTo>
                    <a:pt x="5594" y="238403"/>
                  </a:lnTo>
                  <a:lnTo>
                    <a:pt x="21531" y="278167"/>
                  </a:lnTo>
                  <a:lnTo>
                    <a:pt x="46538" y="313243"/>
                  </a:lnTo>
                  <a:lnTo>
                    <a:pt x="79343" y="342498"/>
                  </a:lnTo>
                  <a:lnTo>
                    <a:pt x="118676" y="364797"/>
                  </a:lnTo>
                  <a:lnTo>
                    <a:pt x="163264" y="379008"/>
                  </a:lnTo>
                  <a:lnTo>
                    <a:pt x="211835" y="383997"/>
                  </a:lnTo>
                  <a:lnTo>
                    <a:pt x="1603057" y="383997"/>
                  </a:lnTo>
                  <a:lnTo>
                    <a:pt x="1630451" y="379063"/>
                  </a:lnTo>
                  <a:lnTo>
                    <a:pt x="1652828" y="365609"/>
                  </a:lnTo>
                  <a:lnTo>
                    <a:pt x="1667919" y="345651"/>
                  </a:lnTo>
                  <a:lnTo>
                    <a:pt x="1673453" y="321208"/>
                  </a:lnTo>
                  <a:lnTo>
                    <a:pt x="1673453" y="188912"/>
                  </a:lnTo>
                  <a:lnTo>
                    <a:pt x="1667858" y="145597"/>
                  </a:lnTo>
                  <a:lnTo>
                    <a:pt x="1651922" y="105834"/>
                  </a:lnTo>
                  <a:lnTo>
                    <a:pt x="1626916" y="70758"/>
                  </a:lnTo>
                  <a:lnTo>
                    <a:pt x="1594111" y="41502"/>
                  </a:lnTo>
                  <a:lnTo>
                    <a:pt x="1554781" y="19201"/>
                  </a:lnTo>
                  <a:lnTo>
                    <a:pt x="1510197" y="4989"/>
                  </a:lnTo>
                  <a:lnTo>
                    <a:pt x="1461630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467137" y="5873809"/>
            <a:ext cx="110363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-35" dirty="0">
                <a:solidFill>
                  <a:srgbClr val="FFFFFF"/>
                </a:solidFill>
                <a:latin typeface="Arial"/>
                <a:cs typeface="Arial"/>
              </a:rPr>
              <a:t>ОКТЯБРЬ</a:t>
            </a:r>
            <a:r>
              <a:rPr sz="11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7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1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414746" y="6258492"/>
            <a:ext cx="1087755" cy="408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250" spc="30" dirty="0">
                <a:latin typeface="Trebuchet MS"/>
                <a:cs typeface="Trebuchet MS"/>
              </a:rPr>
              <a:t>Первый</a:t>
            </a:r>
            <a:r>
              <a:rPr sz="1250" spc="-55" dirty="0">
                <a:latin typeface="Trebuchet MS"/>
                <a:cs typeface="Trebuchet MS"/>
              </a:rPr>
              <a:t> </a:t>
            </a:r>
            <a:r>
              <a:rPr sz="1250" spc="10" dirty="0">
                <a:latin typeface="Trebuchet MS"/>
                <a:cs typeface="Trebuchet MS"/>
              </a:rPr>
              <a:t>съезд  </a:t>
            </a:r>
            <a:r>
              <a:rPr sz="1250" spc="5" dirty="0">
                <a:latin typeface="Trebuchet MS"/>
                <a:cs typeface="Trebuchet MS"/>
              </a:rPr>
              <a:t>Движения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962605" y="6341818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129"/>
                </a:lnTo>
              </a:path>
            </a:pathLst>
          </a:custGeom>
          <a:ln w="12700">
            <a:solidFill>
              <a:srgbClr val="E335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66626" y="6341818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129"/>
                </a:lnTo>
              </a:path>
            </a:pathLst>
          </a:custGeom>
          <a:ln w="12700">
            <a:solidFill>
              <a:srgbClr val="E335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5416206" y="4718113"/>
            <a:ext cx="1684655" cy="1443355"/>
            <a:chOff x="5416206" y="4718113"/>
            <a:chExt cx="1684655" cy="1443355"/>
          </a:xfrm>
        </p:grpSpPr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27636" y="4718113"/>
              <a:ext cx="1673225" cy="115200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416206" y="5777445"/>
              <a:ext cx="1673860" cy="384175"/>
            </a:xfrm>
            <a:custGeom>
              <a:avLst/>
              <a:gdLst/>
              <a:ahLst/>
              <a:cxnLst/>
              <a:rect l="l" t="t" r="r" b="b"/>
              <a:pathLst>
                <a:path w="1673859" h="384175">
                  <a:moveTo>
                    <a:pt x="1461630" y="0"/>
                  </a:moveTo>
                  <a:lnTo>
                    <a:pt x="70421" y="0"/>
                  </a:lnTo>
                  <a:lnTo>
                    <a:pt x="43017" y="4935"/>
                  </a:lnTo>
                  <a:lnTo>
                    <a:pt x="20632" y="18392"/>
                  </a:lnTo>
                  <a:lnTo>
                    <a:pt x="5536" y="38351"/>
                  </a:lnTo>
                  <a:lnTo>
                    <a:pt x="0" y="62788"/>
                  </a:lnTo>
                  <a:lnTo>
                    <a:pt x="0" y="195084"/>
                  </a:lnTo>
                  <a:lnTo>
                    <a:pt x="5594" y="238403"/>
                  </a:lnTo>
                  <a:lnTo>
                    <a:pt x="21531" y="278167"/>
                  </a:lnTo>
                  <a:lnTo>
                    <a:pt x="46538" y="313243"/>
                  </a:lnTo>
                  <a:lnTo>
                    <a:pt x="79343" y="342498"/>
                  </a:lnTo>
                  <a:lnTo>
                    <a:pt x="118676" y="364797"/>
                  </a:lnTo>
                  <a:lnTo>
                    <a:pt x="163264" y="379008"/>
                  </a:lnTo>
                  <a:lnTo>
                    <a:pt x="211835" y="383997"/>
                  </a:lnTo>
                  <a:lnTo>
                    <a:pt x="1603057" y="383997"/>
                  </a:lnTo>
                  <a:lnTo>
                    <a:pt x="1630459" y="379063"/>
                  </a:lnTo>
                  <a:lnTo>
                    <a:pt x="1652839" y="365609"/>
                  </a:lnTo>
                  <a:lnTo>
                    <a:pt x="1667931" y="345651"/>
                  </a:lnTo>
                  <a:lnTo>
                    <a:pt x="1673466" y="321208"/>
                  </a:lnTo>
                  <a:lnTo>
                    <a:pt x="1673466" y="188912"/>
                  </a:lnTo>
                  <a:lnTo>
                    <a:pt x="1667871" y="145597"/>
                  </a:lnTo>
                  <a:lnTo>
                    <a:pt x="1651934" y="105834"/>
                  </a:lnTo>
                  <a:lnTo>
                    <a:pt x="1626927" y="70758"/>
                  </a:lnTo>
                  <a:lnTo>
                    <a:pt x="1594122" y="41502"/>
                  </a:lnTo>
                  <a:lnTo>
                    <a:pt x="1554789" y="19201"/>
                  </a:lnTo>
                  <a:lnTo>
                    <a:pt x="1510201" y="4989"/>
                  </a:lnTo>
                  <a:lnTo>
                    <a:pt x="1461630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5634990" y="5873809"/>
            <a:ext cx="114554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-30" dirty="0">
                <a:solidFill>
                  <a:srgbClr val="FFFFFF"/>
                </a:solidFill>
                <a:latin typeface="Arial"/>
                <a:cs typeface="Arial"/>
              </a:rPr>
              <a:t>ДЕКАБРЬ</a:t>
            </a:r>
            <a:r>
              <a:rPr sz="1150" b="1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7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150">
              <a:latin typeface="Arial"/>
              <a:cs typeface="Arial"/>
            </a:endParaRPr>
          </a:p>
        </p:txBody>
      </p:sp>
      <p:pic>
        <p:nvPicPr>
          <p:cNvPr id="51" name="Picture 6" descr="http://mixailo.ru/wp-content/uploads/2021/11/Navigatory_detstva-02-1024x46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38222" y="4952165"/>
            <a:ext cx="5778361" cy="2612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1340" y="1472996"/>
            <a:ext cx="12154459" cy="36073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 algn="ctr">
              <a:lnSpc>
                <a:spcPct val="100000"/>
              </a:lnSpc>
              <a:spcBef>
                <a:spcPts val="100"/>
              </a:spcBef>
            </a:pPr>
            <a:r>
              <a:rPr sz="10500" b="1" spc="-235" dirty="0">
                <a:solidFill>
                  <a:srgbClr val="4B21B1"/>
                </a:solidFill>
                <a:latin typeface="Arial"/>
                <a:cs typeface="Arial"/>
              </a:rPr>
              <a:t>ЦЕЛЬ</a:t>
            </a:r>
            <a:endParaRPr sz="10500" dirty="0">
              <a:latin typeface="Arial"/>
              <a:cs typeface="Arial"/>
            </a:endParaRPr>
          </a:p>
          <a:p>
            <a:pPr marL="12700" marR="5080" algn="ctr">
              <a:lnSpc>
                <a:spcPct val="127400"/>
              </a:lnSpc>
              <a:spcBef>
                <a:spcPts val="835"/>
              </a:spcBef>
            </a:pPr>
            <a:r>
              <a:rPr sz="2400" b="1" spc="-9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sz="2400" b="1" spc="-2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 </a:t>
            </a:r>
            <a:r>
              <a:rPr sz="2400" b="1" spc="-3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sz="2400" b="1" spc="1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b="1" spc="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sz="2400" b="1" spc="-9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</a:t>
            </a:r>
            <a:r>
              <a:rPr sz="2400" b="1" spc="-4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</a:t>
            </a:r>
            <a:r>
              <a:rPr sz="2400" b="1" spc="-4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6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ОБЪЕДИНЯЮТСЯ</a:t>
            </a:r>
            <a:r>
              <a:rPr sz="2400" b="1" spc="-4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1" spc="-3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6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ИНТЕРЕСАХ</a:t>
            </a:r>
            <a:r>
              <a:rPr sz="2400" b="1" spc="-4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3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</a:t>
            </a:r>
            <a:r>
              <a:rPr sz="2400" b="1" spc="-3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7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СООБЩЕСТВА</a:t>
            </a:r>
            <a:r>
              <a:rPr sz="2400" b="1" spc="-3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7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РАВНЫХ </a:t>
            </a:r>
            <a:r>
              <a:rPr sz="2400" b="1" spc="-6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3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ВОЗМОЖНОСТЕЙ,</a:t>
            </a:r>
            <a:r>
              <a:rPr sz="2400" b="1" spc="-4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САМОРАЗВИТИЯ,</a:t>
            </a:r>
            <a:r>
              <a:rPr sz="2400" b="1" spc="-4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6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РАСКРЫТИЯ</a:t>
            </a:r>
            <a:r>
              <a:rPr sz="2400" b="1" spc="-4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ЛИЧНОСТНОГО </a:t>
            </a:r>
            <a:r>
              <a:rPr sz="2400" b="1" spc="-1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ПОТЕНЦИАЛА,</a:t>
            </a:r>
            <a:r>
              <a:rPr sz="2400" b="1" spc="-3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</a:t>
            </a:r>
            <a:r>
              <a:rPr sz="2400" b="1" spc="-3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1" spc="-3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КОЛЛЕКТИВНОЙ</a:t>
            </a:r>
            <a:r>
              <a:rPr sz="2400" b="1" spc="-3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3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СОЗИДАТЕЛЬНОЙ</a:t>
            </a:r>
            <a:r>
              <a:rPr sz="2400" b="1" spc="-3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9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79600" y="6152745"/>
            <a:ext cx="6835140" cy="1017269"/>
          </a:xfrm>
          <a:custGeom>
            <a:avLst/>
            <a:gdLst/>
            <a:ahLst/>
            <a:cxnLst/>
            <a:rect l="l" t="t" r="r" b="b"/>
            <a:pathLst>
              <a:path w="6835140" h="1017270">
                <a:moveTo>
                  <a:pt x="6580860" y="0"/>
                </a:moveTo>
                <a:lnTo>
                  <a:pt x="254203" y="0"/>
                </a:lnTo>
                <a:lnTo>
                  <a:pt x="208511" y="4095"/>
                </a:lnTo>
                <a:lnTo>
                  <a:pt x="165506" y="15902"/>
                </a:lnTo>
                <a:lnTo>
                  <a:pt x="125904" y="34704"/>
                </a:lnTo>
                <a:lnTo>
                  <a:pt x="90426" y="59783"/>
                </a:lnTo>
                <a:lnTo>
                  <a:pt x="59787" y="90420"/>
                </a:lnTo>
                <a:lnTo>
                  <a:pt x="34707" y="125899"/>
                </a:lnTo>
                <a:lnTo>
                  <a:pt x="15904" y="165501"/>
                </a:lnTo>
                <a:lnTo>
                  <a:pt x="4095" y="208508"/>
                </a:lnTo>
                <a:lnTo>
                  <a:pt x="0" y="254203"/>
                </a:lnTo>
                <a:lnTo>
                  <a:pt x="0" y="762584"/>
                </a:lnTo>
                <a:lnTo>
                  <a:pt x="4095" y="808279"/>
                </a:lnTo>
                <a:lnTo>
                  <a:pt x="15904" y="851286"/>
                </a:lnTo>
                <a:lnTo>
                  <a:pt x="34707" y="890888"/>
                </a:lnTo>
                <a:lnTo>
                  <a:pt x="59787" y="926366"/>
                </a:lnTo>
                <a:lnTo>
                  <a:pt x="90426" y="957003"/>
                </a:lnTo>
                <a:lnTo>
                  <a:pt x="125904" y="982082"/>
                </a:lnTo>
                <a:lnTo>
                  <a:pt x="165506" y="1000884"/>
                </a:lnTo>
                <a:lnTo>
                  <a:pt x="208511" y="1012692"/>
                </a:lnTo>
                <a:lnTo>
                  <a:pt x="254203" y="1016787"/>
                </a:lnTo>
                <a:lnTo>
                  <a:pt x="6580860" y="1016787"/>
                </a:lnTo>
                <a:lnTo>
                  <a:pt x="6626555" y="1012692"/>
                </a:lnTo>
                <a:lnTo>
                  <a:pt x="6669562" y="1000884"/>
                </a:lnTo>
                <a:lnTo>
                  <a:pt x="6709164" y="982082"/>
                </a:lnTo>
                <a:lnTo>
                  <a:pt x="6744642" y="957003"/>
                </a:lnTo>
                <a:lnTo>
                  <a:pt x="6775280" y="926366"/>
                </a:lnTo>
                <a:lnTo>
                  <a:pt x="6800358" y="890888"/>
                </a:lnTo>
                <a:lnTo>
                  <a:pt x="6819160" y="851286"/>
                </a:lnTo>
                <a:lnTo>
                  <a:pt x="6830968" y="808279"/>
                </a:lnTo>
                <a:lnTo>
                  <a:pt x="6835063" y="762584"/>
                </a:lnTo>
                <a:lnTo>
                  <a:pt x="6835063" y="254203"/>
                </a:lnTo>
                <a:lnTo>
                  <a:pt x="6830968" y="208508"/>
                </a:lnTo>
                <a:lnTo>
                  <a:pt x="6819160" y="165501"/>
                </a:lnTo>
                <a:lnTo>
                  <a:pt x="6800358" y="125899"/>
                </a:lnTo>
                <a:lnTo>
                  <a:pt x="6775280" y="90420"/>
                </a:lnTo>
                <a:lnTo>
                  <a:pt x="6744642" y="59783"/>
                </a:lnTo>
                <a:lnTo>
                  <a:pt x="6709164" y="34704"/>
                </a:lnTo>
                <a:lnTo>
                  <a:pt x="6669562" y="15902"/>
                </a:lnTo>
                <a:lnTo>
                  <a:pt x="6626555" y="4095"/>
                </a:lnTo>
                <a:lnTo>
                  <a:pt x="6580860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54298" y="6423656"/>
            <a:ext cx="6288523" cy="746358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 indent="839469">
              <a:lnSpc>
                <a:spcPts val="2600"/>
              </a:lnSpc>
              <a:spcBef>
                <a:spcPts val="620"/>
              </a:spcBef>
            </a:pPr>
            <a:r>
              <a:rPr sz="2600" b="1" spc="-40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2600" b="1" spc="-60" dirty="0">
                <a:solidFill>
                  <a:srgbClr val="FFFFFF"/>
                </a:solidFill>
                <a:latin typeface="Arial"/>
                <a:cs typeface="Arial"/>
              </a:rPr>
              <a:t>БЛАГО </a:t>
            </a:r>
            <a:r>
              <a:rPr sz="2600" b="1" spc="-100" dirty="0">
                <a:solidFill>
                  <a:srgbClr val="FFFFFF"/>
                </a:solidFill>
                <a:latin typeface="Arial"/>
                <a:cs typeface="Arial"/>
              </a:rPr>
              <a:t>ВСЕГО </a:t>
            </a:r>
            <a:r>
              <a:rPr sz="2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25" dirty="0">
                <a:solidFill>
                  <a:srgbClr val="FFFFFF"/>
                </a:solidFill>
                <a:latin typeface="Arial"/>
                <a:cs typeface="Arial"/>
              </a:rPr>
              <a:t>ОБЩЕСТВА</a:t>
            </a:r>
            <a:r>
              <a:rPr sz="2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10" dirty="0">
                <a:solidFill>
                  <a:srgbClr val="FFFFFF"/>
                </a:solidFill>
                <a:latin typeface="Arial"/>
                <a:cs typeface="Arial"/>
              </a:rPr>
              <a:t>ВСЕЙ</a:t>
            </a:r>
            <a:r>
              <a:rPr sz="2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10" dirty="0">
                <a:solidFill>
                  <a:srgbClr val="FFFFFF"/>
                </a:solidFill>
                <a:latin typeface="Arial"/>
                <a:cs typeface="Arial"/>
              </a:rPr>
              <a:t>СТРАНЫ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587898"/>
            <a:ext cx="1440180" cy="1972310"/>
          </a:xfrm>
          <a:custGeom>
            <a:avLst/>
            <a:gdLst/>
            <a:ahLst/>
            <a:cxnLst/>
            <a:rect l="l" t="t" r="r" b="b"/>
            <a:pathLst>
              <a:path w="1440180" h="1972309">
                <a:moveTo>
                  <a:pt x="0" y="0"/>
                </a:moveTo>
                <a:lnTo>
                  <a:pt x="0" y="1972107"/>
                </a:lnTo>
                <a:lnTo>
                  <a:pt x="1014572" y="1972107"/>
                </a:lnTo>
                <a:lnTo>
                  <a:pt x="1400505" y="1150437"/>
                </a:lnTo>
                <a:lnTo>
                  <a:pt x="1425844" y="1080085"/>
                </a:lnTo>
                <a:lnTo>
                  <a:pt x="1438434" y="1005777"/>
                </a:lnTo>
                <a:lnTo>
                  <a:pt x="1440177" y="967451"/>
                </a:lnTo>
                <a:lnTo>
                  <a:pt x="1439009" y="928511"/>
                </a:lnTo>
                <a:lnTo>
                  <a:pt x="1435023" y="889080"/>
                </a:lnTo>
                <a:lnTo>
                  <a:pt x="1428308" y="849283"/>
                </a:lnTo>
                <a:lnTo>
                  <a:pt x="1418959" y="809245"/>
                </a:lnTo>
                <a:lnTo>
                  <a:pt x="1407067" y="769091"/>
                </a:lnTo>
                <a:lnTo>
                  <a:pt x="1392724" y="728945"/>
                </a:lnTo>
                <a:lnTo>
                  <a:pt x="1376022" y="688931"/>
                </a:lnTo>
                <a:lnTo>
                  <a:pt x="1357054" y="649175"/>
                </a:lnTo>
                <a:lnTo>
                  <a:pt x="1335911" y="609801"/>
                </a:lnTo>
                <a:lnTo>
                  <a:pt x="1312685" y="570934"/>
                </a:lnTo>
                <a:lnTo>
                  <a:pt x="1287469" y="532698"/>
                </a:lnTo>
                <a:lnTo>
                  <a:pt x="1260354" y="495218"/>
                </a:lnTo>
                <a:lnTo>
                  <a:pt x="1231433" y="458619"/>
                </a:lnTo>
                <a:lnTo>
                  <a:pt x="1200798" y="423024"/>
                </a:lnTo>
                <a:lnTo>
                  <a:pt x="1168540" y="388560"/>
                </a:lnTo>
                <a:lnTo>
                  <a:pt x="1134752" y="355350"/>
                </a:lnTo>
                <a:lnTo>
                  <a:pt x="1099527" y="323519"/>
                </a:lnTo>
                <a:lnTo>
                  <a:pt x="1062955" y="293192"/>
                </a:lnTo>
                <a:lnTo>
                  <a:pt x="1025130" y="264493"/>
                </a:lnTo>
                <a:lnTo>
                  <a:pt x="986143" y="237548"/>
                </a:lnTo>
                <a:lnTo>
                  <a:pt x="946086" y="212480"/>
                </a:lnTo>
                <a:lnTo>
                  <a:pt x="905051" y="189414"/>
                </a:lnTo>
                <a:lnTo>
                  <a:pt x="863131" y="168475"/>
                </a:lnTo>
                <a:lnTo>
                  <a:pt x="820418" y="149787"/>
                </a:lnTo>
                <a:lnTo>
                  <a:pt x="777003" y="133476"/>
                </a:lnTo>
                <a:lnTo>
                  <a:pt x="732978" y="119666"/>
                </a:lnTo>
                <a:lnTo>
                  <a:pt x="688437" y="108480"/>
                </a:lnTo>
                <a:lnTo>
                  <a:pt x="643470" y="100045"/>
                </a:lnTo>
                <a:lnTo>
                  <a:pt x="0" y="0"/>
                </a:lnTo>
                <a:close/>
              </a:path>
            </a:pathLst>
          </a:custGeom>
          <a:solidFill>
            <a:srgbClr val="E33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6256000" cy="2590800"/>
            <a:chOff x="0" y="0"/>
            <a:chExt cx="10692130" cy="158623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0692130" cy="918844"/>
            </a:xfrm>
            <a:custGeom>
              <a:avLst/>
              <a:gdLst/>
              <a:ahLst/>
              <a:cxnLst/>
              <a:rect l="l" t="t" r="r" b="b"/>
              <a:pathLst>
                <a:path w="10692130" h="918844">
                  <a:moveTo>
                    <a:pt x="0" y="0"/>
                  </a:moveTo>
                  <a:lnTo>
                    <a:pt x="10692003" y="0"/>
                  </a:lnTo>
                  <a:lnTo>
                    <a:pt x="10692003" y="918375"/>
                  </a:lnTo>
                  <a:lnTo>
                    <a:pt x="0" y="918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9229" y="12"/>
              <a:ext cx="4122761" cy="158616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606" y="2565399"/>
            <a:ext cx="640931" cy="61815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28690" y="3300158"/>
            <a:ext cx="838200" cy="187325"/>
            <a:chOff x="1028690" y="3300158"/>
            <a:chExt cx="838200" cy="1873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3039" y="3300158"/>
              <a:ext cx="827942" cy="1361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690" y="3479131"/>
              <a:ext cx="838200" cy="7727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57500" y="2557689"/>
            <a:ext cx="1256890" cy="92377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68900" y="2615730"/>
            <a:ext cx="1600657" cy="5617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68900" y="3243186"/>
            <a:ext cx="1338021" cy="11713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59700" y="2565400"/>
            <a:ext cx="2311400" cy="8636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061700" y="2578100"/>
            <a:ext cx="876287" cy="8001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928600" y="2501900"/>
            <a:ext cx="2552700" cy="9398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79500" y="4203700"/>
            <a:ext cx="2387600" cy="6858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343400" y="4038600"/>
            <a:ext cx="1054100" cy="10414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73800" y="4000500"/>
            <a:ext cx="1816100" cy="9779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788400" y="3986396"/>
            <a:ext cx="991809" cy="104350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706100" y="4152900"/>
            <a:ext cx="2667000" cy="77470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249400" y="4013200"/>
            <a:ext cx="1079500" cy="107950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733446" y="5594925"/>
            <a:ext cx="1030664" cy="103066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677651" y="5583208"/>
            <a:ext cx="1065800" cy="106580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80966" y="5548083"/>
            <a:ext cx="559286" cy="112435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929141" y="5783800"/>
            <a:ext cx="2283853" cy="71294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126544" y="5770613"/>
            <a:ext cx="2084755" cy="69100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656996" y="5489511"/>
            <a:ext cx="1358607" cy="124148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4693900" y="7073900"/>
            <a:ext cx="723900" cy="14224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566868" y="7239000"/>
            <a:ext cx="903889" cy="11938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12800" y="7309450"/>
            <a:ext cx="1178862" cy="118195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276600" y="7327900"/>
            <a:ext cx="1155700" cy="114300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613400" y="7264400"/>
            <a:ext cx="838200" cy="118110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632700" y="7302500"/>
            <a:ext cx="1371600" cy="105410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0185400" y="7327900"/>
            <a:ext cx="1130300" cy="114300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858710" y="910653"/>
            <a:ext cx="9208909" cy="90932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4750995" y="5524500"/>
            <a:ext cx="1222711" cy="117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5741"/>
            <a:ext cx="16256000" cy="1586230"/>
            <a:chOff x="0" y="12"/>
            <a:chExt cx="10692130" cy="158623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0692130" cy="918844"/>
            </a:xfrm>
            <a:custGeom>
              <a:avLst/>
              <a:gdLst/>
              <a:ahLst/>
              <a:cxnLst/>
              <a:rect l="l" t="t" r="r" b="b"/>
              <a:pathLst>
                <a:path w="10692130" h="918844">
                  <a:moveTo>
                    <a:pt x="10692003" y="0"/>
                  </a:moveTo>
                  <a:lnTo>
                    <a:pt x="0" y="0"/>
                  </a:lnTo>
                  <a:lnTo>
                    <a:pt x="0" y="918362"/>
                  </a:lnTo>
                  <a:lnTo>
                    <a:pt x="10692003" y="918362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9232" y="12"/>
              <a:ext cx="4122770" cy="158616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83854" y="1088928"/>
            <a:ext cx="3258820" cy="716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0" spc="-10" dirty="0"/>
              <a:t>ЦЕННОСТИ</a:t>
            </a:r>
            <a:endParaRPr sz="4500"/>
          </a:p>
        </p:txBody>
      </p:sp>
      <p:grpSp>
        <p:nvGrpSpPr>
          <p:cNvPr id="6" name="object 6"/>
          <p:cNvGrpSpPr/>
          <p:nvPr/>
        </p:nvGrpSpPr>
        <p:grpSpPr>
          <a:xfrm>
            <a:off x="6696087" y="2596184"/>
            <a:ext cx="3996054" cy="3509645"/>
            <a:chOff x="6696087" y="2596184"/>
            <a:chExt cx="3996054" cy="3509645"/>
          </a:xfrm>
        </p:grpSpPr>
        <p:sp>
          <p:nvSpPr>
            <p:cNvPr id="7" name="object 7"/>
            <p:cNvSpPr/>
            <p:nvPr/>
          </p:nvSpPr>
          <p:spPr>
            <a:xfrm>
              <a:off x="6696087" y="2596184"/>
              <a:ext cx="3996054" cy="3509645"/>
            </a:xfrm>
            <a:custGeom>
              <a:avLst/>
              <a:gdLst/>
              <a:ahLst/>
              <a:cxnLst/>
              <a:rect l="l" t="t" r="r" b="b"/>
              <a:pathLst>
                <a:path w="3996054" h="3509645">
                  <a:moveTo>
                    <a:pt x="3031035" y="0"/>
                  </a:moveTo>
                  <a:lnTo>
                    <a:pt x="210814" y="0"/>
                  </a:lnTo>
                  <a:lnTo>
                    <a:pt x="0" y="251058"/>
                  </a:lnTo>
                  <a:lnTo>
                    <a:pt x="0" y="2346593"/>
                  </a:lnTo>
                  <a:lnTo>
                    <a:pt x="2114765" y="3376752"/>
                  </a:lnTo>
                  <a:lnTo>
                    <a:pt x="2165007" y="3400124"/>
                  </a:lnTo>
                  <a:lnTo>
                    <a:pt x="2215074" y="3421222"/>
                  </a:lnTo>
                  <a:lnTo>
                    <a:pt x="2264922" y="3440050"/>
                  </a:lnTo>
                  <a:lnTo>
                    <a:pt x="2314505" y="3456613"/>
                  </a:lnTo>
                  <a:lnTo>
                    <a:pt x="2363780" y="3470914"/>
                  </a:lnTo>
                  <a:lnTo>
                    <a:pt x="2412701" y="3482958"/>
                  </a:lnTo>
                  <a:lnTo>
                    <a:pt x="2461224" y="3492750"/>
                  </a:lnTo>
                  <a:lnTo>
                    <a:pt x="2509304" y="3500294"/>
                  </a:lnTo>
                  <a:lnTo>
                    <a:pt x="2556898" y="3505593"/>
                  </a:lnTo>
                  <a:lnTo>
                    <a:pt x="2603959" y="3508654"/>
                  </a:lnTo>
                  <a:lnTo>
                    <a:pt x="2650444" y="3509479"/>
                  </a:lnTo>
                  <a:lnTo>
                    <a:pt x="2696308" y="3508073"/>
                  </a:lnTo>
                  <a:lnTo>
                    <a:pt x="2741506" y="3504441"/>
                  </a:lnTo>
                  <a:lnTo>
                    <a:pt x="2785994" y="3498587"/>
                  </a:lnTo>
                  <a:lnTo>
                    <a:pt x="2829727" y="3490515"/>
                  </a:lnTo>
                  <a:lnTo>
                    <a:pt x="2872661" y="3480230"/>
                  </a:lnTo>
                  <a:lnTo>
                    <a:pt x="2914751" y="3467735"/>
                  </a:lnTo>
                  <a:lnTo>
                    <a:pt x="2955951" y="3453036"/>
                  </a:lnTo>
                  <a:lnTo>
                    <a:pt x="2996219" y="3436137"/>
                  </a:lnTo>
                  <a:lnTo>
                    <a:pt x="3035508" y="3417042"/>
                  </a:lnTo>
                  <a:lnTo>
                    <a:pt x="3073775" y="3395756"/>
                  </a:lnTo>
                  <a:lnTo>
                    <a:pt x="3110975" y="3372282"/>
                  </a:lnTo>
                  <a:lnTo>
                    <a:pt x="3147063" y="3346625"/>
                  </a:lnTo>
                  <a:lnTo>
                    <a:pt x="3181995" y="3318790"/>
                  </a:lnTo>
                  <a:lnTo>
                    <a:pt x="3215726" y="3288780"/>
                  </a:lnTo>
                  <a:lnTo>
                    <a:pt x="3248211" y="3256601"/>
                  </a:lnTo>
                  <a:lnTo>
                    <a:pt x="3279406" y="3222256"/>
                  </a:lnTo>
                  <a:lnTo>
                    <a:pt x="3995915" y="2390996"/>
                  </a:lnTo>
                  <a:lnTo>
                    <a:pt x="3995915" y="438476"/>
                  </a:lnTo>
                  <a:lnTo>
                    <a:pt x="3031035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52474" y="4909845"/>
              <a:ext cx="2704465" cy="793750"/>
            </a:xfrm>
            <a:custGeom>
              <a:avLst/>
              <a:gdLst/>
              <a:ahLst/>
              <a:cxnLst/>
              <a:rect l="l" t="t" r="r" b="b"/>
              <a:pathLst>
                <a:path w="2704465" h="793750">
                  <a:moveTo>
                    <a:pt x="2439454" y="0"/>
                  </a:moveTo>
                  <a:lnTo>
                    <a:pt x="264794" y="0"/>
                  </a:lnTo>
                  <a:lnTo>
                    <a:pt x="217198" y="4265"/>
                  </a:lnTo>
                  <a:lnTo>
                    <a:pt x="172400" y="16564"/>
                  </a:lnTo>
                  <a:lnTo>
                    <a:pt x="131148" y="36149"/>
                  </a:lnTo>
                  <a:lnTo>
                    <a:pt x="94191" y="62272"/>
                  </a:lnTo>
                  <a:lnTo>
                    <a:pt x="62277" y="94186"/>
                  </a:lnTo>
                  <a:lnTo>
                    <a:pt x="36152" y="131143"/>
                  </a:lnTo>
                  <a:lnTo>
                    <a:pt x="16566" y="172395"/>
                  </a:lnTo>
                  <a:lnTo>
                    <a:pt x="4266" y="217194"/>
                  </a:lnTo>
                  <a:lnTo>
                    <a:pt x="0" y="264794"/>
                  </a:lnTo>
                  <a:lnTo>
                    <a:pt x="0" y="528383"/>
                  </a:lnTo>
                  <a:lnTo>
                    <a:pt x="4266" y="575983"/>
                  </a:lnTo>
                  <a:lnTo>
                    <a:pt x="16566" y="620783"/>
                  </a:lnTo>
                  <a:lnTo>
                    <a:pt x="36152" y="662035"/>
                  </a:lnTo>
                  <a:lnTo>
                    <a:pt x="62277" y="698992"/>
                  </a:lnTo>
                  <a:lnTo>
                    <a:pt x="94191" y="730905"/>
                  </a:lnTo>
                  <a:lnTo>
                    <a:pt x="131148" y="757028"/>
                  </a:lnTo>
                  <a:lnTo>
                    <a:pt x="172400" y="776613"/>
                  </a:lnTo>
                  <a:lnTo>
                    <a:pt x="217198" y="788912"/>
                  </a:lnTo>
                  <a:lnTo>
                    <a:pt x="264794" y="793178"/>
                  </a:lnTo>
                  <a:lnTo>
                    <a:pt x="2439454" y="793178"/>
                  </a:lnTo>
                  <a:lnTo>
                    <a:pt x="2487050" y="788912"/>
                  </a:lnTo>
                  <a:lnTo>
                    <a:pt x="2531848" y="776613"/>
                  </a:lnTo>
                  <a:lnTo>
                    <a:pt x="2573100" y="757028"/>
                  </a:lnTo>
                  <a:lnTo>
                    <a:pt x="2610057" y="730905"/>
                  </a:lnTo>
                  <a:lnTo>
                    <a:pt x="2641972" y="698992"/>
                  </a:lnTo>
                  <a:lnTo>
                    <a:pt x="2668096" y="662035"/>
                  </a:lnTo>
                  <a:lnTo>
                    <a:pt x="2687682" y="620783"/>
                  </a:lnTo>
                  <a:lnTo>
                    <a:pt x="2699982" y="575983"/>
                  </a:lnTo>
                  <a:lnTo>
                    <a:pt x="2704249" y="528383"/>
                  </a:lnTo>
                  <a:lnTo>
                    <a:pt x="2704249" y="264794"/>
                  </a:lnTo>
                  <a:lnTo>
                    <a:pt x="2699982" y="217194"/>
                  </a:lnTo>
                  <a:lnTo>
                    <a:pt x="2687682" y="172395"/>
                  </a:lnTo>
                  <a:lnTo>
                    <a:pt x="2668096" y="131143"/>
                  </a:lnTo>
                  <a:lnTo>
                    <a:pt x="2641972" y="94186"/>
                  </a:lnTo>
                  <a:lnTo>
                    <a:pt x="2610057" y="62272"/>
                  </a:lnTo>
                  <a:lnTo>
                    <a:pt x="2573100" y="36149"/>
                  </a:lnTo>
                  <a:lnTo>
                    <a:pt x="2531848" y="16564"/>
                  </a:lnTo>
                  <a:lnTo>
                    <a:pt x="2487050" y="4265"/>
                  </a:lnTo>
                  <a:lnTo>
                    <a:pt x="2439454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637273" y="4909845"/>
            <a:ext cx="2704465" cy="793750"/>
          </a:xfrm>
          <a:custGeom>
            <a:avLst/>
            <a:gdLst/>
            <a:ahLst/>
            <a:cxnLst/>
            <a:rect l="l" t="t" r="r" b="b"/>
            <a:pathLst>
              <a:path w="2704465" h="793750">
                <a:moveTo>
                  <a:pt x="2439441" y="0"/>
                </a:moveTo>
                <a:lnTo>
                  <a:pt x="264782" y="0"/>
                </a:lnTo>
                <a:lnTo>
                  <a:pt x="217185" y="4265"/>
                </a:lnTo>
                <a:lnTo>
                  <a:pt x="172389" y="16564"/>
                </a:lnTo>
                <a:lnTo>
                  <a:pt x="131139" y="36149"/>
                </a:lnTo>
                <a:lnTo>
                  <a:pt x="94184" y="62272"/>
                </a:lnTo>
                <a:lnTo>
                  <a:pt x="62271" y="94186"/>
                </a:lnTo>
                <a:lnTo>
                  <a:pt x="36149" y="131143"/>
                </a:lnTo>
                <a:lnTo>
                  <a:pt x="16564" y="172395"/>
                </a:lnTo>
                <a:lnTo>
                  <a:pt x="4265" y="217194"/>
                </a:lnTo>
                <a:lnTo>
                  <a:pt x="0" y="264794"/>
                </a:lnTo>
                <a:lnTo>
                  <a:pt x="0" y="528383"/>
                </a:lnTo>
                <a:lnTo>
                  <a:pt x="4265" y="575983"/>
                </a:lnTo>
                <a:lnTo>
                  <a:pt x="16564" y="620783"/>
                </a:lnTo>
                <a:lnTo>
                  <a:pt x="36149" y="662035"/>
                </a:lnTo>
                <a:lnTo>
                  <a:pt x="62271" y="698992"/>
                </a:lnTo>
                <a:lnTo>
                  <a:pt x="94184" y="730905"/>
                </a:lnTo>
                <a:lnTo>
                  <a:pt x="131139" y="757028"/>
                </a:lnTo>
                <a:lnTo>
                  <a:pt x="172389" y="776613"/>
                </a:lnTo>
                <a:lnTo>
                  <a:pt x="217185" y="788912"/>
                </a:lnTo>
                <a:lnTo>
                  <a:pt x="264782" y="793178"/>
                </a:lnTo>
                <a:lnTo>
                  <a:pt x="2439441" y="793178"/>
                </a:lnTo>
                <a:lnTo>
                  <a:pt x="2487038" y="788912"/>
                </a:lnTo>
                <a:lnTo>
                  <a:pt x="2531836" y="776613"/>
                </a:lnTo>
                <a:lnTo>
                  <a:pt x="2573087" y="757028"/>
                </a:lnTo>
                <a:lnTo>
                  <a:pt x="2610044" y="730905"/>
                </a:lnTo>
                <a:lnTo>
                  <a:pt x="2641959" y="698992"/>
                </a:lnTo>
                <a:lnTo>
                  <a:pt x="2668083" y="662035"/>
                </a:lnTo>
                <a:lnTo>
                  <a:pt x="2687669" y="620783"/>
                </a:lnTo>
                <a:lnTo>
                  <a:pt x="2699970" y="575983"/>
                </a:lnTo>
                <a:lnTo>
                  <a:pt x="2704236" y="528383"/>
                </a:lnTo>
                <a:lnTo>
                  <a:pt x="2704236" y="264794"/>
                </a:lnTo>
                <a:lnTo>
                  <a:pt x="2699970" y="217194"/>
                </a:lnTo>
                <a:lnTo>
                  <a:pt x="2687669" y="172395"/>
                </a:lnTo>
                <a:lnTo>
                  <a:pt x="2668083" y="131143"/>
                </a:lnTo>
                <a:lnTo>
                  <a:pt x="2641959" y="94186"/>
                </a:lnTo>
                <a:lnTo>
                  <a:pt x="2610044" y="62272"/>
                </a:lnTo>
                <a:lnTo>
                  <a:pt x="2573087" y="36149"/>
                </a:lnTo>
                <a:lnTo>
                  <a:pt x="2531836" y="16564"/>
                </a:lnTo>
                <a:lnTo>
                  <a:pt x="2487038" y="4265"/>
                </a:lnTo>
                <a:lnTo>
                  <a:pt x="2439441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23527" y="4957376"/>
            <a:ext cx="2263140" cy="68389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530860" marR="5080" indent="-518795">
              <a:lnSpc>
                <a:spcPct val="104500"/>
              </a:lnSpc>
              <a:spcBef>
                <a:spcPts val="10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РОССИЯ.</a:t>
            </a:r>
            <a:r>
              <a:rPr sz="2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75" dirty="0">
                <a:solidFill>
                  <a:srgbClr val="FFFFFF"/>
                </a:solidFill>
                <a:latin typeface="Arial"/>
                <a:cs typeface="Arial"/>
              </a:rPr>
              <a:t>СЕМЬЯ.  </a:t>
            </a:r>
            <a:r>
              <a:rPr sz="2100" b="1" spc="-60" dirty="0">
                <a:solidFill>
                  <a:srgbClr val="FFFFFF"/>
                </a:solidFill>
                <a:latin typeface="Arial"/>
                <a:cs typeface="Arial"/>
              </a:rPr>
              <a:t>ЛЮБОВЬ.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69085" y="4957376"/>
            <a:ext cx="2202180" cy="68389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484505" marR="5080" indent="-472440">
              <a:lnSpc>
                <a:spcPct val="104500"/>
              </a:lnSpc>
              <a:spcBef>
                <a:spcPts val="10"/>
              </a:spcBef>
            </a:pPr>
            <a:r>
              <a:rPr sz="2100" b="1" spc="-60" dirty="0">
                <a:solidFill>
                  <a:srgbClr val="FFFFFF"/>
                </a:solidFill>
                <a:latin typeface="Arial"/>
                <a:cs typeface="Arial"/>
              </a:rPr>
              <a:t>МЕЧТА.</a:t>
            </a:r>
            <a:r>
              <a:rPr sz="2100" b="1" spc="-40" dirty="0">
                <a:solidFill>
                  <a:srgbClr val="FFFFFF"/>
                </a:solidFill>
                <a:latin typeface="Arial"/>
                <a:cs typeface="Arial"/>
              </a:rPr>
              <a:t> ОТВАГА.  </a:t>
            </a:r>
            <a:r>
              <a:rPr sz="2100" b="1" spc="-45" dirty="0">
                <a:solidFill>
                  <a:srgbClr val="FFFFFF"/>
                </a:solidFill>
                <a:latin typeface="Arial"/>
                <a:cs typeface="Arial"/>
              </a:rPr>
              <a:t>ЭНЕРГИЯ.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96246" y="4909845"/>
            <a:ext cx="3700145" cy="793750"/>
          </a:xfrm>
          <a:custGeom>
            <a:avLst/>
            <a:gdLst/>
            <a:ahLst/>
            <a:cxnLst/>
            <a:rect l="l" t="t" r="r" b="b"/>
            <a:pathLst>
              <a:path w="3700145" h="793750">
                <a:moveTo>
                  <a:pt x="3435172" y="0"/>
                </a:moveTo>
                <a:lnTo>
                  <a:pt x="264782" y="0"/>
                </a:lnTo>
                <a:lnTo>
                  <a:pt x="217185" y="4265"/>
                </a:lnTo>
                <a:lnTo>
                  <a:pt x="172389" y="16564"/>
                </a:lnTo>
                <a:lnTo>
                  <a:pt x="131139" y="36149"/>
                </a:lnTo>
                <a:lnTo>
                  <a:pt x="94184" y="62272"/>
                </a:lnTo>
                <a:lnTo>
                  <a:pt x="62271" y="94186"/>
                </a:lnTo>
                <a:lnTo>
                  <a:pt x="36149" y="131143"/>
                </a:lnTo>
                <a:lnTo>
                  <a:pt x="16564" y="172395"/>
                </a:lnTo>
                <a:lnTo>
                  <a:pt x="4265" y="217194"/>
                </a:lnTo>
                <a:lnTo>
                  <a:pt x="0" y="264794"/>
                </a:lnTo>
                <a:lnTo>
                  <a:pt x="0" y="528383"/>
                </a:lnTo>
                <a:lnTo>
                  <a:pt x="4265" y="575983"/>
                </a:lnTo>
                <a:lnTo>
                  <a:pt x="16564" y="620783"/>
                </a:lnTo>
                <a:lnTo>
                  <a:pt x="36149" y="662035"/>
                </a:lnTo>
                <a:lnTo>
                  <a:pt x="62271" y="698992"/>
                </a:lnTo>
                <a:lnTo>
                  <a:pt x="94184" y="730905"/>
                </a:lnTo>
                <a:lnTo>
                  <a:pt x="131139" y="757028"/>
                </a:lnTo>
                <a:lnTo>
                  <a:pt x="172389" y="776613"/>
                </a:lnTo>
                <a:lnTo>
                  <a:pt x="217185" y="788912"/>
                </a:lnTo>
                <a:lnTo>
                  <a:pt x="264782" y="793178"/>
                </a:lnTo>
                <a:lnTo>
                  <a:pt x="3435172" y="793178"/>
                </a:lnTo>
                <a:lnTo>
                  <a:pt x="3482768" y="788912"/>
                </a:lnTo>
                <a:lnTo>
                  <a:pt x="3527567" y="776613"/>
                </a:lnTo>
                <a:lnTo>
                  <a:pt x="3568818" y="757028"/>
                </a:lnTo>
                <a:lnTo>
                  <a:pt x="3605775" y="730905"/>
                </a:lnTo>
                <a:lnTo>
                  <a:pt x="3637690" y="698992"/>
                </a:lnTo>
                <a:lnTo>
                  <a:pt x="3663814" y="662035"/>
                </a:lnTo>
                <a:lnTo>
                  <a:pt x="3683400" y="620783"/>
                </a:lnTo>
                <a:lnTo>
                  <a:pt x="3695700" y="575983"/>
                </a:lnTo>
                <a:lnTo>
                  <a:pt x="3699967" y="528383"/>
                </a:lnTo>
                <a:lnTo>
                  <a:pt x="3699967" y="264794"/>
                </a:lnTo>
                <a:lnTo>
                  <a:pt x="3695700" y="217194"/>
                </a:lnTo>
                <a:lnTo>
                  <a:pt x="3683400" y="172395"/>
                </a:lnTo>
                <a:lnTo>
                  <a:pt x="3663814" y="131143"/>
                </a:lnTo>
                <a:lnTo>
                  <a:pt x="3637690" y="94186"/>
                </a:lnTo>
                <a:lnTo>
                  <a:pt x="3605775" y="62272"/>
                </a:lnTo>
                <a:lnTo>
                  <a:pt x="3568818" y="36149"/>
                </a:lnTo>
                <a:lnTo>
                  <a:pt x="3527567" y="16564"/>
                </a:lnTo>
                <a:lnTo>
                  <a:pt x="3482768" y="4265"/>
                </a:lnTo>
                <a:lnTo>
                  <a:pt x="3435172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09594" y="4957376"/>
            <a:ext cx="3204845" cy="68389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514350" marR="5080" indent="-502284">
              <a:lnSpc>
                <a:spcPct val="104500"/>
              </a:lnSpc>
              <a:spcBef>
                <a:spcPts val="10"/>
              </a:spcBef>
            </a:pPr>
            <a:r>
              <a:rPr sz="2100" b="1" spc="-30" dirty="0">
                <a:solidFill>
                  <a:srgbClr val="FFFFFF"/>
                </a:solidFill>
                <a:latin typeface="Arial"/>
                <a:cs typeface="Arial"/>
              </a:rPr>
              <a:t>НЕРАВНОДУШИЕ.</a:t>
            </a:r>
            <a:r>
              <a:rPr sz="2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80" dirty="0">
                <a:solidFill>
                  <a:srgbClr val="FFFFFF"/>
                </a:solidFill>
                <a:latin typeface="Arial"/>
                <a:cs typeface="Arial"/>
              </a:rPr>
              <a:t>ВЕРА.  </a:t>
            </a:r>
            <a:r>
              <a:rPr sz="2100" b="1" spc="-60" dirty="0">
                <a:solidFill>
                  <a:srgbClr val="FFFFFF"/>
                </a:solidFill>
                <a:latin typeface="Arial"/>
                <a:cs typeface="Arial"/>
              </a:rPr>
              <a:t>ТОВАРИЩЕСТВО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78484" y="5856019"/>
            <a:ext cx="4249420" cy="793750"/>
          </a:xfrm>
          <a:custGeom>
            <a:avLst/>
            <a:gdLst/>
            <a:ahLst/>
            <a:cxnLst/>
            <a:rect l="l" t="t" r="r" b="b"/>
            <a:pathLst>
              <a:path w="4249420" h="793750">
                <a:moveTo>
                  <a:pt x="3984015" y="0"/>
                </a:moveTo>
                <a:lnTo>
                  <a:pt x="264782" y="0"/>
                </a:lnTo>
                <a:lnTo>
                  <a:pt x="217185" y="4265"/>
                </a:lnTo>
                <a:lnTo>
                  <a:pt x="172389" y="16564"/>
                </a:lnTo>
                <a:lnTo>
                  <a:pt x="131139" y="36149"/>
                </a:lnTo>
                <a:lnTo>
                  <a:pt x="94184" y="62272"/>
                </a:lnTo>
                <a:lnTo>
                  <a:pt x="62271" y="94186"/>
                </a:lnTo>
                <a:lnTo>
                  <a:pt x="36149" y="131143"/>
                </a:lnTo>
                <a:lnTo>
                  <a:pt x="16564" y="172395"/>
                </a:lnTo>
                <a:lnTo>
                  <a:pt x="4265" y="217194"/>
                </a:lnTo>
                <a:lnTo>
                  <a:pt x="0" y="264795"/>
                </a:lnTo>
                <a:lnTo>
                  <a:pt x="0" y="528383"/>
                </a:lnTo>
                <a:lnTo>
                  <a:pt x="4265" y="575983"/>
                </a:lnTo>
                <a:lnTo>
                  <a:pt x="16564" y="620783"/>
                </a:lnTo>
                <a:lnTo>
                  <a:pt x="36149" y="662035"/>
                </a:lnTo>
                <a:lnTo>
                  <a:pt x="62271" y="698992"/>
                </a:lnTo>
                <a:lnTo>
                  <a:pt x="94184" y="730905"/>
                </a:lnTo>
                <a:lnTo>
                  <a:pt x="131139" y="757028"/>
                </a:lnTo>
                <a:lnTo>
                  <a:pt x="172389" y="776613"/>
                </a:lnTo>
                <a:lnTo>
                  <a:pt x="217185" y="788912"/>
                </a:lnTo>
                <a:lnTo>
                  <a:pt x="264782" y="793178"/>
                </a:lnTo>
                <a:lnTo>
                  <a:pt x="3984015" y="793178"/>
                </a:lnTo>
                <a:lnTo>
                  <a:pt x="4031612" y="788912"/>
                </a:lnTo>
                <a:lnTo>
                  <a:pt x="4076410" y="776613"/>
                </a:lnTo>
                <a:lnTo>
                  <a:pt x="4117661" y="757028"/>
                </a:lnTo>
                <a:lnTo>
                  <a:pt x="4154618" y="730905"/>
                </a:lnTo>
                <a:lnTo>
                  <a:pt x="4186533" y="698992"/>
                </a:lnTo>
                <a:lnTo>
                  <a:pt x="4212657" y="662035"/>
                </a:lnTo>
                <a:lnTo>
                  <a:pt x="4232243" y="620783"/>
                </a:lnTo>
                <a:lnTo>
                  <a:pt x="4244544" y="575983"/>
                </a:lnTo>
                <a:lnTo>
                  <a:pt x="4248810" y="528383"/>
                </a:lnTo>
                <a:lnTo>
                  <a:pt x="4248810" y="264795"/>
                </a:lnTo>
                <a:lnTo>
                  <a:pt x="4244544" y="217194"/>
                </a:lnTo>
                <a:lnTo>
                  <a:pt x="4232243" y="172395"/>
                </a:lnTo>
                <a:lnTo>
                  <a:pt x="4212657" y="131143"/>
                </a:lnTo>
                <a:lnTo>
                  <a:pt x="4186533" y="94186"/>
                </a:lnTo>
                <a:lnTo>
                  <a:pt x="4154618" y="62272"/>
                </a:lnTo>
                <a:lnTo>
                  <a:pt x="4117661" y="36149"/>
                </a:lnTo>
                <a:lnTo>
                  <a:pt x="4076410" y="16564"/>
                </a:lnTo>
                <a:lnTo>
                  <a:pt x="4031612" y="4265"/>
                </a:lnTo>
                <a:lnTo>
                  <a:pt x="3984015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39273" y="5903551"/>
            <a:ext cx="3578225" cy="68389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 indent="862330">
              <a:lnSpc>
                <a:spcPct val="104500"/>
              </a:lnSpc>
              <a:spcBef>
                <a:spcPts val="10"/>
              </a:spcBef>
            </a:pPr>
            <a:r>
              <a:rPr sz="2100" b="1" spc="-20" dirty="0">
                <a:solidFill>
                  <a:srgbClr val="FFFFFF"/>
                </a:solidFill>
                <a:latin typeface="Arial"/>
                <a:cs typeface="Arial"/>
              </a:rPr>
              <a:t>СОЗИДАНИЕ. 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65" dirty="0">
                <a:solidFill>
                  <a:srgbClr val="FFFFFF"/>
                </a:solidFill>
                <a:latin typeface="Arial"/>
                <a:cs typeface="Arial"/>
              </a:rPr>
              <a:t>ОТВЕТСТВЕННОСТЬ.</a:t>
            </a:r>
            <a:r>
              <a:rPr sz="2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ТРУД.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18905" y="5848623"/>
            <a:ext cx="4249420" cy="793750"/>
          </a:xfrm>
          <a:custGeom>
            <a:avLst/>
            <a:gdLst/>
            <a:ahLst/>
            <a:cxnLst/>
            <a:rect l="l" t="t" r="r" b="b"/>
            <a:pathLst>
              <a:path w="4249420" h="793750">
                <a:moveTo>
                  <a:pt x="3984015" y="0"/>
                </a:moveTo>
                <a:lnTo>
                  <a:pt x="264769" y="0"/>
                </a:lnTo>
                <a:lnTo>
                  <a:pt x="217177" y="4265"/>
                </a:lnTo>
                <a:lnTo>
                  <a:pt x="172383" y="16564"/>
                </a:lnTo>
                <a:lnTo>
                  <a:pt x="131135" y="36149"/>
                </a:lnTo>
                <a:lnTo>
                  <a:pt x="94182" y="62272"/>
                </a:lnTo>
                <a:lnTo>
                  <a:pt x="62270" y="94186"/>
                </a:lnTo>
                <a:lnTo>
                  <a:pt x="36148" y="131143"/>
                </a:lnTo>
                <a:lnTo>
                  <a:pt x="16564" y="172395"/>
                </a:lnTo>
                <a:lnTo>
                  <a:pt x="4265" y="217194"/>
                </a:lnTo>
                <a:lnTo>
                  <a:pt x="0" y="264795"/>
                </a:lnTo>
                <a:lnTo>
                  <a:pt x="0" y="528383"/>
                </a:lnTo>
                <a:lnTo>
                  <a:pt x="4265" y="575983"/>
                </a:lnTo>
                <a:lnTo>
                  <a:pt x="16564" y="620783"/>
                </a:lnTo>
                <a:lnTo>
                  <a:pt x="36148" y="662035"/>
                </a:lnTo>
                <a:lnTo>
                  <a:pt x="62270" y="698992"/>
                </a:lnTo>
                <a:lnTo>
                  <a:pt x="94182" y="730905"/>
                </a:lnTo>
                <a:lnTo>
                  <a:pt x="131135" y="757028"/>
                </a:lnTo>
                <a:lnTo>
                  <a:pt x="172383" y="776613"/>
                </a:lnTo>
                <a:lnTo>
                  <a:pt x="217177" y="788912"/>
                </a:lnTo>
                <a:lnTo>
                  <a:pt x="264769" y="793178"/>
                </a:lnTo>
                <a:lnTo>
                  <a:pt x="3984015" y="793178"/>
                </a:lnTo>
                <a:lnTo>
                  <a:pt x="4031612" y="788912"/>
                </a:lnTo>
                <a:lnTo>
                  <a:pt x="4076410" y="776613"/>
                </a:lnTo>
                <a:lnTo>
                  <a:pt x="4117661" y="757028"/>
                </a:lnTo>
                <a:lnTo>
                  <a:pt x="4154618" y="730905"/>
                </a:lnTo>
                <a:lnTo>
                  <a:pt x="4186533" y="698992"/>
                </a:lnTo>
                <a:lnTo>
                  <a:pt x="4212657" y="662035"/>
                </a:lnTo>
                <a:lnTo>
                  <a:pt x="4232243" y="620783"/>
                </a:lnTo>
                <a:lnTo>
                  <a:pt x="4244544" y="575983"/>
                </a:lnTo>
                <a:lnTo>
                  <a:pt x="4248810" y="528383"/>
                </a:lnTo>
                <a:lnTo>
                  <a:pt x="4248810" y="264795"/>
                </a:lnTo>
                <a:lnTo>
                  <a:pt x="4244544" y="217194"/>
                </a:lnTo>
                <a:lnTo>
                  <a:pt x="4232243" y="172395"/>
                </a:lnTo>
                <a:lnTo>
                  <a:pt x="4212657" y="131143"/>
                </a:lnTo>
                <a:lnTo>
                  <a:pt x="4186533" y="94186"/>
                </a:lnTo>
                <a:lnTo>
                  <a:pt x="4154618" y="62272"/>
                </a:lnTo>
                <a:lnTo>
                  <a:pt x="4117661" y="36149"/>
                </a:lnTo>
                <a:lnTo>
                  <a:pt x="4076410" y="16564"/>
                </a:lnTo>
                <a:lnTo>
                  <a:pt x="4031612" y="4265"/>
                </a:lnTo>
                <a:lnTo>
                  <a:pt x="3984015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02896" y="5903551"/>
            <a:ext cx="2749550" cy="68389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10515" marR="5080" indent="-298450">
              <a:lnSpc>
                <a:spcPct val="104500"/>
              </a:lnSpc>
              <a:spcBef>
                <a:spcPts val="10"/>
              </a:spcBef>
            </a:pPr>
            <a:r>
              <a:rPr sz="2100" b="1" spc="-25" dirty="0">
                <a:solidFill>
                  <a:srgbClr val="FFFFFF"/>
                </a:solidFill>
                <a:latin typeface="Arial"/>
                <a:cs typeface="Arial"/>
              </a:rPr>
              <a:t>ЗНАНИЯ.</a:t>
            </a:r>
            <a:r>
              <a:rPr sz="21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РАЗВИТИЕ. </a:t>
            </a:r>
            <a:r>
              <a:rPr sz="2100" b="1" spc="-5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КРЕАТИВНОСТЬ.</a:t>
            </a:r>
            <a:endParaRPr sz="2100" dirty="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800" y="1852448"/>
            <a:ext cx="13335000" cy="2810294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-1" y="7543800"/>
            <a:ext cx="7377671" cy="1447800"/>
          </a:xfrm>
          <a:custGeom>
            <a:avLst/>
            <a:gdLst/>
            <a:ahLst/>
            <a:cxnLst/>
            <a:rect l="l" t="t" r="r" b="b"/>
            <a:pathLst>
              <a:path w="4129404" h="832484">
                <a:moveTo>
                  <a:pt x="641539" y="0"/>
                </a:moveTo>
                <a:lnTo>
                  <a:pt x="590786" y="1414"/>
                </a:lnTo>
                <a:lnTo>
                  <a:pt x="541049" y="4977"/>
                </a:lnTo>
                <a:lnTo>
                  <a:pt x="492371" y="10665"/>
                </a:lnTo>
                <a:lnTo>
                  <a:pt x="444796" y="18458"/>
                </a:lnTo>
                <a:lnTo>
                  <a:pt x="398367" y="28334"/>
                </a:lnTo>
                <a:lnTo>
                  <a:pt x="353125" y="40270"/>
                </a:lnTo>
                <a:lnTo>
                  <a:pt x="309116" y="54244"/>
                </a:lnTo>
                <a:lnTo>
                  <a:pt x="266380" y="70236"/>
                </a:lnTo>
                <a:lnTo>
                  <a:pt x="224962" y="88223"/>
                </a:lnTo>
                <a:lnTo>
                  <a:pt x="184905" y="108184"/>
                </a:lnTo>
                <a:lnTo>
                  <a:pt x="146250" y="130096"/>
                </a:lnTo>
                <a:lnTo>
                  <a:pt x="109042" y="153938"/>
                </a:lnTo>
                <a:lnTo>
                  <a:pt x="73323" y="179688"/>
                </a:lnTo>
                <a:lnTo>
                  <a:pt x="39137" y="207324"/>
                </a:lnTo>
                <a:lnTo>
                  <a:pt x="6525" y="236825"/>
                </a:lnTo>
                <a:lnTo>
                  <a:pt x="0" y="243424"/>
                </a:lnTo>
                <a:lnTo>
                  <a:pt x="0" y="832104"/>
                </a:lnTo>
                <a:lnTo>
                  <a:pt x="4129142" y="832104"/>
                </a:lnTo>
                <a:lnTo>
                  <a:pt x="4123151" y="823823"/>
                </a:lnTo>
                <a:lnTo>
                  <a:pt x="4094230" y="787223"/>
                </a:lnTo>
                <a:lnTo>
                  <a:pt x="4063595" y="751629"/>
                </a:lnTo>
                <a:lnTo>
                  <a:pt x="4031337" y="717165"/>
                </a:lnTo>
                <a:lnTo>
                  <a:pt x="3997550" y="683955"/>
                </a:lnTo>
                <a:lnTo>
                  <a:pt x="3962324" y="652124"/>
                </a:lnTo>
                <a:lnTo>
                  <a:pt x="3925753" y="621797"/>
                </a:lnTo>
                <a:lnTo>
                  <a:pt x="3887927" y="593098"/>
                </a:lnTo>
                <a:lnTo>
                  <a:pt x="3848940" y="566152"/>
                </a:lnTo>
                <a:lnTo>
                  <a:pt x="3808883" y="541084"/>
                </a:lnTo>
                <a:lnTo>
                  <a:pt x="3767848" y="518019"/>
                </a:lnTo>
                <a:lnTo>
                  <a:pt x="3725928" y="497080"/>
                </a:lnTo>
                <a:lnTo>
                  <a:pt x="3683215" y="478392"/>
                </a:lnTo>
                <a:lnTo>
                  <a:pt x="3639800" y="462081"/>
                </a:lnTo>
                <a:lnTo>
                  <a:pt x="3595776" y="448270"/>
                </a:lnTo>
                <a:lnTo>
                  <a:pt x="3551234" y="437085"/>
                </a:lnTo>
                <a:lnTo>
                  <a:pt x="3506268" y="428650"/>
                </a:lnTo>
                <a:lnTo>
                  <a:pt x="853860" y="16256"/>
                </a:lnTo>
                <a:lnTo>
                  <a:pt x="799470" y="8861"/>
                </a:lnTo>
                <a:lnTo>
                  <a:pt x="745924" y="3701"/>
                </a:lnTo>
                <a:lnTo>
                  <a:pt x="693267" y="755"/>
                </a:lnTo>
                <a:lnTo>
                  <a:pt x="641539" y="0"/>
                </a:lnTo>
                <a:close/>
              </a:path>
            </a:pathLst>
          </a:custGeom>
          <a:solidFill>
            <a:srgbClr val="E33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6" descr="http://mixailo.ru/wp-content/uploads/2021/11/Navigatory_detstva-02-1024x4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639" y="5791200"/>
            <a:ext cx="5778361" cy="2612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04600" y="6817797"/>
            <a:ext cx="3583304" cy="1485265"/>
          </a:xfrm>
          <a:custGeom>
            <a:avLst/>
            <a:gdLst/>
            <a:ahLst/>
            <a:cxnLst/>
            <a:rect l="l" t="t" r="r" b="b"/>
            <a:pathLst>
              <a:path w="3583304" h="1485265">
                <a:moveTo>
                  <a:pt x="1228003" y="0"/>
                </a:moveTo>
                <a:lnTo>
                  <a:pt x="1176292" y="1529"/>
                </a:lnTo>
                <a:lnTo>
                  <a:pt x="1125650" y="5183"/>
                </a:lnTo>
                <a:lnTo>
                  <a:pt x="1076118" y="10938"/>
                </a:lnTo>
                <a:lnTo>
                  <a:pt x="1027739" y="18771"/>
                </a:lnTo>
                <a:lnTo>
                  <a:pt x="980554" y="28657"/>
                </a:lnTo>
                <a:lnTo>
                  <a:pt x="934605" y="40574"/>
                </a:lnTo>
                <a:lnTo>
                  <a:pt x="889935" y="54496"/>
                </a:lnTo>
                <a:lnTo>
                  <a:pt x="846585" y="70402"/>
                </a:lnTo>
                <a:lnTo>
                  <a:pt x="804597" y="88266"/>
                </a:lnTo>
                <a:lnTo>
                  <a:pt x="764014" y="108065"/>
                </a:lnTo>
                <a:lnTo>
                  <a:pt x="724877" y="129776"/>
                </a:lnTo>
                <a:lnTo>
                  <a:pt x="687228" y="153375"/>
                </a:lnTo>
                <a:lnTo>
                  <a:pt x="651109" y="178837"/>
                </a:lnTo>
                <a:lnTo>
                  <a:pt x="616562" y="206140"/>
                </a:lnTo>
                <a:lnTo>
                  <a:pt x="583630" y="235260"/>
                </a:lnTo>
                <a:lnTo>
                  <a:pt x="552353" y="266173"/>
                </a:lnTo>
                <a:lnTo>
                  <a:pt x="522775" y="298855"/>
                </a:lnTo>
                <a:lnTo>
                  <a:pt x="494936" y="333282"/>
                </a:lnTo>
                <a:lnTo>
                  <a:pt x="468880" y="369431"/>
                </a:lnTo>
                <a:lnTo>
                  <a:pt x="444647" y="407279"/>
                </a:lnTo>
                <a:lnTo>
                  <a:pt x="422280" y="446801"/>
                </a:lnTo>
                <a:lnTo>
                  <a:pt x="401822" y="487974"/>
                </a:lnTo>
                <a:lnTo>
                  <a:pt x="383313" y="530774"/>
                </a:lnTo>
                <a:lnTo>
                  <a:pt x="0" y="1484839"/>
                </a:lnTo>
                <a:lnTo>
                  <a:pt x="3583256" y="1484839"/>
                </a:lnTo>
                <a:lnTo>
                  <a:pt x="3583256" y="250879"/>
                </a:lnTo>
                <a:lnTo>
                  <a:pt x="1389127" y="8397"/>
                </a:lnTo>
                <a:lnTo>
                  <a:pt x="1334463" y="3410"/>
                </a:lnTo>
                <a:lnTo>
                  <a:pt x="1280741" y="619"/>
                </a:lnTo>
                <a:lnTo>
                  <a:pt x="1228003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16256000" cy="1586230"/>
            <a:chOff x="0" y="12"/>
            <a:chExt cx="10692130" cy="1586230"/>
          </a:xfrm>
        </p:grpSpPr>
        <p:sp>
          <p:nvSpPr>
            <p:cNvPr id="4" name="object 4"/>
            <p:cNvSpPr/>
            <p:nvPr/>
          </p:nvSpPr>
          <p:spPr>
            <a:xfrm>
              <a:off x="0" y="12"/>
              <a:ext cx="10692130" cy="918844"/>
            </a:xfrm>
            <a:custGeom>
              <a:avLst/>
              <a:gdLst/>
              <a:ahLst/>
              <a:cxnLst/>
              <a:rect l="l" t="t" r="r" b="b"/>
              <a:pathLst>
                <a:path w="10692130" h="918844">
                  <a:moveTo>
                    <a:pt x="10692003" y="0"/>
                  </a:moveTo>
                  <a:lnTo>
                    <a:pt x="0" y="0"/>
                  </a:lnTo>
                  <a:lnTo>
                    <a:pt x="0" y="918362"/>
                  </a:lnTo>
                  <a:lnTo>
                    <a:pt x="10692003" y="918362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9229" y="12"/>
              <a:ext cx="4122761" cy="158616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37688" y="1124996"/>
            <a:ext cx="2435225" cy="716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0" spc="5" dirty="0"/>
              <a:t>ЗАДАЧИ</a:t>
            </a:r>
            <a:endParaRPr sz="4500"/>
          </a:p>
        </p:txBody>
      </p:sp>
      <p:grpSp>
        <p:nvGrpSpPr>
          <p:cNvPr id="7" name="object 7"/>
          <p:cNvGrpSpPr/>
          <p:nvPr/>
        </p:nvGrpSpPr>
        <p:grpSpPr>
          <a:xfrm>
            <a:off x="472732" y="1930920"/>
            <a:ext cx="3066415" cy="842010"/>
            <a:chOff x="472732" y="1930920"/>
            <a:chExt cx="3066415" cy="842010"/>
          </a:xfrm>
        </p:grpSpPr>
        <p:sp>
          <p:nvSpPr>
            <p:cNvPr id="8" name="object 8"/>
            <p:cNvSpPr/>
            <p:nvPr/>
          </p:nvSpPr>
          <p:spPr>
            <a:xfrm>
              <a:off x="472732" y="2089670"/>
              <a:ext cx="3022600" cy="683260"/>
            </a:xfrm>
            <a:custGeom>
              <a:avLst/>
              <a:gdLst/>
              <a:ahLst/>
              <a:cxnLst/>
              <a:rect l="l" t="t" r="r" b="b"/>
              <a:pathLst>
                <a:path w="3022600" h="683260">
                  <a:moveTo>
                    <a:pt x="2899486" y="0"/>
                  </a:moveTo>
                  <a:lnTo>
                    <a:pt x="122872" y="0"/>
                  </a:lnTo>
                  <a:lnTo>
                    <a:pt x="75046" y="9654"/>
                  </a:lnTo>
                  <a:lnTo>
                    <a:pt x="35990" y="35983"/>
                  </a:lnTo>
                  <a:lnTo>
                    <a:pt x="9656" y="75036"/>
                  </a:lnTo>
                  <a:lnTo>
                    <a:pt x="0" y="122859"/>
                  </a:lnTo>
                  <a:lnTo>
                    <a:pt x="0" y="560057"/>
                  </a:lnTo>
                  <a:lnTo>
                    <a:pt x="9656" y="607882"/>
                  </a:lnTo>
                  <a:lnTo>
                    <a:pt x="35990" y="646939"/>
                  </a:lnTo>
                  <a:lnTo>
                    <a:pt x="75046" y="673273"/>
                  </a:lnTo>
                  <a:lnTo>
                    <a:pt x="122872" y="682929"/>
                  </a:lnTo>
                  <a:lnTo>
                    <a:pt x="2899486" y="682929"/>
                  </a:lnTo>
                  <a:lnTo>
                    <a:pt x="2947317" y="673273"/>
                  </a:lnTo>
                  <a:lnTo>
                    <a:pt x="2986373" y="646939"/>
                  </a:lnTo>
                  <a:lnTo>
                    <a:pt x="3012703" y="607882"/>
                  </a:lnTo>
                  <a:lnTo>
                    <a:pt x="3022358" y="560057"/>
                  </a:lnTo>
                  <a:lnTo>
                    <a:pt x="3022358" y="122859"/>
                  </a:lnTo>
                  <a:lnTo>
                    <a:pt x="3012703" y="75036"/>
                  </a:lnTo>
                  <a:lnTo>
                    <a:pt x="2986373" y="35983"/>
                  </a:lnTo>
                  <a:lnTo>
                    <a:pt x="2947317" y="9654"/>
                  </a:lnTo>
                  <a:lnTo>
                    <a:pt x="2899486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99193" y="1937270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69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99193" y="1937270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69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5553078"/>
            <a:ext cx="3495675" cy="1991995"/>
            <a:chOff x="0" y="5553078"/>
            <a:chExt cx="3495675" cy="1991995"/>
          </a:xfrm>
        </p:grpSpPr>
        <p:sp>
          <p:nvSpPr>
            <p:cNvPr id="12" name="object 12"/>
            <p:cNvSpPr/>
            <p:nvPr/>
          </p:nvSpPr>
          <p:spPr>
            <a:xfrm>
              <a:off x="0" y="5553078"/>
              <a:ext cx="1419225" cy="1991995"/>
            </a:xfrm>
            <a:custGeom>
              <a:avLst/>
              <a:gdLst/>
              <a:ahLst/>
              <a:cxnLst/>
              <a:rect l="l" t="t" r="r" b="b"/>
              <a:pathLst>
                <a:path w="1419225" h="1991995">
                  <a:moveTo>
                    <a:pt x="0" y="0"/>
                  </a:moveTo>
                  <a:lnTo>
                    <a:pt x="0" y="1991534"/>
                  </a:lnTo>
                  <a:lnTo>
                    <a:pt x="982723" y="1991534"/>
                  </a:lnTo>
                  <a:lnTo>
                    <a:pt x="1379321" y="1147144"/>
                  </a:lnTo>
                  <a:lnTo>
                    <a:pt x="1404661" y="1076792"/>
                  </a:lnTo>
                  <a:lnTo>
                    <a:pt x="1417250" y="1002484"/>
                  </a:lnTo>
                  <a:lnTo>
                    <a:pt x="1418994" y="964159"/>
                  </a:lnTo>
                  <a:lnTo>
                    <a:pt x="1417826" y="925219"/>
                  </a:lnTo>
                  <a:lnTo>
                    <a:pt x="1413839" y="885788"/>
                  </a:lnTo>
                  <a:lnTo>
                    <a:pt x="1407125" y="845992"/>
                  </a:lnTo>
                  <a:lnTo>
                    <a:pt x="1397776" y="805954"/>
                  </a:lnTo>
                  <a:lnTo>
                    <a:pt x="1385884" y="765800"/>
                  </a:lnTo>
                  <a:lnTo>
                    <a:pt x="1371541" y="725654"/>
                  </a:lnTo>
                  <a:lnTo>
                    <a:pt x="1354839" y="685641"/>
                  </a:lnTo>
                  <a:lnTo>
                    <a:pt x="1335870" y="645886"/>
                  </a:lnTo>
                  <a:lnTo>
                    <a:pt x="1314727" y="606512"/>
                  </a:lnTo>
                  <a:lnTo>
                    <a:pt x="1291501" y="567645"/>
                  </a:lnTo>
                  <a:lnTo>
                    <a:pt x="1266285" y="529410"/>
                  </a:lnTo>
                  <a:lnTo>
                    <a:pt x="1239170" y="491930"/>
                  </a:lnTo>
                  <a:lnTo>
                    <a:pt x="1210249" y="455331"/>
                  </a:lnTo>
                  <a:lnTo>
                    <a:pt x="1179614" y="419737"/>
                  </a:lnTo>
                  <a:lnTo>
                    <a:pt x="1147356" y="385272"/>
                  </a:lnTo>
                  <a:lnTo>
                    <a:pt x="1113569" y="352063"/>
                  </a:lnTo>
                  <a:lnTo>
                    <a:pt x="1078343" y="320232"/>
                  </a:lnTo>
                  <a:lnTo>
                    <a:pt x="1041772" y="289905"/>
                  </a:lnTo>
                  <a:lnTo>
                    <a:pt x="1003946" y="261206"/>
                  </a:lnTo>
                  <a:lnTo>
                    <a:pt x="964959" y="234260"/>
                  </a:lnTo>
                  <a:lnTo>
                    <a:pt x="924902" y="209192"/>
                  </a:lnTo>
                  <a:lnTo>
                    <a:pt x="883868" y="186125"/>
                  </a:lnTo>
                  <a:lnTo>
                    <a:pt x="841948" y="165186"/>
                  </a:lnTo>
                  <a:lnTo>
                    <a:pt x="799234" y="146498"/>
                  </a:lnTo>
                  <a:lnTo>
                    <a:pt x="755819" y="130186"/>
                  </a:lnTo>
                  <a:lnTo>
                    <a:pt x="711795" y="116374"/>
                  </a:lnTo>
                  <a:lnTo>
                    <a:pt x="667253" y="105188"/>
                  </a:lnTo>
                  <a:lnTo>
                    <a:pt x="622287" y="96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35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2732" y="5714550"/>
              <a:ext cx="3022600" cy="683260"/>
            </a:xfrm>
            <a:custGeom>
              <a:avLst/>
              <a:gdLst/>
              <a:ahLst/>
              <a:cxnLst/>
              <a:rect l="l" t="t" r="r" b="b"/>
              <a:pathLst>
                <a:path w="3022600" h="683260">
                  <a:moveTo>
                    <a:pt x="2899486" y="0"/>
                  </a:moveTo>
                  <a:lnTo>
                    <a:pt x="122872" y="0"/>
                  </a:lnTo>
                  <a:lnTo>
                    <a:pt x="75046" y="9654"/>
                  </a:lnTo>
                  <a:lnTo>
                    <a:pt x="35990" y="35983"/>
                  </a:lnTo>
                  <a:lnTo>
                    <a:pt x="9656" y="75036"/>
                  </a:lnTo>
                  <a:lnTo>
                    <a:pt x="0" y="122859"/>
                  </a:lnTo>
                  <a:lnTo>
                    <a:pt x="0" y="560057"/>
                  </a:lnTo>
                  <a:lnTo>
                    <a:pt x="9656" y="607882"/>
                  </a:lnTo>
                  <a:lnTo>
                    <a:pt x="35990" y="646939"/>
                  </a:lnTo>
                  <a:lnTo>
                    <a:pt x="75046" y="673273"/>
                  </a:lnTo>
                  <a:lnTo>
                    <a:pt x="122872" y="682929"/>
                  </a:lnTo>
                  <a:lnTo>
                    <a:pt x="2899486" y="682929"/>
                  </a:lnTo>
                  <a:lnTo>
                    <a:pt x="2947317" y="673273"/>
                  </a:lnTo>
                  <a:lnTo>
                    <a:pt x="2986373" y="646939"/>
                  </a:lnTo>
                  <a:lnTo>
                    <a:pt x="3012703" y="607882"/>
                  </a:lnTo>
                  <a:lnTo>
                    <a:pt x="3022358" y="560057"/>
                  </a:lnTo>
                  <a:lnTo>
                    <a:pt x="3022358" y="122859"/>
                  </a:lnTo>
                  <a:lnTo>
                    <a:pt x="3012703" y="75036"/>
                  </a:lnTo>
                  <a:lnTo>
                    <a:pt x="2986373" y="35983"/>
                  </a:lnTo>
                  <a:lnTo>
                    <a:pt x="2947317" y="9654"/>
                  </a:lnTo>
                  <a:lnTo>
                    <a:pt x="2899486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472732" y="2980436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4"/>
                </a:lnTo>
                <a:lnTo>
                  <a:pt x="35990" y="35983"/>
                </a:lnTo>
                <a:lnTo>
                  <a:pt x="9656" y="75036"/>
                </a:lnTo>
                <a:lnTo>
                  <a:pt x="0" y="122859"/>
                </a:lnTo>
                <a:lnTo>
                  <a:pt x="0" y="560057"/>
                </a:lnTo>
                <a:lnTo>
                  <a:pt x="9656" y="607882"/>
                </a:lnTo>
                <a:lnTo>
                  <a:pt x="35990" y="646939"/>
                </a:lnTo>
                <a:lnTo>
                  <a:pt x="75046" y="673273"/>
                </a:lnTo>
                <a:lnTo>
                  <a:pt x="122872" y="682929"/>
                </a:lnTo>
                <a:lnTo>
                  <a:pt x="2899486" y="682929"/>
                </a:lnTo>
                <a:lnTo>
                  <a:pt x="2947317" y="673273"/>
                </a:lnTo>
                <a:lnTo>
                  <a:pt x="2986373" y="646939"/>
                </a:lnTo>
                <a:lnTo>
                  <a:pt x="3012703" y="607882"/>
                </a:lnTo>
                <a:lnTo>
                  <a:pt x="3022358" y="560057"/>
                </a:lnTo>
                <a:lnTo>
                  <a:pt x="3022358" y="122859"/>
                </a:lnTo>
                <a:lnTo>
                  <a:pt x="3012703" y="75036"/>
                </a:lnTo>
                <a:lnTo>
                  <a:pt x="2986373" y="35983"/>
                </a:lnTo>
                <a:lnTo>
                  <a:pt x="2947317" y="9654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16185" y="3148211"/>
            <a:ext cx="189992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30" dirty="0">
                <a:solidFill>
                  <a:srgbClr val="FFFFFF"/>
                </a:solidFill>
                <a:latin typeface="Arial"/>
                <a:cs typeface="Arial"/>
              </a:rPr>
              <a:t>СТРОИМ</a:t>
            </a:r>
            <a:r>
              <a:rPr sz="175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СТРАНУ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092843" y="2821673"/>
            <a:ext cx="445770" cy="445770"/>
            <a:chOff x="3092843" y="2821673"/>
            <a:chExt cx="445770" cy="445770"/>
          </a:xfrm>
        </p:grpSpPr>
        <p:sp>
          <p:nvSpPr>
            <p:cNvPr id="17" name="object 17"/>
            <p:cNvSpPr/>
            <p:nvPr/>
          </p:nvSpPr>
          <p:spPr>
            <a:xfrm>
              <a:off x="3099193" y="2828023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99193" y="2828023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240532" y="2892332"/>
            <a:ext cx="15875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70" dirty="0">
                <a:solidFill>
                  <a:srgbClr val="4B21B1"/>
                </a:solidFill>
                <a:latin typeface="Arial"/>
                <a:cs typeface="Arial"/>
              </a:rPr>
              <a:t>2</a:t>
            </a:r>
            <a:endParaRPr sz="17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2732" y="3883545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6"/>
                </a:lnTo>
                <a:lnTo>
                  <a:pt x="35990" y="35990"/>
                </a:lnTo>
                <a:lnTo>
                  <a:pt x="9656" y="75046"/>
                </a:lnTo>
                <a:lnTo>
                  <a:pt x="0" y="122872"/>
                </a:lnTo>
                <a:lnTo>
                  <a:pt x="0" y="560070"/>
                </a:lnTo>
                <a:lnTo>
                  <a:pt x="9656" y="607895"/>
                </a:lnTo>
                <a:lnTo>
                  <a:pt x="35990" y="646952"/>
                </a:lnTo>
                <a:lnTo>
                  <a:pt x="75046" y="673285"/>
                </a:lnTo>
                <a:lnTo>
                  <a:pt x="122872" y="682942"/>
                </a:lnTo>
                <a:lnTo>
                  <a:pt x="2899486" y="682942"/>
                </a:lnTo>
                <a:lnTo>
                  <a:pt x="2947317" y="673285"/>
                </a:lnTo>
                <a:lnTo>
                  <a:pt x="2986373" y="646952"/>
                </a:lnTo>
                <a:lnTo>
                  <a:pt x="3012703" y="607895"/>
                </a:lnTo>
                <a:lnTo>
                  <a:pt x="3022358" y="560070"/>
                </a:lnTo>
                <a:lnTo>
                  <a:pt x="3022358" y="122872"/>
                </a:lnTo>
                <a:lnTo>
                  <a:pt x="3012703" y="75046"/>
                </a:lnTo>
                <a:lnTo>
                  <a:pt x="2986373" y="35990"/>
                </a:lnTo>
                <a:lnTo>
                  <a:pt x="2947317" y="9656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04589" y="4065761"/>
            <a:ext cx="252412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55" dirty="0">
                <a:solidFill>
                  <a:srgbClr val="FFFFFF"/>
                </a:solidFill>
                <a:latin typeface="Arial"/>
                <a:cs typeface="Arial"/>
              </a:rPr>
              <a:t>ЦЕННОСТЬ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5" dirty="0">
                <a:solidFill>
                  <a:srgbClr val="FFFFFF"/>
                </a:solidFill>
                <a:latin typeface="Arial"/>
                <a:cs typeface="Arial"/>
              </a:rPr>
              <a:t>ТРАДИЦИЙ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092843" y="3724795"/>
            <a:ext cx="445770" cy="445770"/>
            <a:chOff x="3092843" y="3724795"/>
            <a:chExt cx="445770" cy="445770"/>
          </a:xfrm>
        </p:grpSpPr>
        <p:sp>
          <p:nvSpPr>
            <p:cNvPr id="23" name="object 23"/>
            <p:cNvSpPr/>
            <p:nvPr/>
          </p:nvSpPr>
          <p:spPr>
            <a:xfrm>
              <a:off x="3099193" y="3731145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99193" y="3731145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240532" y="3795454"/>
            <a:ext cx="15621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50" dirty="0">
                <a:solidFill>
                  <a:srgbClr val="4B21B1"/>
                </a:solidFill>
                <a:latin typeface="Arial"/>
                <a:cs typeface="Arial"/>
              </a:rPr>
              <a:t>3</a:t>
            </a:r>
            <a:endParaRPr sz="17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2732" y="4774298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6"/>
                </a:lnTo>
                <a:lnTo>
                  <a:pt x="35990" y="35990"/>
                </a:lnTo>
                <a:lnTo>
                  <a:pt x="9656" y="75046"/>
                </a:lnTo>
                <a:lnTo>
                  <a:pt x="0" y="122872"/>
                </a:lnTo>
                <a:lnTo>
                  <a:pt x="0" y="560069"/>
                </a:lnTo>
                <a:lnTo>
                  <a:pt x="9656" y="607895"/>
                </a:lnTo>
                <a:lnTo>
                  <a:pt x="35990" y="646952"/>
                </a:lnTo>
                <a:lnTo>
                  <a:pt x="75046" y="673285"/>
                </a:lnTo>
                <a:lnTo>
                  <a:pt x="122872" y="682942"/>
                </a:lnTo>
                <a:lnTo>
                  <a:pt x="2899486" y="682942"/>
                </a:lnTo>
                <a:lnTo>
                  <a:pt x="2947317" y="673285"/>
                </a:lnTo>
                <a:lnTo>
                  <a:pt x="2986373" y="646952"/>
                </a:lnTo>
                <a:lnTo>
                  <a:pt x="3012703" y="607895"/>
                </a:lnTo>
                <a:lnTo>
                  <a:pt x="3022358" y="560069"/>
                </a:lnTo>
                <a:lnTo>
                  <a:pt x="3022358" y="122872"/>
                </a:lnTo>
                <a:lnTo>
                  <a:pt x="3012703" y="75046"/>
                </a:lnTo>
                <a:lnTo>
                  <a:pt x="2986373" y="35990"/>
                </a:lnTo>
                <a:lnTo>
                  <a:pt x="2947317" y="9656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39130" y="4859498"/>
            <a:ext cx="1854835" cy="5137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2555" marR="5080" indent="-110489">
              <a:lnSpc>
                <a:spcPts val="1750"/>
              </a:lnSpc>
              <a:spcBef>
                <a:spcPts val="445"/>
              </a:spcBef>
            </a:pPr>
            <a:r>
              <a:rPr sz="1750" b="1" spc="-55" dirty="0">
                <a:solidFill>
                  <a:srgbClr val="FFFFFF"/>
                </a:solidFill>
                <a:latin typeface="Arial"/>
                <a:cs typeface="Arial"/>
              </a:rPr>
              <a:t>РАВНОПРАВНОЕ  </a:t>
            </a:r>
            <a:r>
              <a:rPr sz="1750" b="1" spc="-60" dirty="0">
                <a:solidFill>
                  <a:srgbClr val="FFFFFF"/>
                </a:solidFill>
                <a:latin typeface="Arial"/>
                <a:cs typeface="Arial"/>
              </a:rPr>
              <a:t>ПАРТНЕРСТВО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092843" y="4615548"/>
            <a:ext cx="445770" cy="445770"/>
            <a:chOff x="3092843" y="4615548"/>
            <a:chExt cx="445770" cy="445770"/>
          </a:xfrm>
        </p:grpSpPr>
        <p:sp>
          <p:nvSpPr>
            <p:cNvPr id="29" name="object 29"/>
            <p:cNvSpPr/>
            <p:nvPr/>
          </p:nvSpPr>
          <p:spPr>
            <a:xfrm>
              <a:off x="3099193" y="4621898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99193" y="4621898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240532" y="4686207"/>
            <a:ext cx="15811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65" dirty="0">
                <a:solidFill>
                  <a:srgbClr val="4B21B1"/>
                </a:solidFill>
                <a:latin typeface="Arial"/>
                <a:cs typeface="Arial"/>
              </a:rPr>
              <a:t>4</a:t>
            </a:r>
            <a:endParaRPr sz="17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46807" y="5795476"/>
            <a:ext cx="1583055" cy="5137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09550" marR="5080" indent="-197485">
              <a:lnSpc>
                <a:spcPts val="1750"/>
              </a:lnSpc>
              <a:spcBef>
                <a:spcPts val="445"/>
              </a:spcBef>
            </a:pP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СОЦИАЛЬНАЯ  </a:t>
            </a:r>
            <a:r>
              <a:rPr sz="1750" b="1" spc="-45" dirty="0">
                <a:solidFill>
                  <a:srgbClr val="FFFFFF"/>
                </a:solidFill>
                <a:latin typeface="Arial"/>
                <a:cs typeface="Arial"/>
              </a:rPr>
              <a:t>ЛИЧНОСТЬ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092843" y="5555792"/>
            <a:ext cx="445770" cy="445770"/>
            <a:chOff x="3092843" y="5555792"/>
            <a:chExt cx="445770" cy="445770"/>
          </a:xfrm>
        </p:grpSpPr>
        <p:sp>
          <p:nvSpPr>
            <p:cNvPr id="34" name="object 34"/>
            <p:cNvSpPr/>
            <p:nvPr/>
          </p:nvSpPr>
          <p:spPr>
            <a:xfrm>
              <a:off x="3099193" y="5562142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99193" y="5562142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240532" y="5626451"/>
            <a:ext cx="16065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85" dirty="0">
                <a:solidFill>
                  <a:srgbClr val="4B21B1"/>
                </a:solidFill>
                <a:latin typeface="Arial"/>
                <a:cs typeface="Arial"/>
              </a:rPr>
              <a:t>5</a:t>
            </a:r>
            <a:endParaRPr sz="17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685209" y="2089670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4"/>
                </a:lnTo>
                <a:lnTo>
                  <a:pt x="35990" y="35983"/>
                </a:lnTo>
                <a:lnTo>
                  <a:pt x="9656" y="75036"/>
                </a:lnTo>
                <a:lnTo>
                  <a:pt x="0" y="122859"/>
                </a:lnTo>
                <a:lnTo>
                  <a:pt x="0" y="560057"/>
                </a:lnTo>
                <a:lnTo>
                  <a:pt x="9656" y="607882"/>
                </a:lnTo>
                <a:lnTo>
                  <a:pt x="35990" y="646939"/>
                </a:lnTo>
                <a:lnTo>
                  <a:pt x="75046" y="673273"/>
                </a:lnTo>
                <a:lnTo>
                  <a:pt x="122872" y="682929"/>
                </a:lnTo>
                <a:lnTo>
                  <a:pt x="2899486" y="682929"/>
                </a:lnTo>
                <a:lnTo>
                  <a:pt x="2947317" y="673273"/>
                </a:lnTo>
                <a:lnTo>
                  <a:pt x="2986373" y="646939"/>
                </a:lnTo>
                <a:lnTo>
                  <a:pt x="3012703" y="607882"/>
                </a:lnTo>
                <a:lnTo>
                  <a:pt x="3022358" y="560057"/>
                </a:lnTo>
                <a:lnTo>
                  <a:pt x="3022358" y="122859"/>
                </a:lnTo>
                <a:lnTo>
                  <a:pt x="3012703" y="75036"/>
                </a:lnTo>
                <a:lnTo>
                  <a:pt x="2986373" y="35983"/>
                </a:lnTo>
                <a:lnTo>
                  <a:pt x="2947317" y="9654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07615" y="2001579"/>
            <a:ext cx="5322570" cy="54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32105" algn="ctr">
              <a:lnSpc>
                <a:spcPts val="2055"/>
              </a:lnSpc>
              <a:spcBef>
                <a:spcPts val="95"/>
              </a:spcBef>
            </a:pPr>
            <a:r>
              <a:rPr sz="1750" b="1" spc="-260" dirty="0">
                <a:solidFill>
                  <a:srgbClr val="4B21B1"/>
                </a:solidFill>
                <a:latin typeface="Arial"/>
                <a:cs typeface="Arial"/>
              </a:rPr>
              <a:t>1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2055"/>
              </a:lnSpc>
              <a:tabLst>
                <a:tab pos="3231515" algn="l"/>
              </a:tabLst>
            </a:pPr>
            <a:r>
              <a:rPr sz="1750" b="1" spc="-85" dirty="0">
                <a:solidFill>
                  <a:srgbClr val="FFFFFF"/>
                </a:solidFill>
                <a:latin typeface="Arial"/>
                <a:cs typeface="Arial"/>
              </a:rPr>
              <a:t>ВМЕСТЕ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45" dirty="0">
                <a:solidFill>
                  <a:srgbClr val="FFFFFF"/>
                </a:solidFill>
                <a:latin typeface="Arial"/>
                <a:cs typeface="Arial"/>
              </a:rPr>
              <a:t>СО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55" dirty="0">
                <a:solidFill>
                  <a:srgbClr val="FFFFFF"/>
                </a:solidFill>
                <a:latin typeface="Arial"/>
                <a:cs typeface="Arial"/>
              </a:rPr>
              <a:t>ВСЕМИ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750" b="1" spc="-45" dirty="0">
                <a:solidFill>
                  <a:srgbClr val="FFFFFF"/>
                </a:solidFill>
                <a:latin typeface="Arial"/>
                <a:cs typeface="Arial"/>
              </a:rPr>
              <a:t>УПРАВЛЯЕМ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FFFFFF"/>
                </a:solidFill>
                <a:latin typeface="Arial"/>
                <a:cs typeface="Arial"/>
              </a:rPr>
              <a:t>САМИ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305321" y="1930920"/>
            <a:ext cx="445770" cy="445770"/>
            <a:chOff x="6305321" y="1930920"/>
            <a:chExt cx="445770" cy="445770"/>
          </a:xfrm>
        </p:grpSpPr>
        <p:sp>
          <p:nvSpPr>
            <p:cNvPr id="40" name="object 40"/>
            <p:cNvSpPr/>
            <p:nvPr/>
          </p:nvSpPr>
          <p:spPr>
            <a:xfrm>
              <a:off x="6311671" y="1937270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69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311671" y="1937270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69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453009" y="2001579"/>
            <a:ext cx="16065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85" dirty="0">
                <a:solidFill>
                  <a:srgbClr val="4B21B1"/>
                </a:solidFill>
                <a:latin typeface="Arial"/>
                <a:cs typeface="Arial"/>
              </a:rPr>
              <a:t>6</a:t>
            </a:r>
            <a:endParaRPr sz="17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685209" y="2980436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4"/>
                </a:lnTo>
                <a:lnTo>
                  <a:pt x="35990" y="35983"/>
                </a:lnTo>
                <a:lnTo>
                  <a:pt x="9656" y="75036"/>
                </a:lnTo>
                <a:lnTo>
                  <a:pt x="0" y="122859"/>
                </a:lnTo>
                <a:lnTo>
                  <a:pt x="0" y="560057"/>
                </a:lnTo>
                <a:lnTo>
                  <a:pt x="9656" y="607882"/>
                </a:lnTo>
                <a:lnTo>
                  <a:pt x="35990" y="646939"/>
                </a:lnTo>
                <a:lnTo>
                  <a:pt x="75046" y="673273"/>
                </a:lnTo>
                <a:lnTo>
                  <a:pt x="122872" y="682929"/>
                </a:lnTo>
                <a:lnTo>
                  <a:pt x="2899486" y="682929"/>
                </a:lnTo>
                <a:lnTo>
                  <a:pt x="2947317" y="673273"/>
                </a:lnTo>
                <a:lnTo>
                  <a:pt x="2986373" y="646939"/>
                </a:lnTo>
                <a:lnTo>
                  <a:pt x="3012703" y="607882"/>
                </a:lnTo>
                <a:lnTo>
                  <a:pt x="3022358" y="560057"/>
                </a:lnTo>
                <a:lnTo>
                  <a:pt x="3022358" y="122859"/>
                </a:lnTo>
                <a:lnTo>
                  <a:pt x="3012703" y="75036"/>
                </a:lnTo>
                <a:lnTo>
                  <a:pt x="2986373" y="35983"/>
                </a:lnTo>
                <a:lnTo>
                  <a:pt x="2947317" y="9654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977271" y="3046180"/>
            <a:ext cx="2201545" cy="5137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431800" marR="5080" indent="-419734">
              <a:lnSpc>
                <a:spcPts val="1750"/>
              </a:lnSpc>
              <a:spcBef>
                <a:spcPts val="445"/>
              </a:spcBef>
            </a:pPr>
            <a:r>
              <a:rPr sz="1750" b="1" spc="-65" dirty="0">
                <a:solidFill>
                  <a:srgbClr val="FFFFFF"/>
                </a:solidFill>
                <a:latin typeface="Arial"/>
                <a:cs typeface="Arial"/>
              </a:rPr>
              <a:t>ОТВЕТСТВЕННОСТЬ  </a:t>
            </a:r>
            <a:r>
              <a:rPr sz="1750" b="1" spc="-45" dirty="0">
                <a:solidFill>
                  <a:srgbClr val="FFFFFF"/>
                </a:solidFill>
                <a:latin typeface="Arial"/>
                <a:cs typeface="Arial"/>
              </a:rPr>
              <a:t>ЛИДЕРСТВА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305321" y="2821673"/>
            <a:ext cx="445770" cy="445770"/>
            <a:chOff x="6305321" y="2821673"/>
            <a:chExt cx="445770" cy="445770"/>
          </a:xfrm>
        </p:grpSpPr>
        <p:sp>
          <p:nvSpPr>
            <p:cNvPr id="46" name="object 46"/>
            <p:cNvSpPr/>
            <p:nvPr/>
          </p:nvSpPr>
          <p:spPr>
            <a:xfrm>
              <a:off x="6311671" y="2828023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11671" y="2828023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453009" y="2892332"/>
            <a:ext cx="14668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25" dirty="0">
                <a:solidFill>
                  <a:srgbClr val="4B21B1"/>
                </a:solidFill>
                <a:latin typeface="Arial"/>
                <a:cs typeface="Arial"/>
              </a:rPr>
              <a:t>7</a:t>
            </a:r>
            <a:endParaRPr sz="175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685209" y="3883545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6"/>
                </a:lnTo>
                <a:lnTo>
                  <a:pt x="35990" y="35990"/>
                </a:lnTo>
                <a:lnTo>
                  <a:pt x="9656" y="75046"/>
                </a:lnTo>
                <a:lnTo>
                  <a:pt x="0" y="122872"/>
                </a:lnTo>
                <a:lnTo>
                  <a:pt x="0" y="560070"/>
                </a:lnTo>
                <a:lnTo>
                  <a:pt x="9656" y="607895"/>
                </a:lnTo>
                <a:lnTo>
                  <a:pt x="35990" y="646952"/>
                </a:lnTo>
                <a:lnTo>
                  <a:pt x="75046" y="673285"/>
                </a:lnTo>
                <a:lnTo>
                  <a:pt x="122872" y="682942"/>
                </a:lnTo>
                <a:lnTo>
                  <a:pt x="2899486" y="682942"/>
                </a:lnTo>
                <a:lnTo>
                  <a:pt x="2947317" y="673285"/>
                </a:lnTo>
                <a:lnTo>
                  <a:pt x="2986373" y="646952"/>
                </a:lnTo>
                <a:lnTo>
                  <a:pt x="3012703" y="607895"/>
                </a:lnTo>
                <a:lnTo>
                  <a:pt x="3022358" y="560070"/>
                </a:lnTo>
                <a:lnTo>
                  <a:pt x="3022358" y="122872"/>
                </a:lnTo>
                <a:lnTo>
                  <a:pt x="3012703" y="75046"/>
                </a:lnTo>
                <a:lnTo>
                  <a:pt x="2986373" y="35990"/>
                </a:lnTo>
                <a:lnTo>
                  <a:pt x="2947317" y="9656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108348" y="4065761"/>
            <a:ext cx="194056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45" dirty="0">
                <a:solidFill>
                  <a:srgbClr val="FFFFFF"/>
                </a:solidFill>
                <a:latin typeface="Arial"/>
                <a:cs typeface="Arial"/>
              </a:rPr>
              <a:t>АТЛАС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65" dirty="0">
                <a:solidFill>
                  <a:srgbClr val="FFFFFF"/>
                </a:solidFill>
                <a:latin typeface="Arial"/>
                <a:cs typeface="Arial"/>
              </a:rPr>
              <a:t>НАВЫКОВ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305321" y="3724795"/>
            <a:ext cx="445770" cy="445770"/>
            <a:chOff x="6305321" y="3724795"/>
            <a:chExt cx="445770" cy="445770"/>
          </a:xfrm>
        </p:grpSpPr>
        <p:sp>
          <p:nvSpPr>
            <p:cNvPr id="52" name="object 52"/>
            <p:cNvSpPr/>
            <p:nvPr/>
          </p:nvSpPr>
          <p:spPr>
            <a:xfrm>
              <a:off x="6311671" y="3731145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11671" y="3731145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453009" y="3795454"/>
            <a:ext cx="16002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85" dirty="0">
                <a:solidFill>
                  <a:srgbClr val="4B21B1"/>
                </a:solidFill>
                <a:latin typeface="Arial"/>
                <a:cs typeface="Arial"/>
              </a:rPr>
              <a:t>8</a:t>
            </a:r>
            <a:endParaRPr sz="175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685209" y="4774298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6"/>
                </a:lnTo>
                <a:lnTo>
                  <a:pt x="35990" y="35990"/>
                </a:lnTo>
                <a:lnTo>
                  <a:pt x="9656" y="75046"/>
                </a:lnTo>
                <a:lnTo>
                  <a:pt x="0" y="122872"/>
                </a:lnTo>
                <a:lnTo>
                  <a:pt x="0" y="560069"/>
                </a:lnTo>
                <a:lnTo>
                  <a:pt x="9656" y="607895"/>
                </a:lnTo>
                <a:lnTo>
                  <a:pt x="35990" y="646952"/>
                </a:lnTo>
                <a:lnTo>
                  <a:pt x="75046" y="673285"/>
                </a:lnTo>
                <a:lnTo>
                  <a:pt x="122872" y="682942"/>
                </a:lnTo>
                <a:lnTo>
                  <a:pt x="2899486" y="682942"/>
                </a:lnTo>
                <a:lnTo>
                  <a:pt x="2947317" y="673285"/>
                </a:lnTo>
                <a:lnTo>
                  <a:pt x="2986373" y="646952"/>
                </a:lnTo>
                <a:lnTo>
                  <a:pt x="3012703" y="607895"/>
                </a:lnTo>
                <a:lnTo>
                  <a:pt x="3022358" y="560069"/>
                </a:lnTo>
                <a:lnTo>
                  <a:pt x="3022358" y="122872"/>
                </a:lnTo>
                <a:lnTo>
                  <a:pt x="3012703" y="75046"/>
                </a:lnTo>
                <a:lnTo>
                  <a:pt x="2986373" y="35990"/>
                </a:lnTo>
                <a:lnTo>
                  <a:pt x="2947317" y="9656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263491" y="4859498"/>
            <a:ext cx="1628775" cy="5137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indent="75565">
              <a:lnSpc>
                <a:spcPts val="1750"/>
              </a:lnSpc>
              <a:spcBef>
                <a:spcPts val="445"/>
              </a:spcBef>
            </a:pPr>
            <a:r>
              <a:rPr sz="1750" b="1" spc="-15" dirty="0">
                <a:solidFill>
                  <a:srgbClr val="FFFFFF"/>
                </a:solidFill>
                <a:latin typeface="Arial"/>
                <a:cs typeface="Arial"/>
              </a:rPr>
              <a:t>ПОРТФОЛИО </a:t>
            </a:r>
            <a:r>
              <a:rPr sz="17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5" dirty="0">
                <a:solidFill>
                  <a:srgbClr val="FFFFFF"/>
                </a:solidFill>
                <a:latin typeface="Arial"/>
                <a:cs typeface="Arial"/>
              </a:rPr>
              <a:t>ДОСТИЖЕНИЙ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6305321" y="4615548"/>
            <a:ext cx="445770" cy="445770"/>
            <a:chOff x="6305321" y="4615548"/>
            <a:chExt cx="445770" cy="445770"/>
          </a:xfrm>
        </p:grpSpPr>
        <p:sp>
          <p:nvSpPr>
            <p:cNvPr id="58" name="object 58"/>
            <p:cNvSpPr/>
            <p:nvPr/>
          </p:nvSpPr>
          <p:spPr>
            <a:xfrm>
              <a:off x="6311671" y="4621898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311671" y="4621898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6453009" y="4686207"/>
            <a:ext cx="16065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85" dirty="0">
                <a:solidFill>
                  <a:srgbClr val="4B21B1"/>
                </a:solidFill>
                <a:latin typeface="Arial"/>
                <a:cs typeface="Arial"/>
              </a:rPr>
              <a:t>9</a:t>
            </a:r>
            <a:endParaRPr sz="175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685209" y="5714550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4"/>
                </a:lnTo>
                <a:lnTo>
                  <a:pt x="35990" y="35983"/>
                </a:lnTo>
                <a:lnTo>
                  <a:pt x="9656" y="75036"/>
                </a:lnTo>
                <a:lnTo>
                  <a:pt x="0" y="122859"/>
                </a:lnTo>
                <a:lnTo>
                  <a:pt x="0" y="560057"/>
                </a:lnTo>
                <a:lnTo>
                  <a:pt x="9656" y="607882"/>
                </a:lnTo>
                <a:lnTo>
                  <a:pt x="35990" y="646939"/>
                </a:lnTo>
                <a:lnTo>
                  <a:pt x="75046" y="673273"/>
                </a:lnTo>
                <a:lnTo>
                  <a:pt x="122872" y="682929"/>
                </a:lnTo>
                <a:lnTo>
                  <a:pt x="2899486" y="682929"/>
                </a:lnTo>
                <a:lnTo>
                  <a:pt x="2947317" y="673273"/>
                </a:lnTo>
                <a:lnTo>
                  <a:pt x="2986373" y="646939"/>
                </a:lnTo>
                <a:lnTo>
                  <a:pt x="3012703" y="607882"/>
                </a:lnTo>
                <a:lnTo>
                  <a:pt x="3022358" y="560057"/>
                </a:lnTo>
                <a:lnTo>
                  <a:pt x="3022358" y="122859"/>
                </a:lnTo>
                <a:lnTo>
                  <a:pt x="3012703" y="75036"/>
                </a:lnTo>
                <a:lnTo>
                  <a:pt x="2986373" y="35983"/>
                </a:lnTo>
                <a:lnTo>
                  <a:pt x="2947317" y="9654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045597" y="5795476"/>
            <a:ext cx="2065020" cy="5137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68580" marR="5080" indent="-56515">
              <a:lnSpc>
                <a:spcPts val="1750"/>
              </a:lnSpc>
              <a:spcBef>
                <a:spcPts val="445"/>
              </a:spcBef>
            </a:pPr>
            <a:r>
              <a:rPr sz="1750" b="1" spc="-60" dirty="0">
                <a:solidFill>
                  <a:srgbClr val="FFFFFF"/>
                </a:solidFill>
                <a:latin typeface="Arial"/>
                <a:cs typeface="Arial"/>
              </a:rPr>
              <a:t>БЕЗГРАНИЧНОСТЬ  </a:t>
            </a:r>
            <a:r>
              <a:rPr sz="1750" b="1" spc="-30" dirty="0">
                <a:solidFill>
                  <a:srgbClr val="FFFFFF"/>
                </a:solidFill>
                <a:latin typeface="Arial"/>
                <a:cs typeface="Arial"/>
              </a:rPr>
              <a:t>ВОЗМОЖНОСТЕЙ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6305321" y="5555792"/>
            <a:ext cx="445770" cy="445770"/>
            <a:chOff x="6305321" y="5555792"/>
            <a:chExt cx="445770" cy="445770"/>
          </a:xfrm>
        </p:grpSpPr>
        <p:sp>
          <p:nvSpPr>
            <p:cNvPr id="64" name="object 64"/>
            <p:cNvSpPr/>
            <p:nvPr/>
          </p:nvSpPr>
          <p:spPr>
            <a:xfrm>
              <a:off x="6311671" y="5562142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311671" y="5562142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6410959" y="5626451"/>
            <a:ext cx="25463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75" dirty="0">
                <a:solidFill>
                  <a:srgbClr val="4B21B1"/>
                </a:solidFill>
                <a:latin typeface="Arial"/>
                <a:cs typeface="Arial"/>
              </a:rPr>
              <a:t>10</a:t>
            </a:r>
            <a:endParaRPr sz="175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954063" y="2089670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4"/>
                </a:lnTo>
                <a:lnTo>
                  <a:pt x="35990" y="35983"/>
                </a:lnTo>
                <a:lnTo>
                  <a:pt x="9656" y="75036"/>
                </a:lnTo>
                <a:lnTo>
                  <a:pt x="0" y="122859"/>
                </a:lnTo>
                <a:lnTo>
                  <a:pt x="0" y="560057"/>
                </a:lnTo>
                <a:lnTo>
                  <a:pt x="9656" y="607882"/>
                </a:lnTo>
                <a:lnTo>
                  <a:pt x="35990" y="646939"/>
                </a:lnTo>
                <a:lnTo>
                  <a:pt x="75046" y="673273"/>
                </a:lnTo>
                <a:lnTo>
                  <a:pt x="122872" y="682929"/>
                </a:lnTo>
                <a:lnTo>
                  <a:pt x="2899486" y="682929"/>
                </a:lnTo>
                <a:lnTo>
                  <a:pt x="2947317" y="673273"/>
                </a:lnTo>
                <a:lnTo>
                  <a:pt x="2986373" y="646939"/>
                </a:lnTo>
                <a:lnTo>
                  <a:pt x="3012703" y="607882"/>
                </a:lnTo>
                <a:lnTo>
                  <a:pt x="3022358" y="560057"/>
                </a:lnTo>
                <a:lnTo>
                  <a:pt x="3022358" y="122859"/>
                </a:lnTo>
                <a:lnTo>
                  <a:pt x="3012703" y="75036"/>
                </a:lnTo>
                <a:lnTo>
                  <a:pt x="2986373" y="35983"/>
                </a:lnTo>
                <a:lnTo>
                  <a:pt x="2947317" y="9654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7382729" y="2165663"/>
            <a:ext cx="1951989" cy="5137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indent="198120">
              <a:lnSpc>
                <a:spcPts val="1750"/>
              </a:lnSpc>
              <a:spcBef>
                <a:spcPts val="445"/>
              </a:spcBef>
            </a:pP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ЭКОСИСТЕМА </a:t>
            </a:r>
            <a:r>
              <a:rPr sz="17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30" dirty="0">
                <a:solidFill>
                  <a:srgbClr val="FFFFFF"/>
                </a:solidFill>
                <a:latin typeface="Arial"/>
                <a:cs typeface="Arial"/>
              </a:rPr>
              <a:t>ВОЗМОЖНОСТЕЙ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9574186" y="1930920"/>
            <a:ext cx="445770" cy="445770"/>
            <a:chOff x="9574186" y="1930920"/>
            <a:chExt cx="445770" cy="445770"/>
          </a:xfrm>
        </p:grpSpPr>
        <p:sp>
          <p:nvSpPr>
            <p:cNvPr id="70" name="object 70"/>
            <p:cNvSpPr/>
            <p:nvPr/>
          </p:nvSpPr>
          <p:spPr>
            <a:xfrm>
              <a:off x="9580536" y="1937270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69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580536" y="1937270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69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9679813" y="2001579"/>
            <a:ext cx="208279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260" dirty="0">
                <a:solidFill>
                  <a:srgbClr val="4B21B1"/>
                </a:solidFill>
                <a:latin typeface="Arial"/>
                <a:cs typeface="Arial"/>
              </a:rPr>
              <a:t>11</a:t>
            </a:r>
            <a:endParaRPr sz="175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954063" y="2980436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4"/>
                </a:lnTo>
                <a:lnTo>
                  <a:pt x="35990" y="35983"/>
                </a:lnTo>
                <a:lnTo>
                  <a:pt x="9656" y="75036"/>
                </a:lnTo>
                <a:lnTo>
                  <a:pt x="0" y="122859"/>
                </a:lnTo>
                <a:lnTo>
                  <a:pt x="0" y="560057"/>
                </a:lnTo>
                <a:lnTo>
                  <a:pt x="9656" y="607882"/>
                </a:lnTo>
                <a:lnTo>
                  <a:pt x="35990" y="646939"/>
                </a:lnTo>
                <a:lnTo>
                  <a:pt x="75046" y="673273"/>
                </a:lnTo>
                <a:lnTo>
                  <a:pt x="122872" y="682929"/>
                </a:lnTo>
                <a:lnTo>
                  <a:pt x="2899486" y="682929"/>
                </a:lnTo>
                <a:lnTo>
                  <a:pt x="2947317" y="673273"/>
                </a:lnTo>
                <a:lnTo>
                  <a:pt x="2986373" y="646939"/>
                </a:lnTo>
                <a:lnTo>
                  <a:pt x="3012703" y="607882"/>
                </a:lnTo>
                <a:lnTo>
                  <a:pt x="3022358" y="560057"/>
                </a:lnTo>
                <a:lnTo>
                  <a:pt x="3022358" y="122859"/>
                </a:lnTo>
                <a:lnTo>
                  <a:pt x="3012703" y="75036"/>
                </a:lnTo>
                <a:lnTo>
                  <a:pt x="2986373" y="35983"/>
                </a:lnTo>
                <a:lnTo>
                  <a:pt x="2947317" y="9654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300252" y="3046180"/>
            <a:ext cx="2117090" cy="5137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72720" marR="5080" indent="-160655">
              <a:lnSpc>
                <a:spcPts val="1750"/>
              </a:lnSpc>
              <a:spcBef>
                <a:spcPts val="445"/>
              </a:spcBef>
            </a:pPr>
            <a:r>
              <a:rPr sz="1750" b="1" spc="-45" dirty="0">
                <a:solidFill>
                  <a:srgbClr val="FFFFFF"/>
                </a:solidFill>
                <a:latin typeface="Arial"/>
                <a:cs typeface="Arial"/>
              </a:rPr>
              <a:t>ПРОЕКТИРОВАНИЕ  </a:t>
            </a:r>
            <a:r>
              <a:rPr sz="1750" b="1" spc="-60" dirty="0">
                <a:solidFill>
                  <a:srgbClr val="FFFFFF"/>
                </a:solidFill>
                <a:latin typeface="Arial"/>
                <a:cs typeface="Arial"/>
              </a:rPr>
              <a:t>ДЕЯТЕЛЬНОСТИ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9574186" y="2821673"/>
            <a:ext cx="445770" cy="445770"/>
            <a:chOff x="9574186" y="2821673"/>
            <a:chExt cx="445770" cy="445770"/>
          </a:xfrm>
        </p:grpSpPr>
        <p:sp>
          <p:nvSpPr>
            <p:cNvPr id="76" name="object 76"/>
            <p:cNvSpPr/>
            <p:nvPr/>
          </p:nvSpPr>
          <p:spPr>
            <a:xfrm>
              <a:off x="9580536" y="2828023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580536" y="2828023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9679813" y="2892332"/>
            <a:ext cx="25019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95" dirty="0">
                <a:solidFill>
                  <a:srgbClr val="4B21B1"/>
                </a:solidFill>
                <a:latin typeface="Arial"/>
                <a:cs typeface="Arial"/>
              </a:rPr>
              <a:t>12</a:t>
            </a:r>
            <a:endParaRPr sz="175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954063" y="3883545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6"/>
                </a:lnTo>
                <a:lnTo>
                  <a:pt x="35990" y="35990"/>
                </a:lnTo>
                <a:lnTo>
                  <a:pt x="9656" y="75046"/>
                </a:lnTo>
                <a:lnTo>
                  <a:pt x="0" y="122872"/>
                </a:lnTo>
                <a:lnTo>
                  <a:pt x="0" y="560070"/>
                </a:lnTo>
                <a:lnTo>
                  <a:pt x="9656" y="607895"/>
                </a:lnTo>
                <a:lnTo>
                  <a:pt x="35990" y="646952"/>
                </a:lnTo>
                <a:lnTo>
                  <a:pt x="75046" y="673285"/>
                </a:lnTo>
                <a:lnTo>
                  <a:pt x="122872" y="682942"/>
                </a:lnTo>
                <a:lnTo>
                  <a:pt x="2899486" y="682942"/>
                </a:lnTo>
                <a:lnTo>
                  <a:pt x="2947317" y="673285"/>
                </a:lnTo>
                <a:lnTo>
                  <a:pt x="2986373" y="646952"/>
                </a:lnTo>
                <a:lnTo>
                  <a:pt x="3012703" y="607895"/>
                </a:lnTo>
                <a:lnTo>
                  <a:pt x="3022358" y="560070"/>
                </a:lnTo>
                <a:lnTo>
                  <a:pt x="3022358" y="122872"/>
                </a:lnTo>
                <a:lnTo>
                  <a:pt x="3012703" y="75046"/>
                </a:lnTo>
                <a:lnTo>
                  <a:pt x="2986373" y="35990"/>
                </a:lnTo>
                <a:lnTo>
                  <a:pt x="2947317" y="9656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7189787" y="4065761"/>
            <a:ext cx="233807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100" dirty="0">
                <a:solidFill>
                  <a:srgbClr val="FFFFFF"/>
                </a:solidFill>
                <a:latin typeface="Arial"/>
                <a:cs typeface="Arial"/>
              </a:rPr>
              <a:t>СЕМЬЯ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Arial"/>
                <a:cs typeface="Arial"/>
              </a:rPr>
              <a:t>ДВИЖЕНИИ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9574186" y="3724795"/>
            <a:ext cx="445770" cy="445770"/>
            <a:chOff x="9574186" y="3724795"/>
            <a:chExt cx="445770" cy="445770"/>
          </a:xfrm>
        </p:grpSpPr>
        <p:sp>
          <p:nvSpPr>
            <p:cNvPr id="82" name="object 82"/>
            <p:cNvSpPr/>
            <p:nvPr/>
          </p:nvSpPr>
          <p:spPr>
            <a:xfrm>
              <a:off x="9580536" y="3731145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9580536" y="3731145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9679813" y="3795454"/>
            <a:ext cx="24701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105" dirty="0">
                <a:solidFill>
                  <a:srgbClr val="4B21B1"/>
                </a:solidFill>
                <a:latin typeface="Arial"/>
                <a:cs typeface="Arial"/>
              </a:rPr>
              <a:t>13</a:t>
            </a:r>
            <a:endParaRPr sz="175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954063" y="4774298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6"/>
                </a:lnTo>
                <a:lnTo>
                  <a:pt x="35990" y="35990"/>
                </a:lnTo>
                <a:lnTo>
                  <a:pt x="9656" y="75046"/>
                </a:lnTo>
                <a:lnTo>
                  <a:pt x="0" y="122872"/>
                </a:lnTo>
                <a:lnTo>
                  <a:pt x="0" y="560069"/>
                </a:lnTo>
                <a:lnTo>
                  <a:pt x="9656" y="607895"/>
                </a:lnTo>
                <a:lnTo>
                  <a:pt x="35990" y="646952"/>
                </a:lnTo>
                <a:lnTo>
                  <a:pt x="75046" y="673285"/>
                </a:lnTo>
                <a:lnTo>
                  <a:pt x="122872" y="682942"/>
                </a:lnTo>
                <a:lnTo>
                  <a:pt x="2899486" y="682942"/>
                </a:lnTo>
                <a:lnTo>
                  <a:pt x="2947317" y="673285"/>
                </a:lnTo>
                <a:lnTo>
                  <a:pt x="2986373" y="646952"/>
                </a:lnTo>
                <a:lnTo>
                  <a:pt x="3012703" y="607895"/>
                </a:lnTo>
                <a:lnTo>
                  <a:pt x="3022358" y="560069"/>
                </a:lnTo>
                <a:lnTo>
                  <a:pt x="3022358" y="122872"/>
                </a:lnTo>
                <a:lnTo>
                  <a:pt x="3012703" y="75046"/>
                </a:lnTo>
                <a:lnTo>
                  <a:pt x="2986373" y="35990"/>
                </a:lnTo>
                <a:lnTo>
                  <a:pt x="2947317" y="9656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7557172" y="4859498"/>
            <a:ext cx="1565910" cy="5137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49530" marR="5080" indent="-37465">
              <a:lnSpc>
                <a:spcPts val="1750"/>
              </a:lnSpc>
              <a:spcBef>
                <a:spcPts val="445"/>
              </a:spcBef>
            </a:pPr>
            <a:r>
              <a:rPr sz="1750" b="1" spc="-30" dirty="0">
                <a:solidFill>
                  <a:srgbClr val="FFFFFF"/>
                </a:solidFill>
                <a:latin typeface="Arial"/>
                <a:cs typeface="Arial"/>
              </a:rPr>
              <a:t>НАСТАВНИКИ </a:t>
            </a:r>
            <a:r>
              <a:rPr sz="1750" b="1" spc="-4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Arial"/>
                <a:cs typeface="Arial"/>
              </a:rPr>
              <a:t>ДВИЖЕНИИ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9574186" y="4615548"/>
            <a:ext cx="445770" cy="445770"/>
            <a:chOff x="9574186" y="4615548"/>
            <a:chExt cx="445770" cy="445770"/>
          </a:xfrm>
        </p:grpSpPr>
        <p:sp>
          <p:nvSpPr>
            <p:cNvPr id="88" name="object 88"/>
            <p:cNvSpPr/>
            <p:nvPr/>
          </p:nvSpPr>
          <p:spPr>
            <a:xfrm>
              <a:off x="9580536" y="4621898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580536" y="4621898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9679813" y="4686207"/>
            <a:ext cx="249554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95" dirty="0">
                <a:solidFill>
                  <a:srgbClr val="4B21B1"/>
                </a:solidFill>
                <a:latin typeface="Arial"/>
                <a:cs typeface="Arial"/>
              </a:rPr>
              <a:t>14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6954063" y="5555792"/>
            <a:ext cx="3066415" cy="842010"/>
            <a:chOff x="6954063" y="5555792"/>
            <a:chExt cx="3066415" cy="842010"/>
          </a:xfrm>
        </p:grpSpPr>
        <p:sp>
          <p:nvSpPr>
            <p:cNvPr id="92" name="object 92"/>
            <p:cNvSpPr/>
            <p:nvPr/>
          </p:nvSpPr>
          <p:spPr>
            <a:xfrm>
              <a:off x="6954063" y="5714550"/>
              <a:ext cx="3022600" cy="683260"/>
            </a:xfrm>
            <a:custGeom>
              <a:avLst/>
              <a:gdLst/>
              <a:ahLst/>
              <a:cxnLst/>
              <a:rect l="l" t="t" r="r" b="b"/>
              <a:pathLst>
                <a:path w="3022600" h="683260">
                  <a:moveTo>
                    <a:pt x="2899486" y="0"/>
                  </a:moveTo>
                  <a:lnTo>
                    <a:pt x="122872" y="0"/>
                  </a:lnTo>
                  <a:lnTo>
                    <a:pt x="75046" y="9654"/>
                  </a:lnTo>
                  <a:lnTo>
                    <a:pt x="35990" y="35983"/>
                  </a:lnTo>
                  <a:lnTo>
                    <a:pt x="9656" y="75036"/>
                  </a:lnTo>
                  <a:lnTo>
                    <a:pt x="0" y="122859"/>
                  </a:lnTo>
                  <a:lnTo>
                    <a:pt x="0" y="560057"/>
                  </a:lnTo>
                  <a:lnTo>
                    <a:pt x="9656" y="607882"/>
                  </a:lnTo>
                  <a:lnTo>
                    <a:pt x="35990" y="646939"/>
                  </a:lnTo>
                  <a:lnTo>
                    <a:pt x="75046" y="673273"/>
                  </a:lnTo>
                  <a:lnTo>
                    <a:pt x="122872" y="682929"/>
                  </a:lnTo>
                  <a:lnTo>
                    <a:pt x="2899486" y="682929"/>
                  </a:lnTo>
                  <a:lnTo>
                    <a:pt x="2947317" y="673273"/>
                  </a:lnTo>
                  <a:lnTo>
                    <a:pt x="2986373" y="646939"/>
                  </a:lnTo>
                  <a:lnTo>
                    <a:pt x="3012703" y="607882"/>
                  </a:lnTo>
                  <a:lnTo>
                    <a:pt x="3022358" y="560057"/>
                  </a:lnTo>
                  <a:lnTo>
                    <a:pt x="3022358" y="122859"/>
                  </a:lnTo>
                  <a:lnTo>
                    <a:pt x="3012703" y="75036"/>
                  </a:lnTo>
                  <a:lnTo>
                    <a:pt x="2986373" y="35983"/>
                  </a:lnTo>
                  <a:lnTo>
                    <a:pt x="2947317" y="9654"/>
                  </a:lnTo>
                  <a:lnTo>
                    <a:pt x="2899486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580537" y="5562142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580537" y="5562142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7122807" y="5795476"/>
            <a:ext cx="2834005" cy="5137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594995" marR="30480" indent="-557530">
              <a:lnSpc>
                <a:spcPts val="1750"/>
              </a:lnSpc>
              <a:spcBef>
                <a:spcPts val="445"/>
              </a:spcBef>
              <a:tabLst>
                <a:tab pos="2569210" algn="l"/>
              </a:tabLst>
            </a:pPr>
            <a:r>
              <a:rPr sz="1750" b="1" spc="-50" dirty="0">
                <a:solidFill>
                  <a:srgbClr val="FFFFFF"/>
                </a:solidFill>
                <a:latin typeface="Arial"/>
                <a:cs typeface="Arial"/>
              </a:rPr>
              <a:t>КАДРОВАЯ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КОМАНДА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625" b="1" spc="-97" baseline="42857" dirty="0">
                <a:solidFill>
                  <a:srgbClr val="4B21B1"/>
                </a:solidFill>
                <a:latin typeface="Arial"/>
                <a:cs typeface="Arial"/>
              </a:rPr>
              <a:t>15  </a:t>
            </a:r>
            <a:r>
              <a:rPr sz="1750" b="1" spc="-30" dirty="0">
                <a:solidFill>
                  <a:srgbClr val="FFFFFF"/>
                </a:solidFill>
                <a:latin typeface="Arial"/>
                <a:cs typeface="Arial"/>
              </a:rPr>
              <a:t>ДВИЖЕНИЯ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96" name="Picture 6" descr="http://mixailo.ru/wp-content/uploads/2021/11/Navigatory_detstva-02-1024x4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5025" y="4472338"/>
            <a:ext cx="5613400" cy="2612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8"/>
          <p:cNvGrpSpPr/>
          <p:nvPr/>
        </p:nvGrpSpPr>
        <p:grpSpPr>
          <a:xfrm>
            <a:off x="0" y="12"/>
            <a:ext cx="16129000" cy="1981188"/>
            <a:chOff x="0" y="12"/>
            <a:chExt cx="10692130" cy="1981188"/>
          </a:xfrm>
        </p:grpSpPr>
        <p:sp>
          <p:nvSpPr>
            <p:cNvPr id="5" name="object 9"/>
            <p:cNvSpPr/>
            <p:nvPr/>
          </p:nvSpPr>
          <p:spPr>
            <a:xfrm>
              <a:off x="0" y="12"/>
              <a:ext cx="10692130" cy="918844"/>
            </a:xfrm>
            <a:custGeom>
              <a:avLst/>
              <a:gdLst/>
              <a:ahLst/>
              <a:cxnLst/>
              <a:rect l="l" t="t" r="r" b="b"/>
              <a:pathLst>
                <a:path w="10692130" h="918844">
                  <a:moveTo>
                    <a:pt x="10692003" y="0"/>
                  </a:moveTo>
                  <a:lnTo>
                    <a:pt x="0" y="0"/>
                  </a:lnTo>
                  <a:lnTo>
                    <a:pt x="0" y="918362"/>
                  </a:lnTo>
                  <a:lnTo>
                    <a:pt x="10692003" y="918362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9229" y="12"/>
              <a:ext cx="4122773" cy="1981188"/>
            </a:xfrm>
            <a:prstGeom prst="rect">
              <a:avLst/>
            </a:prstGeom>
          </p:spPr>
        </p:pic>
      </p:grpSp>
      <p:pic>
        <p:nvPicPr>
          <p:cNvPr id="7" name="Picture 6" descr="http://mixailo.ru/wp-content/uploads/2021/11/Navigatory_detstva-02-1024x4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199" y="851396"/>
            <a:ext cx="5778361" cy="2612678"/>
          </a:xfrm>
          <a:prstGeom prst="rect">
            <a:avLst/>
          </a:prstGeom>
          <a:noFill/>
        </p:spPr>
      </p:pic>
      <p:sp>
        <p:nvSpPr>
          <p:cNvPr id="9" name="Подзаголовок 8"/>
          <p:cNvSpPr>
            <a:spLocks noGrp="1"/>
          </p:cNvSpPr>
          <p:nvPr>
            <p:ph type="subTitle" idx="4"/>
          </p:nvPr>
        </p:nvSpPr>
        <p:spPr>
          <a:xfrm>
            <a:off x="660400" y="3276600"/>
            <a:ext cx="14782800" cy="4431983"/>
          </a:xfrm>
        </p:spPr>
        <p:txBody>
          <a:bodyPr/>
          <a:lstStyle/>
          <a:p>
            <a:pPr algn="just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Навигаторы детства» — открытый конкурс Министерства просвещения Российской Федерации и Российского движения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молодежи по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отбору кандидатов на должность советника директора школы по воспитанию и работе с детскими объединениями.</a:t>
            </a:r>
          </a:p>
          <a:p>
            <a:pPr algn="just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 директора по воспитанию и работе с детскими объединениями — это истинный лидер, которому предстоит стать частью новой главы в развитии Российского движения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молодежи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воспитательной составляющей системы образования нашей страны.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5372934844289510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457200"/>
            <a:ext cx="14554200" cy="792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351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333500"/>
            <a:ext cx="5353050" cy="712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37000" y="918856"/>
            <a:ext cx="8908033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300" spc="-130" dirty="0" smtClean="0"/>
              <a:t>Наши мероприятия </a:t>
            </a:r>
            <a:endParaRPr sz="4300" dirty="0"/>
          </a:p>
        </p:txBody>
      </p:sp>
      <p:grpSp>
        <p:nvGrpSpPr>
          <p:cNvPr id="8" name="object 8"/>
          <p:cNvGrpSpPr/>
          <p:nvPr/>
        </p:nvGrpSpPr>
        <p:grpSpPr>
          <a:xfrm>
            <a:off x="0" y="12"/>
            <a:ext cx="16129000" cy="1586230"/>
            <a:chOff x="0" y="12"/>
            <a:chExt cx="10692130" cy="1586230"/>
          </a:xfrm>
        </p:grpSpPr>
        <p:sp>
          <p:nvSpPr>
            <p:cNvPr id="9" name="object 9"/>
            <p:cNvSpPr/>
            <p:nvPr/>
          </p:nvSpPr>
          <p:spPr>
            <a:xfrm>
              <a:off x="0" y="12"/>
              <a:ext cx="10692130" cy="918844"/>
            </a:xfrm>
            <a:custGeom>
              <a:avLst/>
              <a:gdLst/>
              <a:ahLst/>
              <a:cxnLst/>
              <a:rect l="l" t="t" r="r" b="b"/>
              <a:pathLst>
                <a:path w="10692130" h="918844">
                  <a:moveTo>
                    <a:pt x="10692003" y="0"/>
                  </a:moveTo>
                  <a:lnTo>
                    <a:pt x="0" y="0"/>
                  </a:lnTo>
                  <a:lnTo>
                    <a:pt x="0" y="918362"/>
                  </a:lnTo>
                  <a:lnTo>
                    <a:pt x="10692003" y="918362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9229" y="12"/>
              <a:ext cx="4122773" cy="1586166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0" y="1586178"/>
            <a:ext cx="4343207" cy="70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1882900"/>
            <a:ext cx="4648200" cy="657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249</Words>
  <Application>Microsoft Office PowerPoint</Application>
  <PresentationFormat>Произвольный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ХРОНОЛОГИЯ</vt:lpstr>
      <vt:lpstr>Презентация PowerPoint</vt:lpstr>
      <vt:lpstr>Презентация PowerPoint</vt:lpstr>
      <vt:lpstr>ЦЕННОСТИ</vt:lpstr>
      <vt:lpstr>ЗАДАЧИ</vt:lpstr>
      <vt:lpstr>Презентация PowerPoint</vt:lpstr>
      <vt:lpstr>Презентация PowerPoint</vt:lpstr>
      <vt:lpstr>Наши мероприятия </vt:lpstr>
      <vt:lpstr>Презентация PowerPoint</vt:lpstr>
      <vt:lpstr>Наши мероприятия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14</cp:revision>
  <dcterms:created xsi:type="dcterms:W3CDTF">2022-11-30T06:28:03Z</dcterms:created>
  <dcterms:modified xsi:type="dcterms:W3CDTF">2025-03-13T09:42:57Z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2022-11-30T00:00:00Z</vt:filetime>
  </property>
</Properties>
</file>