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7" r:id="rId2"/>
    <p:sldId id="257" r:id="rId3"/>
    <p:sldId id="270" r:id="rId4"/>
    <p:sldId id="268" r:id="rId5"/>
    <p:sldId id="258" r:id="rId6"/>
    <p:sldId id="259" r:id="rId7"/>
    <p:sldId id="261" r:id="rId8"/>
    <p:sldId id="269" r:id="rId9"/>
    <p:sldId id="271" r:id="rId10"/>
    <p:sldId id="262" r:id="rId11"/>
    <p:sldId id="263" r:id="rId12"/>
    <p:sldId id="272" r:id="rId13"/>
    <p:sldId id="280" r:id="rId14"/>
    <p:sldId id="281" r:id="rId15"/>
    <p:sldId id="282" r:id="rId16"/>
    <p:sldId id="283" r:id="rId17"/>
    <p:sldId id="264" r:id="rId18"/>
    <p:sldId id="265" r:id="rId1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3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6F155-F069-486F-B137-5CA24B98E86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9EA8ADB-188F-4742-A1F1-BC306896B939}">
      <dgm:prSet phldrT="[Текст]" custT="1"/>
      <dgm:spPr/>
      <dgm:t>
        <a:bodyPr/>
        <a:lstStyle/>
        <a:p>
          <a:r>
            <a:rPr lang="ru-RU" sz="2800" b="1" dirty="0" smtClean="0"/>
            <a:t>Школьный спортивный клуб</a:t>
          </a:r>
          <a:endParaRPr lang="ru-RU" sz="2800" b="1" dirty="0"/>
        </a:p>
      </dgm:t>
    </dgm:pt>
    <dgm:pt modelId="{9CEF2CA1-07D7-49EB-A9FA-14A933491DA2}" type="parTrans" cxnId="{AD16F2E0-03DD-4A2D-B69C-8B6FDF4C53FB}">
      <dgm:prSet/>
      <dgm:spPr/>
      <dgm:t>
        <a:bodyPr/>
        <a:lstStyle/>
        <a:p>
          <a:endParaRPr lang="ru-RU" sz="2800"/>
        </a:p>
      </dgm:t>
    </dgm:pt>
    <dgm:pt modelId="{281F412A-3F43-481E-B891-3F9CDF0F410D}" type="sibTrans" cxnId="{AD16F2E0-03DD-4A2D-B69C-8B6FDF4C53FB}">
      <dgm:prSet/>
      <dgm:spPr/>
      <dgm:t>
        <a:bodyPr/>
        <a:lstStyle/>
        <a:p>
          <a:endParaRPr lang="ru-RU" sz="2800"/>
        </a:p>
      </dgm:t>
    </dgm:pt>
    <dgm:pt modelId="{8234F892-DA88-49D4-93D1-48784E3BAEC0}">
      <dgm:prSet phldrT="[Текст]" custT="1"/>
      <dgm:spPr/>
      <dgm:t>
        <a:bodyPr/>
        <a:lstStyle/>
        <a:p>
          <a:r>
            <a:rPr lang="ru-RU" sz="2800" b="1" dirty="0" smtClean="0"/>
            <a:t>Школьный Музей</a:t>
          </a:r>
          <a:endParaRPr lang="ru-RU" sz="2800" b="1" dirty="0"/>
        </a:p>
      </dgm:t>
    </dgm:pt>
    <dgm:pt modelId="{6C933C0E-3059-4C7A-AE10-E673C4841F0C}" type="parTrans" cxnId="{050C8901-AB09-4BF3-8046-F4F739EBBC9B}">
      <dgm:prSet/>
      <dgm:spPr/>
      <dgm:t>
        <a:bodyPr/>
        <a:lstStyle/>
        <a:p>
          <a:endParaRPr lang="ru-RU" sz="2800"/>
        </a:p>
      </dgm:t>
    </dgm:pt>
    <dgm:pt modelId="{274DD07B-D3FF-4D42-B0BE-429755E3825E}" type="sibTrans" cxnId="{050C8901-AB09-4BF3-8046-F4F739EBBC9B}">
      <dgm:prSet/>
      <dgm:spPr/>
      <dgm:t>
        <a:bodyPr/>
        <a:lstStyle/>
        <a:p>
          <a:endParaRPr lang="ru-RU" sz="2800"/>
        </a:p>
      </dgm:t>
    </dgm:pt>
    <dgm:pt modelId="{35A9C53A-94F6-465E-AAE1-6BCC35EF438D}">
      <dgm:prSet phldrT="[Текст]" custT="1"/>
      <dgm:spPr/>
      <dgm:t>
        <a:bodyPr/>
        <a:lstStyle/>
        <a:p>
          <a:r>
            <a:rPr lang="ru-RU" sz="2800" b="1" dirty="0" smtClean="0"/>
            <a:t>Школьный театр</a:t>
          </a:r>
          <a:endParaRPr lang="ru-RU" sz="2800" b="1" dirty="0"/>
        </a:p>
      </dgm:t>
    </dgm:pt>
    <dgm:pt modelId="{AB77192E-2BE5-46AF-8230-C0A5C77A9FE3}" type="parTrans" cxnId="{88AAE525-67DF-4E22-B8B8-548B91688189}">
      <dgm:prSet/>
      <dgm:spPr/>
      <dgm:t>
        <a:bodyPr/>
        <a:lstStyle/>
        <a:p>
          <a:endParaRPr lang="ru-RU" sz="2800"/>
        </a:p>
      </dgm:t>
    </dgm:pt>
    <dgm:pt modelId="{C860F692-E79D-4E11-8ABA-113B008D1CD1}" type="sibTrans" cxnId="{88AAE525-67DF-4E22-B8B8-548B91688189}">
      <dgm:prSet/>
      <dgm:spPr/>
      <dgm:t>
        <a:bodyPr/>
        <a:lstStyle/>
        <a:p>
          <a:endParaRPr lang="ru-RU" sz="2800"/>
        </a:p>
      </dgm:t>
    </dgm:pt>
    <dgm:pt modelId="{92E671AD-E6C3-4A4F-9C59-CC5A5B2160BC}">
      <dgm:prSet custT="1"/>
      <dgm:spPr/>
      <dgm:t>
        <a:bodyPr/>
        <a:lstStyle/>
        <a:p>
          <a:r>
            <a:rPr lang="ru-RU" sz="2800" b="1" dirty="0" err="1" smtClean="0"/>
            <a:t>Медиацентр</a:t>
          </a:r>
          <a:endParaRPr lang="ru-RU" sz="2800" b="1" dirty="0"/>
        </a:p>
      </dgm:t>
    </dgm:pt>
    <dgm:pt modelId="{D476A12E-7DD5-426F-B54A-F22081770F9E}" type="parTrans" cxnId="{5DE7D86A-B693-40A4-97EB-82DB0482D4AC}">
      <dgm:prSet/>
      <dgm:spPr/>
      <dgm:t>
        <a:bodyPr/>
        <a:lstStyle/>
        <a:p>
          <a:endParaRPr lang="ru-RU" sz="2800"/>
        </a:p>
      </dgm:t>
    </dgm:pt>
    <dgm:pt modelId="{7CB80F7F-5333-470B-8361-FD098CF28FE6}" type="sibTrans" cxnId="{5DE7D86A-B693-40A4-97EB-82DB0482D4AC}">
      <dgm:prSet/>
      <dgm:spPr/>
      <dgm:t>
        <a:bodyPr/>
        <a:lstStyle/>
        <a:p>
          <a:endParaRPr lang="ru-RU" sz="2800"/>
        </a:p>
      </dgm:t>
    </dgm:pt>
    <dgm:pt modelId="{A04797A9-33D1-4DB0-86A3-8A8CF4A17153}">
      <dgm:prSet custT="1"/>
      <dgm:spPr/>
      <dgm:t>
        <a:bodyPr/>
        <a:lstStyle/>
        <a:p>
          <a:r>
            <a:rPr lang="ru-RU" sz="2800" b="1" dirty="0" smtClean="0"/>
            <a:t>Центр детских инициатив</a:t>
          </a:r>
          <a:endParaRPr lang="ru-RU" sz="2800" b="1" dirty="0"/>
        </a:p>
      </dgm:t>
    </dgm:pt>
    <dgm:pt modelId="{AFCF98CE-BBCD-4D43-AE7B-7CE768247066}" type="parTrans" cxnId="{BED84028-DBFE-4D69-87DF-405C6358DD9C}">
      <dgm:prSet/>
      <dgm:spPr/>
      <dgm:t>
        <a:bodyPr/>
        <a:lstStyle/>
        <a:p>
          <a:endParaRPr lang="ru-RU" sz="2800"/>
        </a:p>
      </dgm:t>
    </dgm:pt>
    <dgm:pt modelId="{05E555C7-C57E-41C6-8C84-5C785B48EE08}" type="sibTrans" cxnId="{BED84028-DBFE-4D69-87DF-405C6358DD9C}">
      <dgm:prSet/>
      <dgm:spPr/>
      <dgm:t>
        <a:bodyPr/>
        <a:lstStyle/>
        <a:p>
          <a:endParaRPr lang="ru-RU" sz="2800"/>
        </a:p>
      </dgm:t>
    </dgm:pt>
    <dgm:pt modelId="{2A83BC50-00CE-40D3-8F1A-28E0E22641C1}">
      <dgm:prSet custT="1"/>
      <dgm:spPr/>
      <dgm:t>
        <a:bodyPr/>
        <a:lstStyle/>
        <a:p>
          <a:r>
            <a:rPr lang="ru-RU" sz="2800" b="1" dirty="0" smtClean="0"/>
            <a:t>Детские общественные объединения</a:t>
          </a:r>
          <a:endParaRPr lang="ru-RU" sz="2800" b="1" dirty="0"/>
        </a:p>
      </dgm:t>
    </dgm:pt>
    <dgm:pt modelId="{C8BD500A-BBA0-4E03-AB1A-E260C01FFF37}" type="parTrans" cxnId="{87EDB4F1-E4FB-4D8A-93B3-A240BD335293}">
      <dgm:prSet/>
      <dgm:spPr/>
      <dgm:t>
        <a:bodyPr/>
        <a:lstStyle/>
        <a:p>
          <a:endParaRPr lang="ru-RU" sz="2800"/>
        </a:p>
      </dgm:t>
    </dgm:pt>
    <dgm:pt modelId="{E46F55A7-653F-4496-88BA-2F314BB6F0BB}" type="sibTrans" cxnId="{87EDB4F1-E4FB-4D8A-93B3-A240BD335293}">
      <dgm:prSet/>
      <dgm:spPr/>
      <dgm:t>
        <a:bodyPr/>
        <a:lstStyle/>
        <a:p>
          <a:endParaRPr lang="ru-RU" sz="2800"/>
        </a:p>
      </dgm:t>
    </dgm:pt>
    <dgm:pt modelId="{9A918E88-12FC-459F-A17B-8873D708E988}">
      <dgm:prSet custT="1"/>
      <dgm:spPr/>
      <dgm:t>
        <a:bodyPr/>
        <a:lstStyle/>
        <a:p>
          <a:endParaRPr lang="ru-RU" sz="2800" b="1" dirty="0"/>
        </a:p>
      </dgm:t>
    </dgm:pt>
    <dgm:pt modelId="{BD513CCD-8452-4292-B62A-CD6ED4A4C447}" type="parTrans" cxnId="{500BF11D-4992-4DD8-8853-B15BC2467929}">
      <dgm:prSet/>
      <dgm:spPr/>
      <dgm:t>
        <a:bodyPr/>
        <a:lstStyle/>
        <a:p>
          <a:endParaRPr lang="ru-RU" sz="2800"/>
        </a:p>
      </dgm:t>
    </dgm:pt>
    <dgm:pt modelId="{A3F6C040-31BB-46A7-8B3D-360F307ACC2F}" type="sibTrans" cxnId="{500BF11D-4992-4DD8-8853-B15BC2467929}">
      <dgm:prSet/>
      <dgm:spPr/>
      <dgm:t>
        <a:bodyPr/>
        <a:lstStyle/>
        <a:p>
          <a:endParaRPr lang="ru-RU" sz="2800"/>
        </a:p>
      </dgm:t>
    </dgm:pt>
    <dgm:pt modelId="{C035FABA-ECDC-4AE1-B9D5-1883F4DFE410}" type="pres">
      <dgm:prSet presAssocID="{9126F155-F069-486F-B137-5CA24B98E8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EEC6FC-9FB6-4670-A3D0-B30E9C40D8FF}" type="pres">
      <dgm:prSet presAssocID="{9126F155-F069-486F-B137-5CA24B98E869}" presName="Name1" presStyleCnt="0"/>
      <dgm:spPr/>
    </dgm:pt>
    <dgm:pt modelId="{3166BD5C-DFCD-4474-8594-7DAABFC0209E}" type="pres">
      <dgm:prSet presAssocID="{9126F155-F069-486F-B137-5CA24B98E869}" presName="cycle" presStyleCnt="0"/>
      <dgm:spPr/>
    </dgm:pt>
    <dgm:pt modelId="{31723272-97AE-4216-9F6D-59EFA7AD1943}" type="pres">
      <dgm:prSet presAssocID="{9126F155-F069-486F-B137-5CA24B98E869}" presName="srcNode" presStyleLbl="node1" presStyleIdx="0" presStyleCnt="7"/>
      <dgm:spPr/>
    </dgm:pt>
    <dgm:pt modelId="{656C3BF0-BADB-42B2-9D41-19CB96E61984}" type="pres">
      <dgm:prSet presAssocID="{9126F155-F069-486F-B137-5CA24B98E869}" presName="conn" presStyleLbl="parChTrans1D2" presStyleIdx="0" presStyleCnt="1"/>
      <dgm:spPr/>
      <dgm:t>
        <a:bodyPr/>
        <a:lstStyle/>
        <a:p>
          <a:endParaRPr lang="ru-RU"/>
        </a:p>
      </dgm:t>
    </dgm:pt>
    <dgm:pt modelId="{7403DFD6-B55D-4F94-8B88-B2AE4EF8BABF}" type="pres">
      <dgm:prSet presAssocID="{9126F155-F069-486F-B137-5CA24B98E869}" presName="extraNode" presStyleLbl="node1" presStyleIdx="0" presStyleCnt="7"/>
      <dgm:spPr/>
    </dgm:pt>
    <dgm:pt modelId="{165AC46E-18AD-4D55-B8C7-B531B9537EFE}" type="pres">
      <dgm:prSet presAssocID="{9126F155-F069-486F-B137-5CA24B98E869}" presName="dstNode" presStyleLbl="node1" presStyleIdx="0" presStyleCnt="7"/>
      <dgm:spPr/>
    </dgm:pt>
    <dgm:pt modelId="{FD60F2E9-D323-4490-BDAA-E18C590E6205}" type="pres">
      <dgm:prSet presAssocID="{19EA8ADB-188F-4742-A1F1-BC306896B93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110AB-0F19-47C2-B793-BC3CC012CF7D}" type="pres">
      <dgm:prSet presAssocID="{19EA8ADB-188F-4742-A1F1-BC306896B939}" presName="accent_1" presStyleCnt="0"/>
      <dgm:spPr/>
    </dgm:pt>
    <dgm:pt modelId="{ACC802FF-6C8F-4B36-A273-65FEEFEFE690}" type="pres">
      <dgm:prSet presAssocID="{19EA8ADB-188F-4742-A1F1-BC306896B939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AA681177-F89A-44B7-A23E-07C818C08966}" type="pres">
      <dgm:prSet presAssocID="{8234F892-DA88-49D4-93D1-48784E3BAEC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07A1B-C0CC-4FFB-9550-A2D47AA7C85F}" type="pres">
      <dgm:prSet presAssocID="{8234F892-DA88-49D4-93D1-48784E3BAEC0}" presName="accent_2" presStyleCnt="0"/>
      <dgm:spPr/>
    </dgm:pt>
    <dgm:pt modelId="{C67B0121-545B-45FD-A051-CC2B8A3CF98C}" type="pres">
      <dgm:prSet presAssocID="{8234F892-DA88-49D4-93D1-48784E3BAEC0}" presName="accentRepeatNode" presStyleLbl="solidFgAcc1" presStyleIdx="1" presStyleCnt="7"/>
      <dgm:spPr/>
    </dgm:pt>
    <dgm:pt modelId="{BBE38A59-80F2-4A7D-83FE-50BE22C5D174}" type="pres">
      <dgm:prSet presAssocID="{35A9C53A-94F6-465E-AAE1-6BCC35EF438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DF35-D6C5-4F07-9561-29EF278EF609}" type="pres">
      <dgm:prSet presAssocID="{35A9C53A-94F6-465E-AAE1-6BCC35EF438D}" presName="accent_3" presStyleCnt="0"/>
      <dgm:spPr/>
    </dgm:pt>
    <dgm:pt modelId="{87F37BD4-0B32-4C33-897D-7136087C0970}" type="pres">
      <dgm:prSet presAssocID="{35A9C53A-94F6-465E-AAE1-6BCC35EF438D}" presName="accentRepeatNode" presStyleLbl="solidFgAcc1" presStyleIdx="2" presStyleCnt="7"/>
      <dgm:spPr/>
    </dgm:pt>
    <dgm:pt modelId="{2D2AD320-EDA4-4297-8739-407E58A8C29C}" type="pres">
      <dgm:prSet presAssocID="{92E671AD-E6C3-4A4F-9C59-CC5A5B2160B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1C929-D492-4203-B868-23AFC9835E42}" type="pres">
      <dgm:prSet presAssocID="{92E671AD-E6C3-4A4F-9C59-CC5A5B2160BC}" presName="accent_4" presStyleCnt="0"/>
      <dgm:spPr/>
    </dgm:pt>
    <dgm:pt modelId="{4E81251A-20B5-4311-954E-6D46A049078A}" type="pres">
      <dgm:prSet presAssocID="{92E671AD-E6C3-4A4F-9C59-CC5A5B2160BC}" presName="accentRepeatNode" presStyleLbl="solidFgAcc1" presStyleIdx="3" presStyleCnt="7"/>
      <dgm:spPr/>
    </dgm:pt>
    <dgm:pt modelId="{066ECE1A-DC04-4E44-BAD2-E9C6A3287B13}" type="pres">
      <dgm:prSet presAssocID="{A04797A9-33D1-4DB0-86A3-8A8CF4A17153}" presName="text_5" presStyleLbl="node1" presStyleIdx="4" presStyleCnt="7" custScaleY="17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9551C-0C12-4844-9DB2-E2440AC94483}" type="pres">
      <dgm:prSet presAssocID="{A04797A9-33D1-4DB0-86A3-8A8CF4A17153}" presName="accent_5" presStyleCnt="0"/>
      <dgm:spPr/>
    </dgm:pt>
    <dgm:pt modelId="{95CBEA2D-546B-43CE-A3D7-D11DD020B7B4}" type="pres">
      <dgm:prSet presAssocID="{A04797A9-33D1-4DB0-86A3-8A8CF4A17153}" presName="accentRepeatNode" presStyleLbl="solidFgAcc1" presStyleIdx="4" presStyleCnt="7"/>
      <dgm:spPr/>
    </dgm:pt>
    <dgm:pt modelId="{14CAF16B-7701-401C-83A2-9B32159B3BF7}" type="pres">
      <dgm:prSet presAssocID="{2A83BC50-00CE-40D3-8F1A-28E0E22641C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AB0A-AE1D-4010-BBCC-47EFF527744F}" type="pres">
      <dgm:prSet presAssocID="{2A83BC50-00CE-40D3-8F1A-28E0E22641C1}" presName="accent_6" presStyleCnt="0"/>
      <dgm:spPr/>
    </dgm:pt>
    <dgm:pt modelId="{C9A68E94-78AE-4862-8FA0-32F72D247C07}" type="pres">
      <dgm:prSet presAssocID="{2A83BC50-00CE-40D3-8F1A-28E0E22641C1}" presName="accentRepeatNode" presStyleLbl="solidFgAcc1" presStyleIdx="5" presStyleCnt="7"/>
      <dgm:spPr/>
    </dgm:pt>
    <dgm:pt modelId="{F67DF886-746A-431D-8F5E-8830FF0CE641}" type="pres">
      <dgm:prSet presAssocID="{9A918E88-12FC-459F-A17B-8873D708E98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ABBA7-449A-47D9-A640-78B251C135CE}" type="pres">
      <dgm:prSet presAssocID="{9A918E88-12FC-459F-A17B-8873D708E988}" presName="accent_7" presStyleCnt="0"/>
      <dgm:spPr/>
    </dgm:pt>
    <dgm:pt modelId="{DCB1A400-DF25-4A82-904A-E2B18FAB221F}" type="pres">
      <dgm:prSet presAssocID="{9A918E88-12FC-459F-A17B-8873D708E988}" presName="accentRepeatNode" presStyleLbl="solidFgAcc1" presStyleIdx="6" presStyleCnt="7"/>
      <dgm:spPr/>
    </dgm:pt>
  </dgm:ptLst>
  <dgm:cxnLst>
    <dgm:cxn modelId="{CD30847B-2881-4714-94C9-5BB059DE5A62}" type="presOf" srcId="{2A83BC50-00CE-40D3-8F1A-28E0E22641C1}" destId="{14CAF16B-7701-401C-83A2-9B32159B3BF7}" srcOrd="0" destOrd="0" presId="urn:microsoft.com/office/officeart/2008/layout/VerticalCurvedList"/>
    <dgm:cxn modelId="{87EDB4F1-E4FB-4D8A-93B3-A240BD335293}" srcId="{9126F155-F069-486F-B137-5CA24B98E869}" destId="{2A83BC50-00CE-40D3-8F1A-28E0E22641C1}" srcOrd="5" destOrd="0" parTransId="{C8BD500A-BBA0-4E03-AB1A-E260C01FFF37}" sibTransId="{E46F55A7-653F-4496-88BA-2F314BB6F0BB}"/>
    <dgm:cxn modelId="{588E1951-8E89-4D88-8C5A-E691DCC8D52E}" type="presOf" srcId="{19EA8ADB-188F-4742-A1F1-BC306896B939}" destId="{FD60F2E9-D323-4490-BDAA-E18C590E6205}" srcOrd="0" destOrd="0" presId="urn:microsoft.com/office/officeart/2008/layout/VerticalCurvedList"/>
    <dgm:cxn modelId="{3DC178EE-DF87-4726-9BD8-0FF642B4402F}" type="presOf" srcId="{9126F155-F069-486F-B137-5CA24B98E869}" destId="{C035FABA-ECDC-4AE1-B9D5-1883F4DFE410}" srcOrd="0" destOrd="0" presId="urn:microsoft.com/office/officeart/2008/layout/VerticalCurvedList"/>
    <dgm:cxn modelId="{9CD367A2-CD0F-4752-8E0E-EF35FF6D12D5}" type="presOf" srcId="{A04797A9-33D1-4DB0-86A3-8A8CF4A17153}" destId="{066ECE1A-DC04-4E44-BAD2-E9C6A3287B13}" srcOrd="0" destOrd="0" presId="urn:microsoft.com/office/officeart/2008/layout/VerticalCurvedList"/>
    <dgm:cxn modelId="{500BF11D-4992-4DD8-8853-B15BC2467929}" srcId="{9126F155-F069-486F-B137-5CA24B98E869}" destId="{9A918E88-12FC-459F-A17B-8873D708E988}" srcOrd="6" destOrd="0" parTransId="{BD513CCD-8452-4292-B62A-CD6ED4A4C447}" sibTransId="{A3F6C040-31BB-46A7-8B3D-360F307ACC2F}"/>
    <dgm:cxn modelId="{5DE7D86A-B693-40A4-97EB-82DB0482D4AC}" srcId="{9126F155-F069-486F-B137-5CA24B98E869}" destId="{92E671AD-E6C3-4A4F-9C59-CC5A5B2160BC}" srcOrd="3" destOrd="0" parTransId="{D476A12E-7DD5-426F-B54A-F22081770F9E}" sibTransId="{7CB80F7F-5333-470B-8361-FD098CF28FE6}"/>
    <dgm:cxn modelId="{BED84028-DBFE-4D69-87DF-405C6358DD9C}" srcId="{9126F155-F069-486F-B137-5CA24B98E869}" destId="{A04797A9-33D1-4DB0-86A3-8A8CF4A17153}" srcOrd="4" destOrd="0" parTransId="{AFCF98CE-BBCD-4D43-AE7B-7CE768247066}" sibTransId="{05E555C7-C57E-41C6-8C84-5C785B48EE08}"/>
    <dgm:cxn modelId="{88AAE525-67DF-4E22-B8B8-548B91688189}" srcId="{9126F155-F069-486F-B137-5CA24B98E869}" destId="{35A9C53A-94F6-465E-AAE1-6BCC35EF438D}" srcOrd="2" destOrd="0" parTransId="{AB77192E-2BE5-46AF-8230-C0A5C77A9FE3}" sibTransId="{C860F692-E79D-4E11-8ABA-113B008D1CD1}"/>
    <dgm:cxn modelId="{3939F2E3-2E4A-48F9-8DB2-2BBBC09EC208}" type="presOf" srcId="{281F412A-3F43-481E-B891-3F9CDF0F410D}" destId="{656C3BF0-BADB-42B2-9D41-19CB96E61984}" srcOrd="0" destOrd="0" presId="urn:microsoft.com/office/officeart/2008/layout/VerticalCurvedList"/>
    <dgm:cxn modelId="{84954AD4-8C9B-4595-8A9C-5870E98DA7A4}" type="presOf" srcId="{8234F892-DA88-49D4-93D1-48784E3BAEC0}" destId="{AA681177-F89A-44B7-A23E-07C818C08966}" srcOrd="0" destOrd="0" presId="urn:microsoft.com/office/officeart/2008/layout/VerticalCurvedList"/>
    <dgm:cxn modelId="{AD16F2E0-03DD-4A2D-B69C-8B6FDF4C53FB}" srcId="{9126F155-F069-486F-B137-5CA24B98E869}" destId="{19EA8ADB-188F-4742-A1F1-BC306896B939}" srcOrd="0" destOrd="0" parTransId="{9CEF2CA1-07D7-49EB-A9FA-14A933491DA2}" sibTransId="{281F412A-3F43-481E-B891-3F9CDF0F410D}"/>
    <dgm:cxn modelId="{F943EE55-5751-4AB1-A0D5-2ED5012A8C20}" type="presOf" srcId="{35A9C53A-94F6-465E-AAE1-6BCC35EF438D}" destId="{BBE38A59-80F2-4A7D-83FE-50BE22C5D174}" srcOrd="0" destOrd="0" presId="urn:microsoft.com/office/officeart/2008/layout/VerticalCurvedList"/>
    <dgm:cxn modelId="{050C8901-AB09-4BF3-8046-F4F739EBBC9B}" srcId="{9126F155-F069-486F-B137-5CA24B98E869}" destId="{8234F892-DA88-49D4-93D1-48784E3BAEC0}" srcOrd="1" destOrd="0" parTransId="{6C933C0E-3059-4C7A-AE10-E673C4841F0C}" sibTransId="{274DD07B-D3FF-4D42-B0BE-429755E3825E}"/>
    <dgm:cxn modelId="{ADBA86AD-E062-4B3F-A025-6BB68F700340}" type="presOf" srcId="{92E671AD-E6C3-4A4F-9C59-CC5A5B2160BC}" destId="{2D2AD320-EDA4-4297-8739-407E58A8C29C}" srcOrd="0" destOrd="0" presId="urn:microsoft.com/office/officeart/2008/layout/VerticalCurvedList"/>
    <dgm:cxn modelId="{BC7581D8-62AA-485C-9CB3-3AF53E9C7205}" type="presOf" srcId="{9A918E88-12FC-459F-A17B-8873D708E988}" destId="{F67DF886-746A-431D-8F5E-8830FF0CE641}" srcOrd="0" destOrd="0" presId="urn:microsoft.com/office/officeart/2008/layout/VerticalCurvedList"/>
    <dgm:cxn modelId="{9A3D1011-722F-4849-B417-6344EFE37291}" type="presParOf" srcId="{C035FABA-ECDC-4AE1-B9D5-1883F4DFE410}" destId="{E1EEC6FC-9FB6-4670-A3D0-B30E9C40D8FF}" srcOrd="0" destOrd="0" presId="urn:microsoft.com/office/officeart/2008/layout/VerticalCurvedList"/>
    <dgm:cxn modelId="{6282EE23-503E-44BD-B6B4-BC53B7FC6F2F}" type="presParOf" srcId="{E1EEC6FC-9FB6-4670-A3D0-B30E9C40D8FF}" destId="{3166BD5C-DFCD-4474-8594-7DAABFC0209E}" srcOrd="0" destOrd="0" presId="urn:microsoft.com/office/officeart/2008/layout/VerticalCurvedList"/>
    <dgm:cxn modelId="{FFCDA388-0CBB-444D-9B69-D931CC98A69E}" type="presParOf" srcId="{3166BD5C-DFCD-4474-8594-7DAABFC0209E}" destId="{31723272-97AE-4216-9F6D-59EFA7AD1943}" srcOrd="0" destOrd="0" presId="urn:microsoft.com/office/officeart/2008/layout/VerticalCurvedList"/>
    <dgm:cxn modelId="{EA43DEC0-1073-41F3-AB02-4684FEC88644}" type="presParOf" srcId="{3166BD5C-DFCD-4474-8594-7DAABFC0209E}" destId="{656C3BF0-BADB-42B2-9D41-19CB96E61984}" srcOrd="1" destOrd="0" presId="urn:microsoft.com/office/officeart/2008/layout/VerticalCurvedList"/>
    <dgm:cxn modelId="{251F4EED-A7D2-4CCF-9F4E-A25816997B8D}" type="presParOf" srcId="{3166BD5C-DFCD-4474-8594-7DAABFC0209E}" destId="{7403DFD6-B55D-4F94-8B88-B2AE4EF8BABF}" srcOrd="2" destOrd="0" presId="urn:microsoft.com/office/officeart/2008/layout/VerticalCurvedList"/>
    <dgm:cxn modelId="{D215BCC4-BC0C-4350-A811-F86D3B3E08FF}" type="presParOf" srcId="{3166BD5C-DFCD-4474-8594-7DAABFC0209E}" destId="{165AC46E-18AD-4D55-B8C7-B531B9537EFE}" srcOrd="3" destOrd="0" presId="urn:microsoft.com/office/officeart/2008/layout/VerticalCurvedList"/>
    <dgm:cxn modelId="{281FBBF8-D7D0-432B-B92E-75043F5EF36A}" type="presParOf" srcId="{E1EEC6FC-9FB6-4670-A3D0-B30E9C40D8FF}" destId="{FD60F2E9-D323-4490-BDAA-E18C590E6205}" srcOrd="1" destOrd="0" presId="urn:microsoft.com/office/officeart/2008/layout/VerticalCurvedList"/>
    <dgm:cxn modelId="{A27B60C8-1148-4EF2-B261-4AC9D42C1C14}" type="presParOf" srcId="{E1EEC6FC-9FB6-4670-A3D0-B30E9C40D8FF}" destId="{BF7110AB-0F19-47C2-B793-BC3CC012CF7D}" srcOrd="2" destOrd="0" presId="urn:microsoft.com/office/officeart/2008/layout/VerticalCurvedList"/>
    <dgm:cxn modelId="{B3F31745-6127-4AB4-93CB-B8E81597B2F4}" type="presParOf" srcId="{BF7110AB-0F19-47C2-B793-BC3CC012CF7D}" destId="{ACC802FF-6C8F-4B36-A273-65FEEFEFE690}" srcOrd="0" destOrd="0" presId="urn:microsoft.com/office/officeart/2008/layout/VerticalCurvedList"/>
    <dgm:cxn modelId="{F4A1E50D-1FB2-4E4D-AE5E-857B39668812}" type="presParOf" srcId="{E1EEC6FC-9FB6-4670-A3D0-B30E9C40D8FF}" destId="{AA681177-F89A-44B7-A23E-07C818C08966}" srcOrd="3" destOrd="0" presId="urn:microsoft.com/office/officeart/2008/layout/VerticalCurvedList"/>
    <dgm:cxn modelId="{FA66726B-29E7-471F-ABD8-20225BBBDB0E}" type="presParOf" srcId="{E1EEC6FC-9FB6-4670-A3D0-B30E9C40D8FF}" destId="{98207A1B-C0CC-4FFB-9550-A2D47AA7C85F}" srcOrd="4" destOrd="0" presId="urn:microsoft.com/office/officeart/2008/layout/VerticalCurvedList"/>
    <dgm:cxn modelId="{18ED4DB3-1A43-456B-BBFE-2F07DFE4E79F}" type="presParOf" srcId="{98207A1B-C0CC-4FFB-9550-A2D47AA7C85F}" destId="{C67B0121-545B-45FD-A051-CC2B8A3CF98C}" srcOrd="0" destOrd="0" presId="urn:microsoft.com/office/officeart/2008/layout/VerticalCurvedList"/>
    <dgm:cxn modelId="{DB4CDFCB-8AC0-4870-8C6E-43352E0DDBFE}" type="presParOf" srcId="{E1EEC6FC-9FB6-4670-A3D0-B30E9C40D8FF}" destId="{BBE38A59-80F2-4A7D-83FE-50BE22C5D174}" srcOrd="5" destOrd="0" presId="urn:microsoft.com/office/officeart/2008/layout/VerticalCurvedList"/>
    <dgm:cxn modelId="{915C6D40-D73B-473E-8855-87282C9DCB5C}" type="presParOf" srcId="{E1EEC6FC-9FB6-4670-A3D0-B30E9C40D8FF}" destId="{652FDF35-D6C5-4F07-9561-29EF278EF609}" srcOrd="6" destOrd="0" presId="urn:microsoft.com/office/officeart/2008/layout/VerticalCurvedList"/>
    <dgm:cxn modelId="{A82E6F8A-D522-48B9-8563-41048EBC205B}" type="presParOf" srcId="{652FDF35-D6C5-4F07-9561-29EF278EF609}" destId="{87F37BD4-0B32-4C33-897D-7136087C0970}" srcOrd="0" destOrd="0" presId="urn:microsoft.com/office/officeart/2008/layout/VerticalCurvedList"/>
    <dgm:cxn modelId="{D294F2F1-CFCE-4973-A8A5-C8A60D11A955}" type="presParOf" srcId="{E1EEC6FC-9FB6-4670-A3D0-B30E9C40D8FF}" destId="{2D2AD320-EDA4-4297-8739-407E58A8C29C}" srcOrd="7" destOrd="0" presId="urn:microsoft.com/office/officeart/2008/layout/VerticalCurvedList"/>
    <dgm:cxn modelId="{4E691E74-98C6-4799-956A-D185190FE36B}" type="presParOf" srcId="{E1EEC6FC-9FB6-4670-A3D0-B30E9C40D8FF}" destId="{35D1C929-D492-4203-B868-23AFC9835E42}" srcOrd="8" destOrd="0" presId="urn:microsoft.com/office/officeart/2008/layout/VerticalCurvedList"/>
    <dgm:cxn modelId="{FA38598E-2F9B-497A-A327-96716C6B1442}" type="presParOf" srcId="{35D1C929-D492-4203-B868-23AFC9835E42}" destId="{4E81251A-20B5-4311-954E-6D46A049078A}" srcOrd="0" destOrd="0" presId="urn:microsoft.com/office/officeart/2008/layout/VerticalCurvedList"/>
    <dgm:cxn modelId="{BE000DB0-9989-488C-A869-1B1E9F7ACECE}" type="presParOf" srcId="{E1EEC6FC-9FB6-4670-A3D0-B30E9C40D8FF}" destId="{066ECE1A-DC04-4E44-BAD2-E9C6A3287B13}" srcOrd="9" destOrd="0" presId="urn:microsoft.com/office/officeart/2008/layout/VerticalCurvedList"/>
    <dgm:cxn modelId="{68A622CE-8503-43F4-876D-82C919F2C8E6}" type="presParOf" srcId="{E1EEC6FC-9FB6-4670-A3D0-B30E9C40D8FF}" destId="{2779551C-0C12-4844-9DB2-E2440AC94483}" srcOrd="10" destOrd="0" presId="urn:microsoft.com/office/officeart/2008/layout/VerticalCurvedList"/>
    <dgm:cxn modelId="{2E7D1AE5-7964-4649-83E4-2423BBF8900D}" type="presParOf" srcId="{2779551C-0C12-4844-9DB2-E2440AC94483}" destId="{95CBEA2D-546B-43CE-A3D7-D11DD020B7B4}" srcOrd="0" destOrd="0" presId="urn:microsoft.com/office/officeart/2008/layout/VerticalCurvedList"/>
    <dgm:cxn modelId="{0D1836B7-BEC8-4009-8DB5-B09BD2BF222D}" type="presParOf" srcId="{E1EEC6FC-9FB6-4670-A3D0-B30E9C40D8FF}" destId="{14CAF16B-7701-401C-83A2-9B32159B3BF7}" srcOrd="11" destOrd="0" presId="urn:microsoft.com/office/officeart/2008/layout/VerticalCurvedList"/>
    <dgm:cxn modelId="{E91F0CF4-9204-4EAA-9D69-933AE74B58B0}" type="presParOf" srcId="{E1EEC6FC-9FB6-4670-A3D0-B30E9C40D8FF}" destId="{EA85AB0A-AE1D-4010-BBCC-47EFF527744F}" srcOrd="12" destOrd="0" presId="urn:microsoft.com/office/officeart/2008/layout/VerticalCurvedList"/>
    <dgm:cxn modelId="{D30ADAA6-E1FE-4AFE-BA55-260FF6F68EF3}" type="presParOf" srcId="{EA85AB0A-AE1D-4010-BBCC-47EFF527744F}" destId="{C9A68E94-78AE-4862-8FA0-32F72D247C07}" srcOrd="0" destOrd="0" presId="urn:microsoft.com/office/officeart/2008/layout/VerticalCurvedList"/>
    <dgm:cxn modelId="{4CB2BED9-4960-4440-B4E4-49157CE9229D}" type="presParOf" srcId="{E1EEC6FC-9FB6-4670-A3D0-B30E9C40D8FF}" destId="{F67DF886-746A-431D-8F5E-8830FF0CE641}" srcOrd="13" destOrd="0" presId="urn:microsoft.com/office/officeart/2008/layout/VerticalCurvedList"/>
    <dgm:cxn modelId="{7A2DA572-C903-4DD1-AC2B-A359A5008753}" type="presParOf" srcId="{E1EEC6FC-9FB6-4670-A3D0-B30E9C40D8FF}" destId="{009ABBA7-449A-47D9-A640-78B251C135CE}" srcOrd="14" destOrd="0" presId="urn:microsoft.com/office/officeart/2008/layout/VerticalCurvedList"/>
    <dgm:cxn modelId="{FCCE0CB4-2E74-4701-8C14-1F765C5BA450}" type="presParOf" srcId="{009ABBA7-449A-47D9-A640-78B251C135CE}" destId="{DCB1A400-DF25-4A82-904A-E2B18FAB22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C3BF0-BADB-42B2-9D41-19CB96E61984}">
      <dsp:nvSpPr>
        <dsp:cNvPr id="0" name=""/>
        <dsp:cNvSpPr/>
      </dsp:nvSpPr>
      <dsp:spPr>
        <a:xfrm>
          <a:off x="-9055953" y="-1384302"/>
          <a:ext cx="10785480" cy="10785480"/>
        </a:xfrm>
        <a:prstGeom prst="blockArc">
          <a:avLst>
            <a:gd name="adj1" fmla="val 18900000"/>
            <a:gd name="adj2" fmla="val 2700000"/>
            <a:gd name="adj3" fmla="val 2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0F2E9-D323-4490-BDAA-E18C590E6205}">
      <dsp:nvSpPr>
        <dsp:cNvPr id="0" name=""/>
        <dsp:cNvSpPr/>
      </dsp:nvSpPr>
      <dsp:spPr>
        <a:xfrm>
          <a:off x="562383" y="364447"/>
          <a:ext cx="15180190" cy="7285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Школьный спортивный клуб</a:t>
          </a:r>
          <a:endParaRPr lang="ru-RU" sz="2800" b="1" kern="1200" dirty="0"/>
        </a:p>
      </dsp:txBody>
      <dsp:txXfrm>
        <a:off x="562383" y="364447"/>
        <a:ext cx="15180190" cy="728573"/>
      </dsp:txXfrm>
    </dsp:sp>
    <dsp:sp modelId="{ACC802FF-6C8F-4B36-A273-65FEEFEFE690}">
      <dsp:nvSpPr>
        <dsp:cNvPr id="0" name=""/>
        <dsp:cNvSpPr/>
      </dsp:nvSpPr>
      <dsp:spPr>
        <a:xfrm>
          <a:off x="107025" y="273375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A681177-F89A-44B7-A23E-07C818C08966}">
      <dsp:nvSpPr>
        <dsp:cNvPr id="0" name=""/>
        <dsp:cNvSpPr/>
      </dsp:nvSpPr>
      <dsp:spPr>
        <a:xfrm>
          <a:off x="1222172" y="1457948"/>
          <a:ext cx="14520402" cy="7285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Школьный Музей</a:t>
          </a:r>
          <a:endParaRPr lang="ru-RU" sz="2800" b="1" kern="1200" dirty="0"/>
        </a:p>
      </dsp:txBody>
      <dsp:txXfrm>
        <a:off x="1222172" y="1457948"/>
        <a:ext cx="14520402" cy="728573"/>
      </dsp:txXfrm>
    </dsp:sp>
    <dsp:sp modelId="{C67B0121-545B-45FD-A051-CC2B8A3CF98C}">
      <dsp:nvSpPr>
        <dsp:cNvPr id="0" name=""/>
        <dsp:cNvSpPr/>
      </dsp:nvSpPr>
      <dsp:spPr>
        <a:xfrm>
          <a:off x="766814" y="1366877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E38A59-80F2-4A7D-83FE-50BE22C5D174}">
      <dsp:nvSpPr>
        <dsp:cNvPr id="0" name=""/>
        <dsp:cNvSpPr/>
      </dsp:nvSpPr>
      <dsp:spPr>
        <a:xfrm>
          <a:off x="1583733" y="2550648"/>
          <a:ext cx="14158841" cy="7285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Школьный театр</a:t>
          </a:r>
          <a:endParaRPr lang="ru-RU" sz="2800" b="1" kern="1200" dirty="0"/>
        </a:p>
      </dsp:txBody>
      <dsp:txXfrm>
        <a:off x="1583733" y="2550648"/>
        <a:ext cx="14158841" cy="728573"/>
      </dsp:txXfrm>
    </dsp:sp>
    <dsp:sp modelId="{87F37BD4-0B32-4C33-897D-7136087C0970}">
      <dsp:nvSpPr>
        <dsp:cNvPr id="0" name=""/>
        <dsp:cNvSpPr/>
      </dsp:nvSpPr>
      <dsp:spPr>
        <a:xfrm>
          <a:off x="1128375" y="2459577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2AD320-EDA4-4297-8739-407E58A8C29C}">
      <dsp:nvSpPr>
        <dsp:cNvPr id="0" name=""/>
        <dsp:cNvSpPr/>
      </dsp:nvSpPr>
      <dsp:spPr>
        <a:xfrm>
          <a:off x="1699176" y="3644150"/>
          <a:ext cx="14043398" cy="7285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Медиацентр</a:t>
          </a:r>
          <a:endParaRPr lang="ru-RU" sz="2800" b="1" kern="1200" dirty="0"/>
        </a:p>
      </dsp:txBody>
      <dsp:txXfrm>
        <a:off x="1699176" y="3644150"/>
        <a:ext cx="14043398" cy="728573"/>
      </dsp:txXfrm>
    </dsp:sp>
    <dsp:sp modelId="{4E81251A-20B5-4311-954E-6D46A049078A}">
      <dsp:nvSpPr>
        <dsp:cNvPr id="0" name=""/>
        <dsp:cNvSpPr/>
      </dsp:nvSpPr>
      <dsp:spPr>
        <a:xfrm>
          <a:off x="1243818" y="3553079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6ECE1A-DC04-4E44-BAD2-E9C6A3287B13}">
      <dsp:nvSpPr>
        <dsp:cNvPr id="0" name=""/>
        <dsp:cNvSpPr/>
      </dsp:nvSpPr>
      <dsp:spPr>
        <a:xfrm>
          <a:off x="1583733" y="4468925"/>
          <a:ext cx="14158841" cy="12660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Центр детских инициатив</a:t>
          </a:r>
          <a:endParaRPr lang="ru-RU" sz="2800" b="1" kern="1200" dirty="0"/>
        </a:p>
      </dsp:txBody>
      <dsp:txXfrm>
        <a:off x="1583733" y="4468925"/>
        <a:ext cx="14158841" cy="1266027"/>
      </dsp:txXfrm>
    </dsp:sp>
    <dsp:sp modelId="{95CBEA2D-546B-43CE-A3D7-D11DD020B7B4}">
      <dsp:nvSpPr>
        <dsp:cNvPr id="0" name=""/>
        <dsp:cNvSpPr/>
      </dsp:nvSpPr>
      <dsp:spPr>
        <a:xfrm>
          <a:off x="1128375" y="4646580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CAF16B-7701-401C-83A2-9B32159B3BF7}">
      <dsp:nvSpPr>
        <dsp:cNvPr id="0" name=""/>
        <dsp:cNvSpPr/>
      </dsp:nvSpPr>
      <dsp:spPr>
        <a:xfrm>
          <a:off x="1222172" y="5830352"/>
          <a:ext cx="14520402" cy="7285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Детские общественные объединения</a:t>
          </a:r>
          <a:endParaRPr lang="ru-RU" sz="2800" b="1" kern="1200" dirty="0"/>
        </a:p>
      </dsp:txBody>
      <dsp:txXfrm>
        <a:off x="1222172" y="5830352"/>
        <a:ext cx="14520402" cy="728573"/>
      </dsp:txXfrm>
    </dsp:sp>
    <dsp:sp modelId="{C9A68E94-78AE-4862-8FA0-32F72D247C07}">
      <dsp:nvSpPr>
        <dsp:cNvPr id="0" name=""/>
        <dsp:cNvSpPr/>
      </dsp:nvSpPr>
      <dsp:spPr>
        <a:xfrm>
          <a:off x="766814" y="5739280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7DF886-746A-431D-8F5E-8830FF0CE641}">
      <dsp:nvSpPr>
        <dsp:cNvPr id="0" name=""/>
        <dsp:cNvSpPr/>
      </dsp:nvSpPr>
      <dsp:spPr>
        <a:xfrm>
          <a:off x="562383" y="6923854"/>
          <a:ext cx="15180190" cy="7285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83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/>
        </a:p>
      </dsp:txBody>
      <dsp:txXfrm>
        <a:off x="562383" y="6923854"/>
        <a:ext cx="15180190" cy="728573"/>
      </dsp:txXfrm>
    </dsp:sp>
    <dsp:sp modelId="{DCB1A400-DF25-4A82-904A-E2B18FAB221F}">
      <dsp:nvSpPr>
        <dsp:cNvPr id="0" name=""/>
        <dsp:cNvSpPr/>
      </dsp:nvSpPr>
      <dsp:spPr>
        <a:xfrm>
          <a:off x="107025" y="6832782"/>
          <a:ext cx="910717" cy="910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276E-75BA-448E-A768-DA974026B2D4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6B4D-C36F-4B7E-A8CD-188AD4F4E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6B4D-C36F-4B7E-A8CD-188AD4F4E0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6B4D-C36F-4B7E-A8CD-188AD4F4E0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00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93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398150"/>
            <a:ext cx="6911164" cy="69111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96060" y="9675630"/>
            <a:ext cx="1633327" cy="16336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96060" y="2764466"/>
            <a:ext cx="4647723" cy="464950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90219" y="13715"/>
            <a:ext cx="2639167" cy="263928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4018894" y="2505424"/>
            <a:ext cx="5422265" cy="1266190"/>
          </a:xfrm>
          <a:custGeom>
            <a:avLst/>
            <a:gdLst/>
            <a:ahLst/>
            <a:cxnLst/>
            <a:rect l="l" t="t" r="r" b="b"/>
            <a:pathLst>
              <a:path w="5422265" h="1266189">
                <a:moveTo>
                  <a:pt x="5319668" y="222"/>
                </a:moveTo>
                <a:lnTo>
                  <a:pt x="4797965" y="172811"/>
                </a:lnTo>
                <a:lnTo>
                  <a:pt x="4272071" y="331049"/>
                </a:lnTo>
                <a:lnTo>
                  <a:pt x="4098340" y="379434"/>
                </a:lnTo>
                <a:lnTo>
                  <a:pt x="3745289" y="473793"/>
                </a:lnTo>
                <a:lnTo>
                  <a:pt x="3396047" y="561675"/>
                </a:lnTo>
                <a:lnTo>
                  <a:pt x="3222697" y="603203"/>
                </a:lnTo>
                <a:lnTo>
                  <a:pt x="2703407" y="719278"/>
                </a:lnTo>
                <a:lnTo>
                  <a:pt x="2192880" y="822653"/>
                </a:lnTo>
                <a:lnTo>
                  <a:pt x="1858624" y="885136"/>
                </a:lnTo>
                <a:lnTo>
                  <a:pt x="1367020" y="970350"/>
                </a:lnTo>
                <a:lnTo>
                  <a:pt x="738259" y="1066614"/>
                </a:lnTo>
                <a:lnTo>
                  <a:pt x="287801" y="1127700"/>
                </a:lnTo>
                <a:lnTo>
                  <a:pt x="-354" y="1162624"/>
                </a:lnTo>
                <a:lnTo>
                  <a:pt x="64033" y="1263840"/>
                </a:lnTo>
                <a:lnTo>
                  <a:pt x="90575" y="1264729"/>
                </a:lnTo>
                <a:lnTo>
                  <a:pt x="147215" y="1265872"/>
                </a:lnTo>
                <a:lnTo>
                  <a:pt x="208301" y="1266126"/>
                </a:lnTo>
                <a:lnTo>
                  <a:pt x="343172" y="1264348"/>
                </a:lnTo>
                <a:lnTo>
                  <a:pt x="534302" y="1258252"/>
                </a:lnTo>
                <a:lnTo>
                  <a:pt x="885702" y="1239584"/>
                </a:lnTo>
                <a:lnTo>
                  <a:pt x="1497826" y="1194373"/>
                </a:lnTo>
                <a:lnTo>
                  <a:pt x="2537422" y="1096077"/>
                </a:lnTo>
                <a:lnTo>
                  <a:pt x="3792658" y="952825"/>
                </a:lnTo>
                <a:lnTo>
                  <a:pt x="4669063" y="837004"/>
                </a:lnTo>
                <a:lnTo>
                  <a:pt x="5182892" y="760044"/>
                </a:lnTo>
                <a:lnTo>
                  <a:pt x="5421265" y="720421"/>
                </a:lnTo>
                <a:lnTo>
                  <a:pt x="5394977" y="528529"/>
                </a:lnTo>
                <a:lnTo>
                  <a:pt x="5379102" y="417914"/>
                </a:lnTo>
                <a:lnTo>
                  <a:pt x="5361831" y="302474"/>
                </a:lnTo>
                <a:lnTo>
                  <a:pt x="5354846" y="254470"/>
                </a:lnTo>
                <a:lnTo>
                  <a:pt x="5327542" y="58260"/>
                </a:lnTo>
                <a:lnTo>
                  <a:pt x="5319668" y="22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57402" y="1492"/>
            <a:ext cx="19347180" cy="11308080"/>
          </a:xfrm>
          <a:custGeom>
            <a:avLst/>
            <a:gdLst/>
            <a:ahLst/>
            <a:cxnLst/>
            <a:rect l="l" t="t" r="r" b="b"/>
            <a:pathLst>
              <a:path w="19347180" h="11308080">
                <a:moveTo>
                  <a:pt x="19346189" y="285"/>
                </a:moveTo>
                <a:lnTo>
                  <a:pt x="1555970" y="285"/>
                </a:lnTo>
                <a:lnTo>
                  <a:pt x="1555970" y="776363"/>
                </a:lnTo>
                <a:lnTo>
                  <a:pt x="18549792" y="776363"/>
                </a:lnTo>
                <a:lnTo>
                  <a:pt x="18549792" y="3085926"/>
                </a:lnTo>
                <a:lnTo>
                  <a:pt x="17330242" y="3267659"/>
                </a:lnTo>
                <a:lnTo>
                  <a:pt x="16060782" y="3422087"/>
                </a:lnTo>
                <a:lnTo>
                  <a:pt x="15641946" y="3463996"/>
                </a:lnTo>
                <a:lnTo>
                  <a:pt x="14796529" y="3539940"/>
                </a:lnTo>
                <a:lnTo>
                  <a:pt x="13961652" y="3602676"/>
                </a:lnTo>
                <a:lnTo>
                  <a:pt x="13545356" y="3628838"/>
                </a:lnTo>
                <a:lnTo>
                  <a:pt x="12309932" y="3689161"/>
                </a:lnTo>
                <a:lnTo>
                  <a:pt x="11098001" y="3723196"/>
                </a:lnTo>
                <a:lnTo>
                  <a:pt x="9914772" y="3736150"/>
                </a:lnTo>
                <a:lnTo>
                  <a:pt x="9145426" y="3733483"/>
                </a:lnTo>
                <a:lnTo>
                  <a:pt x="7663881" y="3704782"/>
                </a:lnTo>
                <a:lnTo>
                  <a:pt x="6606379" y="3665540"/>
                </a:lnTo>
                <a:lnTo>
                  <a:pt x="4664344" y="3555560"/>
                </a:lnTo>
                <a:lnTo>
                  <a:pt x="3515150" y="3469203"/>
                </a:lnTo>
                <a:lnTo>
                  <a:pt x="2504890" y="3374971"/>
                </a:lnTo>
                <a:lnTo>
                  <a:pt x="1274673" y="3241497"/>
                </a:lnTo>
                <a:lnTo>
                  <a:pt x="664834" y="3168093"/>
                </a:lnTo>
                <a:lnTo>
                  <a:pt x="-19" y="3076529"/>
                </a:lnTo>
                <a:lnTo>
                  <a:pt x="-19" y="10553109"/>
                </a:lnTo>
                <a:lnTo>
                  <a:pt x="1555970" y="10553109"/>
                </a:lnTo>
                <a:lnTo>
                  <a:pt x="1555970" y="11307467"/>
                </a:lnTo>
                <a:lnTo>
                  <a:pt x="19346189" y="11307467"/>
                </a:lnTo>
                <a:lnTo>
                  <a:pt x="19346189" y="10522579"/>
                </a:lnTo>
                <a:lnTo>
                  <a:pt x="18594368" y="10522579"/>
                </a:lnTo>
                <a:lnTo>
                  <a:pt x="18594368" y="10522122"/>
                </a:lnTo>
                <a:lnTo>
                  <a:pt x="19345681" y="10522122"/>
                </a:lnTo>
                <a:lnTo>
                  <a:pt x="19345681" y="776363"/>
                </a:lnTo>
                <a:lnTo>
                  <a:pt x="19346189" y="776363"/>
                </a:lnTo>
                <a:lnTo>
                  <a:pt x="19346189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72432" y="0"/>
            <a:ext cx="1209591" cy="19504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7211675" y="0"/>
            <a:ext cx="1130935" cy="1885314"/>
          </a:xfrm>
          <a:custGeom>
            <a:avLst/>
            <a:gdLst/>
            <a:ahLst/>
            <a:cxnLst/>
            <a:rect l="l" t="t" r="r" b="b"/>
            <a:pathLst>
              <a:path w="1130934" h="1885314">
                <a:moveTo>
                  <a:pt x="1130039" y="285"/>
                </a:moveTo>
                <a:lnTo>
                  <a:pt x="-434" y="285"/>
                </a:lnTo>
                <a:lnTo>
                  <a:pt x="-434" y="1885172"/>
                </a:lnTo>
                <a:lnTo>
                  <a:pt x="1130039" y="1885172"/>
                </a:lnTo>
                <a:lnTo>
                  <a:pt x="1130039" y="285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2313305" cy="11309350"/>
          </a:xfrm>
          <a:custGeom>
            <a:avLst/>
            <a:gdLst/>
            <a:ahLst/>
            <a:cxnLst/>
            <a:rect l="l" t="t" r="r" b="b"/>
            <a:pathLst>
              <a:path w="2313305" h="11309350">
                <a:moveTo>
                  <a:pt x="2312992" y="285"/>
                </a:moveTo>
                <a:lnTo>
                  <a:pt x="0" y="285"/>
                </a:lnTo>
                <a:lnTo>
                  <a:pt x="0" y="11308969"/>
                </a:lnTo>
                <a:lnTo>
                  <a:pt x="2312992" y="11308969"/>
                </a:lnTo>
                <a:lnTo>
                  <a:pt x="2312992" y="285"/>
                </a:lnTo>
                <a:close/>
              </a:path>
            </a:pathLst>
          </a:custGeom>
          <a:solidFill>
            <a:srgbClr val="39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4187846"/>
            <a:ext cx="2758369" cy="4766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69" y="824844"/>
            <a:ext cx="1037907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147" y="3989477"/>
            <a:ext cx="18601804" cy="7280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006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kremlin.ru/acts/assignments/orders/68717" TargetMode="External"/><Relationship Id="rId4" Type="http://schemas.openxmlformats.org/officeDocument/2006/relationships/hyperlink" Target="https://&#1088;&#1076;&#1096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8528" y="0"/>
            <a:ext cx="1197399" cy="194128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115020"/>
            <a:ext cx="20088860" cy="8194675"/>
          </a:xfrm>
          <a:custGeom>
            <a:avLst/>
            <a:gdLst/>
            <a:ahLst/>
            <a:cxnLst/>
            <a:rect l="l" t="t" r="r" b="b"/>
            <a:pathLst>
              <a:path w="20088860" h="8194675">
                <a:moveTo>
                  <a:pt x="20088098" y="207"/>
                </a:moveTo>
                <a:lnTo>
                  <a:pt x="0" y="207"/>
                </a:lnTo>
                <a:lnTo>
                  <a:pt x="0" y="8194167"/>
                </a:lnTo>
                <a:lnTo>
                  <a:pt x="20088098" y="8194167"/>
                </a:lnTo>
                <a:lnTo>
                  <a:pt x="20088098" y="207"/>
                </a:lnTo>
                <a:close/>
              </a:path>
            </a:pathLst>
          </a:custGeom>
          <a:solidFill>
            <a:srgbClr val="39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Группа 18"/>
          <p:cNvGrpSpPr/>
          <p:nvPr/>
        </p:nvGrpSpPr>
        <p:grpSpPr>
          <a:xfrm>
            <a:off x="0" y="0"/>
            <a:ext cx="20104100" cy="7548085"/>
            <a:chOff x="0" y="0"/>
            <a:chExt cx="20104100" cy="7548085"/>
          </a:xfrm>
        </p:grpSpPr>
        <p:grpSp>
          <p:nvGrpSpPr>
            <p:cNvPr id="11" name="object 4"/>
            <p:cNvGrpSpPr/>
            <p:nvPr/>
          </p:nvGrpSpPr>
          <p:grpSpPr>
            <a:xfrm>
              <a:off x="0" y="0"/>
              <a:ext cx="20104100" cy="3061970"/>
              <a:chOff x="0" y="0"/>
              <a:chExt cx="20104100" cy="306197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0"/>
                <a:ext cx="20104100" cy="629285"/>
              </a:xfrm>
              <a:custGeom>
                <a:avLst/>
                <a:gdLst/>
                <a:ahLst/>
                <a:cxnLst/>
                <a:rect l="l" t="t" r="r" b="b"/>
                <a:pathLst>
                  <a:path w="20104100" h="629285">
                    <a:moveTo>
                      <a:pt x="20103337" y="285"/>
                    </a:moveTo>
                    <a:lnTo>
                      <a:pt x="0" y="285"/>
                    </a:lnTo>
                    <a:lnTo>
                      <a:pt x="0" y="629288"/>
                    </a:lnTo>
                    <a:lnTo>
                      <a:pt x="20103337" y="629288"/>
                    </a:lnTo>
                    <a:lnTo>
                      <a:pt x="20103337" y="285"/>
                    </a:lnTo>
                    <a:close/>
                  </a:path>
                </a:pathLst>
              </a:custGeom>
              <a:solidFill>
                <a:srgbClr val="3917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0" y="629380"/>
                <a:ext cx="20104100" cy="2432685"/>
              </a:xfrm>
              <a:custGeom>
                <a:avLst/>
                <a:gdLst/>
                <a:ahLst/>
                <a:cxnLst/>
                <a:rect l="l" t="t" r="r" b="b"/>
                <a:pathLst>
                  <a:path w="20104100" h="2432685">
                    <a:moveTo>
                      <a:pt x="20103464" y="269"/>
                    </a:moveTo>
                    <a:lnTo>
                      <a:pt x="0" y="269"/>
                    </a:lnTo>
                    <a:lnTo>
                      <a:pt x="0" y="2432385"/>
                    </a:lnTo>
                    <a:lnTo>
                      <a:pt x="20103464" y="2432385"/>
                    </a:lnTo>
                    <a:lnTo>
                      <a:pt x="20103464" y="2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93976" y="763504"/>
                <a:ext cx="2499243" cy="2067801"/>
              </a:xfrm>
              <a:prstGeom prst="rect">
                <a:avLst/>
              </a:prstGeom>
            </p:spPr>
          </p:pic>
        </p:grp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73910"/>
              <a:ext cx="7825541" cy="367417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4450" y="598914"/>
            <a:ext cx="2842049" cy="239697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06057" y="3749676"/>
            <a:ext cx="112293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 err="1" smtClean="0"/>
              <a:t>Ро</a:t>
            </a:r>
            <a:r>
              <a:rPr lang="ru-RU" spc="-85" dirty="0" smtClean="0"/>
              <a:t>ль советника </a:t>
            </a:r>
            <a:r>
              <a:rPr spc="-10" dirty="0" err="1" smtClean="0"/>
              <a:t>по</a:t>
            </a:r>
            <a:r>
              <a:rPr spc="-35" dirty="0" smtClean="0"/>
              <a:t> </a:t>
            </a:r>
            <a:r>
              <a:rPr spc="-40" dirty="0"/>
              <a:t>воспитанию</a:t>
            </a:r>
          </a:p>
          <a:p>
            <a:pPr marL="24765">
              <a:lnSpc>
                <a:spcPct val="100000"/>
              </a:lnSpc>
            </a:pPr>
            <a:r>
              <a:rPr dirty="0"/>
              <a:t>в</a:t>
            </a:r>
            <a:r>
              <a:rPr spc="-45" dirty="0"/>
              <a:t> </a:t>
            </a:r>
            <a:r>
              <a:rPr lang="ru-RU" spc="-30" dirty="0" smtClean="0"/>
              <a:t>организации</a:t>
            </a:r>
            <a:r>
              <a:rPr spc="10" dirty="0" smtClean="0"/>
              <a:t> </a:t>
            </a:r>
            <a:r>
              <a:rPr lang="ru-RU" spc="-30" dirty="0" smtClean="0"/>
              <a:t>проекта </a:t>
            </a:r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>
            <a:off x="7918248" y="5197476"/>
            <a:ext cx="11277801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spc="-40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4800" b="1" spc="-40" dirty="0" smtClean="0">
                <a:solidFill>
                  <a:srgbClr val="FFFFFF"/>
                </a:solidFill>
                <a:latin typeface="Arial"/>
                <a:cs typeface="Arial"/>
              </a:rPr>
              <a:t>Навигаторы детства</a:t>
            </a:r>
            <a:r>
              <a:rPr sz="4800" b="1" spc="-2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ru-RU" sz="4800" b="1" spc="-25" dirty="0" smtClean="0">
                <a:solidFill>
                  <a:srgbClr val="FFFFFF"/>
                </a:solidFill>
                <a:latin typeface="Arial"/>
                <a:cs typeface="Arial"/>
              </a:rPr>
              <a:t> в рамках реализации  Федерального проекта «Патриотическое воспитание граждан»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47450" y="8093075"/>
            <a:ext cx="8004328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b="1" spc="-2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Советники МАОУ СОШ №65: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Безуглова Мария Денисовна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Левина Юлия Константиновна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Писаренко Елена Викторовна</a:t>
            </a:r>
            <a:endParaRPr sz="3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480" y="977240"/>
            <a:ext cx="134270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Функции</a:t>
            </a:r>
            <a:r>
              <a:rPr spc="270" dirty="0"/>
              <a:t> </a:t>
            </a:r>
            <a:r>
              <a:rPr spc="30" dirty="0"/>
              <a:t>советника</a:t>
            </a:r>
            <a:r>
              <a:rPr spc="270" dirty="0"/>
              <a:t> </a:t>
            </a:r>
            <a:r>
              <a:rPr spc="30" dirty="0"/>
              <a:t>директора</a:t>
            </a:r>
          </a:p>
          <a:p>
            <a:pPr marL="12700" marR="5080">
              <a:lnSpc>
                <a:spcPct val="100000"/>
              </a:lnSpc>
              <a:tabLst>
                <a:tab pos="1109345" algn="l"/>
                <a:tab pos="5788660" algn="l"/>
                <a:tab pos="11456035" algn="l"/>
              </a:tabLst>
            </a:pPr>
            <a:r>
              <a:rPr spc="20" dirty="0"/>
              <a:t>по	</a:t>
            </a:r>
            <a:r>
              <a:rPr spc="35" dirty="0"/>
              <a:t>воспитанию</a:t>
            </a:r>
            <a:r>
              <a:rPr spc="130" dirty="0"/>
              <a:t> </a:t>
            </a:r>
            <a:r>
              <a:rPr dirty="0"/>
              <a:t>и	</a:t>
            </a:r>
            <a:r>
              <a:rPr spc="35" dirty="0"/>
              <a:t>взаимодействию	</a:t>
            </a:r>
            <a:r>
              <a:rPr dirty="0"/>
              <a:t>с </a:t>
            </a:r>
            <a:r>
              <a:rPr spc="5" dirty="0"/>
              <a:t> </a:t>
            </a:r>
            <a:r>
              <a:rPr spc="20" dirty="0"/>
              <a:t>детскими</a:t>
            </a:r>
            <a:r>
              <a:rPr spc="270" dirty="0"/>
              <a:t> </a:t>
            </a:r>
            <a:r>
              <a:rPr spc="35" dirty="0"/>
              <a:t>общественными</a:t>
            </a:r>
            <a:r>
              <a:rPr spc="285" dirty="0"/>
              <a:t> </a:t>
            </a:r>
            <a:r>
              <a:rPr spc="35" dirty="0"/>
              <a:t>объединениями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2088" y="3954426"/>
            <a:ext cx="4225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7930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	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b="1" spc="-43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3600" b="1" spc="-18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СТ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ННОЕ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39140" y="3954426"/>
            <a:ext cx="2748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СП</a:t>
            </a:r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77471" y="3954426"/>
            <a:ext cx="242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ПОРУЧЕНИЙ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017" y="4502798"/>
            <a:ext cx="67443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1715" algn="l"/>
              </a:tabLst>
            </a:pPr>
            <a:r>
              <a:rPr sz="3600" spc="-130" dirty="0">
                <a:solidFill>
                  <a:srgbClr val="001F5F"/>
                </a:solidFill>
                <a:latin typeface="Calibri"/>
                <a:cs typeface="Calibri"/>
              </a:rPr>
              <a:t>КООРДИНАТОРА,	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СПЕЦИАЛИСТОВ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6495" y="4502798"/>
            <a:ext cx="4883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2500" algn="l"/>
              </a:tabLst>
            </a:pPr>
            <a:r>
              <a:rPr sz="3600" spc="70" dirty="0">
                <a:solidFill>
                  <a:srgbClr val="001F5F"/>
                </a:solidFill>
                <a:latin typeface="Calibri"/>
                <a:cs typeface="Calibri"/>
              </a:rPr>
              <a:t>РЦ,	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1512" y="3954426"/>
            <a:ext cx="42506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7080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МЕ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ОЕ 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РЕГИОНАЛЬНОГО </a:t>
            </a:r>
            <a:r>
              <a:rPr sz="3600" spc="-8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40" dirty="0">
                <a:solidFill>
                  <a:srgbClr val="001F5F"/>
                </a:solidFill>
                <a:latin typeface="Calibri"/>
                <a:cs typeface="Calibri"/>
              </a:rPr>
              <a:t>КООРДИНАТОРА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1512" y="6149565"/>
            <a:ext cx="16375380" cy="439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8890" indent="-7543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7080" algn="l"/>
              </a:tabLst>
            </a:pP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b="1" spc="-95" dirty="0">
                <a:solidFill>
                  <a:srgbClr val="001F5F"/>
                </a:solidFill>
                <a:latin typeface="Calibri"/>
                <a:cs typeface="Calibri"/>
              </a:rPr>
              <a:t>РАЗРАБОТКЕ</a:t>
            </a:r>
            <a:r>
              <a:rPr sz="3600" b="1" spc="6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РЕАЛИЗАЦИИ </a:t>
            </a:r>
            <a:r>
              <a:rPr sz="3600" spc="-65" dirty="0">
                <a:solidFill>
                  <a:srgbClr val="001F5F"/>
                </a:solidFill>
                <a:latin typeface="Calibri"/>
                <a:cs typeface="Calibri"/>
              </a:rPr>
              <a:t>РАБОЧЕЙ</a:t>
            </a:r>
            <a:r>
              <a:rPr sz="3600" spc="6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3600" spc="7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001F5F"/>
                </a:solidFill>
                <a:latin typeface="Calibri"/>
                <a:cs typeface="Calibri"/>
              </a:rPr>
              <a:t>ВОСПИТАНИЯ </a:t>
            </a:r>
            <a:r>
              <a:rPr sz="3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КАЛЕНДАРНОГО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ПЛАНА.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МЕТОДИЧЕСКИХ </a:t>
            </a:r>
            <a:r>
              <a:rPr sz="3600" spc="-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ОБЪЕДИНЕНИЙ,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001F5F"/>
                </a:solidFill>
                <a:latin typeface="Calibri"/>
                <a:cs typeface="Calibri"/>
              </a:rPr>
              <a:t>МЕТОДИЧЕСКИХ</a:t>
            </a:r>
            <a:r>
              <a:rPr sz="3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СОВЕТОВ</a:t>
            </a:r>
            <a:r>
              <a:rPr sz="36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10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"/>
            </a:pPr>
            <a:endParaRPr sz="3400">
              <a:latin typeface="Calibri"/>
              <a:cs typeface="Calibri"/>
            </a:endParaRPr>
          </a:p>
          <a:p>
            <a:pPr marL="766445" marR="5080" indent="-754380" algn="just">
              <a:lnSpc>
                <a:spcPct val="100000"/>
              </a:lnSpc>
              <a:buFont typeface="Wingdings"/>
              <a:buChar char=""/>
              <a:tabLst>
                <a:tab pos="767080" algn="l"/>
              </a:tabLst>
            </a:pP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ПЕДАГОГИЧЕСКАЯ</a:t>
            </a:r>
            <a:r>
              <a:rPr sz="3600" b="1" spc="7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ПОДДЕРЖКА</a:t>
            </a:r>
            <a:r>
              <a:rPr sz="3600" b="1" spc="7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ДЕТСКИХ</a:t>
            </a:r>
            <a:r>
              <a:rPr sz="3600" spc="7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МОЛОДЕЖНЫХ 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5" dirty="0">
                <a:solidFill>
                  <a:srgbClr val="001F5F"/>
                </a:solidFill>
                <a:latin typeface="Calibri"/>
                <a:cs typeface="Calibri"/>
              </a:rPr>
              <a:t>ИНИЦИАТИВ.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001F5F"/>
                </a:solidFill>
                <a:latin typeface="Calibri"/>
                <a:cs typeface="Calibri"/>
              </a:rPr>
              <a:t>ОРГАНИЗАЦИЯ</a:t>
            </a:r>
            <a:r>
              <a:rPr sz="3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0" dirty="0">
                <a:solidFill>
                  <a:srgbClr val="001F5F"/>
                </a:solidFill>
                <a:latin typeface="Calibri"/>
                <a:cs typeface="Calibri"/>
              </a:rPr>
              <a:t>ОТДЫХА</a:t>
            </a:r>
            <a:r>
              <a:rPr sz="36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ЗАНЯТОСТИ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ДЕТЕЙ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КАНИКУЛЯРНЫЙ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ПЕРИОД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b="1" spc="-16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36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НЕВОВЛЕЧЕННЫМИ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ШКОЛЬНИКАМИ,</a:t>
            </a: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РЕАЛИЗАЦИЯ </a:t>
            </a:r>
            <a:r>
              <a:rPr sz="3600" b="1" spc="-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ПРОЕКТОВ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АКТИВНОСТЕЙ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РОССИЙСКОГО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ДВИЖЕНИЯ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МОЛОДЕЖИ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480" y="980287"/>
            <a:ext cx="101123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35" dirty="0"/>
              <a:t>Функции</a:t>
            </a:r>
            <a:r>
              <a:rPr sz="4500" spc="95" dirty="0"/>
              <a:t> </a:t>
            </a:r>
            <a:r>
              <a:rPr sz="4500" spc="35" dirty="0"/>
              <a:t>советника</a:t>
            </a:r>
            <a:r>
              <a:rPr sz="4500" spc="125" dirty="0"/>
              <a:t> </a:t>
            </a:r>
            <a:r>
              <a:rPr sz="4500" spc="35" dirty="0"/>
              <a:t>директора</a:t>
            </a:r>
            <a:endParaRPr sz="4500"/>
          </a:p>
          <a:p>
            <a:pPr marL="12700">
              <a:lnSpc>
                <a:spcPct val="100000"/>
              </a:lnSpc>
            </a:pPr>
            <a:r>
              <a:rPr sz="4500" spc="15" dirty="0"/>
              <a:t>по</a:t>
            </a:r>
            <a:r>
              <a:rPr sz="4500" spc="85" dirty="0"/>
              <a:t> </a:t>
            </a:r>
            <a:r>
              <a:rPr sz="4500" spc="35" dirty="0"/>
              <a:t>воспитанию</a:t>
            </a:r>
            <a:r>
              <a:rPr sz="4500" spc="100" dirty="0"/>
              <a:t> </a:t>
            </a:r>
            <a:r>
              <a:rPr sz="4500" dirty="0"/>
              <a:t>и</a:t>
            </a:r>
            <a:r>
              <a:rPr sz="4500" spc="75" dirty="0"/>
              <a:t> </a:t>
            </a:r>
            <a:r>
              <a:rPr sz="4500" spc="40" dirty="0"/>
              <a:t>взаимодействию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431480" y="2352234"/>
            <a:ext cx="1304099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5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20" dirty="0">
                <a:solidFill>
                  <a:srgbClr val="FFFFFF"/>
                </a:solidFill>
                <a:latin typeface="Arial"/>
                <a:cs typeface="Arial"/>
              </a:rPr>
              <a:t>детскими</a:t>
            </a:r>
            <a:r>
              <a:rPr sz="45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35" dirty="0">
                <a:solidFill>
                  <a:srgbClr val="FFFFFF"/>
                </a:solidFill>
                <a:latin typeface="Arial"/>
                <a:cs typeface="Arial"/>
              </a:rPr>
              <a:t>общественными</a:t>
            </a:r>
            <a:r>
              <a:rPr sz="45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30" dirty="0">
                <a:solidFill>
                  <a:srgbClr val="FFFFFF"/>
                </a:solidFill>
                <a:latin typeface="Arial"/>
                <a:cs typeface="Arial"/>
              </a:rPr>
              <a:t>объединениями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6090" y="3954426"/>
            <a:ext cx="16789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КАХ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14396" y="3954426"/>
            <a:ext cx="114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ДНЕЙ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69090" y="3954426"/>
            <a:ext cx="1755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НЫХ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38069" y="3954426"/>
            <a:ext cx="2174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ДЕЙСТВИЙ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7129" y="3954426"/>
            <a:ext cx="39350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7585" algn="l"/>
              </a:tabLst>
            </a:pP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МЕРОПРИЯТИЙ	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36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</a:pP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ВЗАИМОДЕЙСТВИЯ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1512" y="3954426"/>
            <a:ext cx="39058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3600" b="1" spc="-60" dirty="0">
                <a:solidFill>
                  <a:srgbClr val="001F5F"/>
                </a:solidFill>
                <a:latin typeface="Calibri"/>
                <a:cs typeface="Calibri"/>
              </a:rPr>
              <a:t>ОРГАНИЗАЦИЯ 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ВЫСТРАИВАНИЕ </a:t>
            </a:r>
            <a:r>
              <a:rPr sz="3600" spc="-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spc="-17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spc="-9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ЛЬС</a:t>
            </a:r>
            <a:r>
              <a:rPr sz="3600" spc="-18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ОЙ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519" y="5052059"/>
            <a:ext cx="420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ОБЩЕСТВЕННОСТЬЮ,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5147" y="4502798"/>
            <a:ext cx="7876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  <a:tab pos="3602990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С	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КЛАССНЫМИ	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РУКОВОДИТЕЛЯМИ,</a:t>
            </a:r>
            <a:endParaRPr sz="3600">
              <a:latin typeface="Calibri"/>
              <a:cs typeface="Calibri"/>
            </a:endParaRPr>
          </a:p>
          <a:p>
            <a:pPr marL="4099560">
              <a:lnSpc>
                <a:spcPct val="100000"/>
              </a:lnSpc>
              <a:spcBef>
                <a:spcPts val="5"/>
              </a:spcBef>
            </a:pP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3600" spc="-1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spc="-10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spc="-7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ЯМ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5872" y="5600380"/>
            <a:ext cx="1274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ДЕТСКИХ/МОЛОДЕЖНЫХ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ФОРМИРОВАНИЙ,</a:t>
            </a:r>
            <a:r>
              <a:rPr sz="36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001F5F"/>
                </a:solidFill>
                <a:latin typeface="Calibri"/>
                <a:cs typeface="Calibri"/>
              </a:rPr>
              <a:t>ПАРТНЕРАМИ</a:t>
            </a:r>
            <a:r>
              <a:rPr sz="36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СМИ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1512" y="6682951"/>
            <a:ext cx="573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5425440" algn="l"/>
              </a:tabLst>
            </a:pPr>
            <a:r>
              <a:rPr sz="3600" b="1" spc="-19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ОН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b="1" spc="-54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3600" b="1" spc="-555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3600" b="1" spc="-47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600" b="1" spc="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Я	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5872" y="7231577"/>
            <a:ext cx="143490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5730" algn="l"/>
                <a:tab pos="6129655" algn="l"/>
                <a:tab pos="6550659" algn="l"/>
                <a:tab pos="8336915" algn="l"/>
              </a:tabLst>
            </a:pPr>
            <a:r>
              <a:rPr sz="3600" spc="-85" dirty="0">
                <a:solidFill>
                  <a:srgbClr val="001F5F"/>
                </a:solidFill>
                <a:latin typeface="Calibri"/>
                <a:cs typeface="Calibri"/>
              </a:rPr>
              <a:t>ПЕДАГОГАМ,	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ОБУЧАЮЩИМСЯ	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	</a:t>
            </a:r>
            <a:r>
              <a:rPr sz="3600" spc="-70" dirty="0">
                <a:solidFill>
                  <a:srgbClr val="001F5F"/>
                </a:solidFill>
                <a:latin typeface="Calibri"/>
                <a:cs typeface="Calibri"/>
              </a:rPr>
              <a:t>РАМКАХ	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НАПРАВЛЕНИЙДЕЯТЕЛЬНОСТИ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4084" y="6682951"/>
            <a:ext cx="10290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606800" algn="l"/>
                <a:tab pos="5941695" algn="l"/>
                <a:tab pos="9559925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16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b="1" spc="-19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b="1" spc="1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3600" b="1" spc="-17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Я	ПО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Ь	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3600" spc="-17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spc="-18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spc="-9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Ю	О</a:t>
            </a:r>
            <a:r>
              <a:rPr sz="3600" spc="-13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  <a:p>
            <a:pPr marR="27305" algn="r">
              <a:lnSpc>
                <a:spcPct val="100000"/>
              </a:lnSpc>
            </a:pPr>
            <a:r>
              <a:rPr sz="3600" spc="-160" dirty="0">
                <a:solidFill>
                  <a:srgbClr val="001F5F"/>
                </a:solidFill>
                <a:latin typeface="Calibri"/>
                <a:cs typeface="Calibri"/>
              </a:rPr>
              <a:t>РДШ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1512" y="7795824"/>
            <a:ext cx="16520738" cy="222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>
              <a:lnSpc>
                <a:spcPct val="100000"/>
              </a:lnSpc>
              <a:spcBef>
                <a:spcPts val="100"/>
              </a:spcBef>
              <a:tabLst>
                <a:tab pos="3952240" algn="l"/>
                <a:tab pos="4547870" algn="l"/>
                <a:tab pos="5859780" algn="l"/>
                <a:tab pos="6767195" algn="l"/>
                <a:tab pos="7917180" algn="l"/>
                <a:tab pos="8712200" algn="l"/>
                <a:tab pos="10043795" algn="l"/>
                <a:tab pos="10429240" algn="l"/>
                <a:tab pos="11734165" algn="l"/>
                <a:tab pos="12571095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3600" spc="-55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АЦИЯ	</a:t>
            </a:r>
            <a:r>
              <a:rPr sz="3600" spc="-409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3600" spc="-16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Ы	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О	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АЩИТЕ	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3600" spc="-409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600" spc="1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	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ТЕЙ</a:t>
            </a:r>
            <a:r>
              <a:rPr sz="3600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lang="ru-RU" sz="36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3600" b="1" dirty="0" smtClean="0">
                <a:solidFill>
                  <a:srgbClr val="001F5F"/>
                </a:solidFill>
                <a:latin typeface="Calibri"/>
                <a:cs typeface="Calibri"/>
              </a:rPr>
              <a:t>АКТИВНОЕ УЧАСТИЕ В ДЕЯТЕЛЬНОСТИ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РОССИЙСКОГО</a:t>
            </a:r>
            <a:r>
              <a:rPr sz="3600" b="1" spc="-11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ДВИЖЕНИЯ</a:t>
            </a: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sz="3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МОЛОДЕЖИ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 dirty="0">
              <a:latin typeface="Calibri"/>
              <a:cs typeface="Calibri"/>
            </a:endParaRPr>
          </a:p>
          <a:p>
            <a:pPr marL="766445" indent="-754380">
              <a:lnSpc>
                <a:spcPct val="100000"/>
              </a:lnSpc>
              <a:buFont typeface="Wingdings"/>
              <a:buChar char=""/>
              <a:tabLst>
                <a:tab pos="766445" algn="l"/>
                <a:tab pos="767080" algn="l"/>
                <a:tab pos="4912360" algn="l"/>
                <a:tab pos="9085580" algn="l"/>
                <a:tab pos="11912600" algn="l"/>
              </a:tabLst>
            </a:pPr>
            <a:r>
              <a:rPr sz="3600" b="1" spc="-65" dirty="0">
                <a:solidFill>
                  <a:srgbClr val="001F5F"/>
                </a:solidFill>
                <a:latin typeface="Calibri"/>
                <a:cs typeface="Calibri"/>
              </a:rPr>
              <a:t>КООРДИНАЦИЯ	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	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ДЕТСКИХ	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83687" y="9990887"/>
            <a:ext cx="309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МОЛОДЕЖНЫХ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5872" y="10541952"/>
            <a:ext cx="153091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ФОРМИРОВАНИЙ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ОСУЩЕСТВЛЯЮЩИХ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r>
              <a:rPr sz="3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БАЗЕ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3600" dirty="0" smtClean="0">
                <a:solidFill>
                  <a:srgbClr val="001F5F"/>
                </a:solidFill>
                <a:latin typeface="Calibri"/>
                <a:cs typeface="Calibri"/>
              </a:rPr>
              <a:t>ШКОЛЫ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480" y="1006475"/>
            <a:ext cx="9754169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dirty="0" smtClean="0"/>
              <a:t>ПЕРСПЕКТИВНЫЕ НАПРАВЛЕНИЯ РАЗВИТИЯ  ВОСПИТАТЕЛЬНОЙ СРЕДЫ</a:t>
            </a:r>
            <a:endParaRPr sz="4500" dirty="0"/>
          </a:p>
        </p:txBody>
      </p:sp>
      <p:sp>
        <p:nvSpPr>
          <p:cNvPr id="10" name="object 10"/>
          <p:cNvSpPr txBox="1"/>
          <p:nvPr/>
        </p:nvSpPr>
        <p:spPr>
          <a:xfrm>
            <a:off x="8873519" y="5052059"/>
            <a:ext cx="420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008176514"/>
              </p:ext>
            </p:extLst>
          </p:nvPr>
        </p:nvGraphicFramePr>
        <p:xfrm>
          <a:off x="3117850" y="3292474"/>
          <a:ext cx="15849600" cy="801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650" y="1006475"/>
            <a:ext cx="11734800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ОРГАНИЗАЦИЯ ДЕЯТЕЛЬНОСТИ </a:t>
            </a:r>
            <a:br>
              <a:rPr lang="ru-RU" sz="4000" dirty="0" smtClean="0"/>
            </a:br>
            <a:r>
              <a:rPr lang="ru-RU" sz="4000" dirty="0" smtClean="0"/>
              <a:t>ЦЕНТРОВ ДЕТСКИХ ИНИЦИАТИВ  В ОБЩЕОБРАЗОВАТЕЛЬНЫХ ОРГАНИЗАЦИЯХ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95450" y="504507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8850" y="4206875"/>
            <a:ext cx="1615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 2022 года в общеобразовательных организациях по инициативе Министерства просвещения РФ начали создаваться Центры детских инициатив для обеспечения деятельности ученического самоуправления в общеобразовательных организациях, являющихся местом притяжения детей, определяющих основные направления проведения досуга обучающимися, формирующих их интересы во </a:t>
            </a:r>
            <a:r>
              <a:rPr lang="ru-RU" sz="3600" b="1" dirty="0" err="1" smtClean="0">
                <a:solidFill>
                  <a:srgbClr val="002060"/>
                </a:solidFill>
              </a:rPr>
              <a:t>внеучебное</a:t>
            </a:r>
            <a:r>
              <a:rPr lang="ru-RU" sz="3600" b="1" dirty="0" smtClean="0">
                <a:solidFill>
                  <a:srgbClr val="002060"/>
                </a:solidFill>
              </a:rPr>
              <a:t> время.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Лозовские\Documents\Советник по воспитанию\Создание центров Д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0" y="7407275"/>
            <a:ext cx="3521075" cy="35210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75650" y="8397875"/>
            <a:ext cx="1112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Письмо Министерство просвещения Российской Федерации от 20.05.2022 № АБ-1367/02 «О направлении методических рекомендаций «Модернизация школьных систем образования»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650" y="1006475"/>
            <a:ext cx="11734800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ОРГАНИЗАЦИЯ ДЕЯТЕЛЬНОСТИ </a:t>
            </a:r>
            <a:br>
              <a:rPr lang="ru-RU" sz="4000" dirty="0" smtClean="0"/>
            </a:br>
            <a:r>
              <a:rPr lang="ru-RU" sz="4000" dirty="0" smtClean="0"/>
              <a:t>ЦЕНТРОВ ДЕТСКИХ ИНИЦИАТИВ  В ОБЩЕОБРАЗОВАТЕЛЬНЫХ ОРГАНИЗАЦИЯХ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95450" y="504507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7850" y="4054475"/>
            <a:ext cx="1630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ЦЕЛЬ ЦЕНТРА ДЕТСКИХ ИНИЦИАТИВ: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Формирование условий всестороннего развития детей и подростков, команд (обществ, кружков) по направлениям интересов детей, а также организации места встреч с детскими общественными объединениями (движениями), родительским, педагогическим, профессиональным сообществом для проведения совместных мероприятий, проектной деятельности, игр.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Лозовские\Downloads\IMG_20230217_00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9650" y="8169275"/>
            <a:ext cx="6705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650" y="1006475"/>
            <a:ext cx="1173480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РЕКОМЕНДАЦИИ ПО ФОРМИРОВАНИЮ ПРЕДМЕТНО-ЭСТЕТИЧЕСКОЙ  СРЕДЫ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95450" y="504507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dirty="0"/>
          </a:p>
        </p:txBody>
      </p:sp>
      <p:pic>
        <p:nvPicPr>
          <p:cNvPr id="9218" name="Picture 2" descr="C:\Users\Лозовские\Documents\Советник по воспитанию\Классное пространст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50" y="3825875"/>
            <a:ext cx="5029200" cy="50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42250" y="4587875"/>
            <a:ext cx="1181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Лучшие дизайнерские проекты по оформлению центра детских инициатив, библиотеки, спортивной зоны, общественного пространства, столовой, входной группы, актового зала, учительской (по результатам Всероссийского конкурса "Классное пространство", в котором приняли участие ученики во взаимодействии с педагогами и родителями)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Лозовские\Downloads\661391 Петухов Анатоли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050" y="7864475"/>
            <a:ext cx="6553200" cy="316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650" y="1006475"/>
            <a:ext cx="1173480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РЕКОМЕНДАЦИИ ПО ФОРМИРОВАНИЮ ПРЕДМЕТНО-ЭСТЕТИЧЕСКОЙ  СРЕДЫ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95450" y="504507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dirty="0"/>
          </a:p>
        </p:txBody>
      </p:sp>
      <p:pic>
        <p:nvPicPr>
          <p:cNvPr id="9218" name="Picture 2" descr="C:\Users\Лозовские\Documents\Советник по воспитанию\Классное пространст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50" y="3825875"/>
            <a:ext cx="5029200" cy="50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42250" y="4587875"/>
            <a:ext cx="1181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Лучшие дизайнерские проекты по оформлению центра детских инициатив, библиотеки, спортивной зоны, общественного пространства, столовой, входной группы, актового зала, учительской (по результатам Всероссийского конкурса "Классное пространство", в котором приняли участие ученики во взаимодействии с педагогами и родителями)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Лозовские\Downloads\661391 Петухов Анатоли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050" y="7864475"/>
            <a:ext cx="6553200" cy="316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129" y="1539875"/>
            <a:ext cx="103765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0" dirty="0"/>
              <a:t>Основные</a:t>
            </a:r>
            <a:r>
              <a:rPr sz="4000" spc="250" dirty="0"/>
              <a:t> </a:t>
            </a:r>
            <a:r>
              <a:rPr sz="4000" spc="20" dirty="0"/>
              <a:t>фокусы</a:t>
            </a:r>
            <a:r>
              <a:rPr sz="4000" spc="220" dirty="0"/>
              <a:t> </a:t>
            </a:r>
            <a:r>
              <a:rPr sz="4000" spc="20" dirty="0"/>
              <a:t>рабочей</a:t>
            </a:r>
            <a:endParaRPr sz="4000" dirty="0"/>
          </a:p>
          <a:p>
            <a:pPr marL="12700" marR="5080">
              <a:lnSpc>
                <a:spcPct val="100000"/>
              </a:lnSpc>
            </a:pPr>
            <a:r>
              <a:rPr sz="4000" spc="20" dirty="0" err="1"/>
              <a:t>программы</a:t>
            </a:r>
            <a:r>
              <a:rPr sz="4000" spc="254" dirty="0"/>
              <a:t> </a:t>
            </a:r>
            <a:r>
              <a:rPr sz="4000" spc="35" dirty="0" err="1" smtClean="0"/>
              <a:t>воспитания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751512" y="3782853"/>
            <a:ext cx="12684760" cy="54745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8071484" algn="l"/>
                <a:tab pos="9354820" algn="l"/>
                <a:tab pos="12047855" algn="l"/>
              </a:tabLst>
            </a:pPr>
            <a:r>
              <a:rPr sz="3200" b="1" spc="-45" dirty="0">
                <a:solidFill>
                  <a:srgbClr val="001F5F"/>
                </a:solidFill>
                <a:latin typeface="Arial"/>
                <a:cs typeface="Arial"/>
              </a:rPr>
              <a:t>Начало</a:t>
            </a:r>
            <a:r>
              <a:rPr sz="3200" b="1" spc="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любого</a:t>
            </a:r>
            <a:r>
              <a:rPr sz="3200" b="1" spc="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мероприятия</a:t>
            </a:r>
            <a:r>
              <a:rPr sz="3200" b="1" spc="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3200" b="1" spc="4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должно	</a:t>
            </a:r>
            <a:r>
              <a:rPr sz="3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иметь	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продолжение	</a:t>
            </a:r>
            <a:r>
              <a:rPr sz="32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 </a:t>
            </a:r>
            <a:r>
              <a:rPr sz="32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стенами</a:t>
            </a:r>
            <a:r>
              <a:rPr sz="32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школы</a:t>
            </a:r>
            <a:endParaRPr sz="3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Microsoft Sans Serif"/>
              <a:cs typeface="Microsoft Sans Serif"/>
            </a:endParaRPr>
          </a:p>
          <a:p>
            <a:pPr marL="12700" marR="10160">
              <a:lnSpc>
                <a:spcPct val="100400"/>
              </a:lnSpc>
              <a:tabLst>
                <a:tab pos="1647825" algn="l"/>
                <a:tab pos="3927475" algn="l"/>
                <a:tab pos="4371340" algn="l"/>
                <a:tab pos="7574280" algn="l"/>
                <a:tab pos="10223500" algn="l"/>
              </a:tabLst>
            </a:pPr>
            <a:r>
              <a:rPr sz="3200" b="1" spc="-40" dirty="0">
                <a:solidFill>
                  <a:srgbClr val="001F5F"/>
                </a:solidFill>
                <a:latin typeface="Arial"/>
                <a:cs typeface="Arial"/>
              </a:rPr>
              <a:t>Задача	</a:t>
            </a:r>
            <a:r>
              <a:rPr sz="3200" b="1" spc="-25" dirty="0">
                <a:solidFill>
                  <a:srgbClr val="001F5F"/>
                </a:solidFill>
                <a:latin typeface="Arial"/>
                <a:cs typeface="Arial"/>
              </a:rPr>
              <a:t>советника	</a:t>
            </a:r>
            <a:r>
              <a:rPr sz="3200" dirty="0">
                <a:solidFill>
                  <a:srgbClr val="001F5F"/>
                </a:solidFill>
                <a:latin typeface="Microsoft Sans Serif"/>
                <a:cs typeface="Microsoft Sans Serif"/>
              </a:rPr>
              <a:t>–	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содействовать	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гармоничной	</a:t>
            </a:r>
            <a:r>
              <a:rPr sz="3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3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линейки</a:t>
            </a:r>
            <a:r>
              <a:rPr sz="3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федеральных</a:t>
            </a:r>
            <a:r>
              <a:rPr sz="3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концепций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1" spc="-2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ВМЕСТЕ</a:t>
            </a:r>
            <a:r>
              <a:rPr sz="3200" spc="-5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3200" spc="-16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КОМАНДОЙ</a:t>
            </a:r>
            <a:r>
              <a:rPr sz="32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школы</a:t>
            </a:r>
            <a:endParaRPr sz="3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299"/>
              </a:lnSpc>
              <a:tabLst>
                <a:tab pos="3482340" algn="l"/>
                <a:tab pos="6563995" algn="l"/>
                <a:tab pos="7419340" algn="l"/>
                <a:tab pos="10803890" algn="l"/>
              </a:tabLst>
            </a:pPr>
            <a:r>
              <a:rPr sz="3200" b="1" spc="-40" dirty="0">
                <a:solidFill>
                  <a:srgbClr val="001F5F"/>
                </a:solidFill>
                <a:latin typeface="Arial"/>
                <a:cs typeface="Arial"/>
              </a:rPr>
              <a:t>Родительское	</a:t>
            </a:r>
            <a:r>
              <a:rPr sz="3200" b="1" spc="-30" dirty="0">
                <a:solidFill>
                  <a:srgbClr val="001F5F"/>
                </a:solidFill>
                <a:latin typeface="Arial"/>
                <a:cs typeface="Arial"/>
              </a:rPr>
              <a:t>сообщество	</a:t>
            </a:r>
            <a:r>
              <a:rPr sz="3200" dirty="0">
                <a:solidFill>
                  <a:srgbClr val="001F5F"/>
                </a:solidFill>
                <a:latin typeface="Microsoft Sans Serif"/>
                <a:cs typeface="Microsoft Sans Serif"/>
              </a:rPr>
              <a:t>–	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полноправный	</a:t>
            </a:r>
            <a:r>
              <a:rPr sz="3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 </a:t>
            </a:r>
            <a:r>
              <a:rPr sz="3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32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endParaRPr sz="3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Microsoft Sans Serif"/>
              <a:cs typeface="Microsoft Sans Serif"/>
            </a:endParaRPr>
          </a:p>
          <a:p>
            <a:pPr marL="12700" marR="8255">
              <a:lnSpc>
                <a:spcPct val="100299"/>
              </a:lnSpc>
              <a:tabLst>
                <a:tab pos="1752600" algn="l"/>
                <a:tab pos="3500754" algn="l"/>
                <a:tab pos="5838825" algn="l"/>
                <a:tab pos="6236335" algn="l"/>
                <a:tab pos="7526020" algn="l"/>
                <a:tab pos="9549765" algn="l"/>
                <a:tab pos="9949180" algn="l"/>
              </a:tabLst>
            </a:pP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Центры	</a:t>
            </a:r>
            <a:r>
              <a:rPr sz="3200" b="1" spc="-30" dirty="0">
                <a:solidFill>
                  <a:srgbClr val="001F5F"/>
                </a:solidFill>
                <a:latin typeface="Arial"/>
                <a:cs typeface="Arial"/>
              </a:rPr>
              <a:t>детских	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инициатив	</a:t>
            </a:r>
            <a:r>
              <a:rPr sz="3200" dirty="0">
                <a:solidFill>
                  <a:srgbClr val="001F5F"/>
                </a:solidFill>
                <a:latin typeface="Microsoft Sans Serif"/>
                <a:cs typeface="Microsoft Sans Serif"/>
              </a:rPr>
              <a:t>–	</a:t>
            </a:r>
            <a:r>
              <a:rPr sz="3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место	рождения	</a:t>
            </a:r>
            <a:r>
              <a:rPr sz="3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	</a:t>
            </a:r>
            <a:r>
              <a:rPr sz="3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продвижения </a:t>
            </a:r>
            <a:r>
              <a:rPr sz="3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инициатив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школьников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7397" y="9614418"/>
            <a:ext cx="7776845" cy="1003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68325">
              <a:lnSpc>
                <a:spcPct val="100299"/>
              </a:lnSpc>
              <a:spcBef>
                <a:spcPts val="90"/>
              </a:spcBef>
              <a:tabLst>
                <a:tab pos="3651885" algn="l"/>
                <a:tab pos="5775325" algn="l"/>
                <a:tab pos="7327900" algn="l"/>
              </a:tabLst>
            </a:pPr>
            <a:r>
              <a:rPr sz="3200" b="1" spc="-25" dirty="0">
                <a:solidFill>
                  <a:srgbClr val="001F5F"/>
                </a:solidFill>
                <a:latin typeface="Arial"/>
                <a:cs typeface="Arial"/>
              </a:rPr>
              <a:t>сопровождение:	</a:t>
            </a:r>
            <a:r>
              <a:rPr sz="3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качество, </a:t>
            </a:r>
            <a:r>
              <a:rPr sz="3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системность,	</a:t>
            </a:r>
            <a:r>
              <a:rPr sz="3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актуальность	</a:t>
            </a:r>
            <a:r>
              <a:rPr sz="3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1512" y="9612894"/>
            <a:ext cx="3978910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3200" b="1" spc="-25" dirty="0">
                <a:solidFill>
                  <a:srgbClr val="001F5F"/>
                </a:solidFill>
                <a:latin typeface="Arial"/>
                <a:cs typeface="Arial"/>
              </a:rPr>
              <a:t>Информационное 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привлекательность, </a:t>
            </a:r>
            <a:r>
              <a:rPr sz="3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своевременность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074" y="1579840"/>
            <a:ext cx="10405745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35" dirty="0"/>
              <a:t>Чек-лист</a:t>
            </a:r>
            <a:r>
              <a:rPr sz="5800" spc="140" dirty="0"/>
              <a:t> </a:t>
            </a:r>
            <a:r>
              <a:rPr sz="5800" spc="20" dirty="0"/>
              <a:t>основных</a:t>
            </a:r>
            <a:r>
              <a:rPr sz="5800" spc="185" dirty="0"/>
              <a:t> </a:t>
            </a:r>
            <a:r>
              <a:rPr sz="5800" spc="20" dirty="0"/>
              <a:t>мыслей</a:t>
            </a:r>
            <a:endParaRPr sz="5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51147" y="3989477"/>
            <a:ext cx="18601804" cy="746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6695" marR="15430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66695" algn="l"/>
                <a:tab pos="2767330" algn="l"/>
              </a:tabLst>
            </a:pPr>
            <a:r>
              <a:rPr spc="-15" dirty="0"/>
              <a:t>Быть</a:t>
            </a:r>
            <a:r>
              <a:rPr spc="-10" dirty="0"/>
              <a:t> </a:t>
            </a:r>
            <a:r>
              <a:rPr dirty="0"/>
              <a:t>в </a:t>
            </a:r>
            <a:r>
              <a:rPr spc="-55" dirty="0"/>
              <a:t>курсе</a:t>
            </a:r>
            <a:r>
              <a:rPr spc="-50" dirty="0"/>
              <a:t> </a:t>
            </a:r>
            <a:r>
              <a:rPr spc="-15" dirty="0"/>
              <a:t>трендов </a:t>
            </a:r>
            <a:r>
              <a:rPr dirty="0"/>
              <a:t>и </a:t>
            </a:r>
            <a:r>
              <a:rPr spc="-35" dirty="0"/>
              <a:t>актуальных</a:t>
            </a:r>
            <a:r>
              <a:rPr spc="-30" dirty="0"/>
              <a:t> </a:t>
            </a:r>
            <a:r>
              <a:rPr spc="-25" dirty="0"/>
              <a:t>направлений </a:t>
            </a:r>
            <a:r>
              <a:rPr dirty="0"/>
              <a:t>в </a:t>
            </a:r>
            <a:r>
              <a:rPr spc="-10" dirty="0"/>
              <a:t>сфере </a:t>
            </a:r>
            <a:r>
              <a:rPr spc="-35" dirty="0"/>
              <a:t>воспитания</a:t>
            </a:r>
            <a:r>
              <a:rPr spc="-30" dirty="0"/>
              <a:t> </a:t>
            </a:r>
            <a:r>
              <a:rPr dirty="0"/>
              <a:t>и </a:t>
            </a:r>
            <a:r>
              <a:rPr spc="-944" dirty="0"/>
              <a:t> </a:t>
            </a:r>
            <a:r>
              <a:rPr spc="-75" dirty="0"/>
              <a:t>практик</a:t>
            </a:r>
            <a:r>
              <a:rPr spc="-25" dirty="0"/>
              <a:t> </a:t>
            </a:r>
            <a:r>
              <a:rPr spc="-60" dirty="0"/>
              <a:t>детско-молодежных</a:t>
            </a:r>
            <a:r>
              <a:rPr spc="35" dirty="0"/>
              <a:t> </a:t>
            </a:r>
            <a:r>
              <a:rPr spc="-15" dirty="0"/>
              <a:t>сообществ</a:t>
            </a:r>
          </a:p>
          <a:p>
            <a:pPr marL="2000250">
              <a:lnSpc>
                <a:spcPct val="100000"/>
              </a:lnSpc>
              <a:spcBef>
                <a:spcPts val="35"/>
              </a:spcBef>
              <a:buClr>
                <a:srgbClr val="660066"/>
              </a:buClr>
              <a:buFont typeface="Wingdings"/>
              <a:buChar char=""/>
            </a:pPr>
            <a:endParaRPr sz="4000" dirty="0"/>
          </a:p>
          <a:p>
            <a:pPr marL="2766695" indent="-754380">
              <a:lnSpc>
                <a:spcPct val="100000"/>
              </a:lnSpc>
              <a:buFont typeface="Wingdings"/>
              <a:buChar char=""/>
              <a:tabLst>
                <a:tab pos="2766695" algn="l"/>
                <a:tab pos="2767330" algn="l"/>
                <a:tab pos="7130415" algn="l"/>
              </a:tabLst>
            </a:pPr>
            <a:r>
              <a:rPr spc="-35" dirty="0"/>
              <a:t>Самообразование</a:t>
            </a:r>
            <a:r>
              <a:rPr spc="-60" dirty="0"/>
              <a:t> </a:t>
            </a:r>
            <a:r>
              <a:rPr dirty="0"/>
              <a:t>–	</a:t>
            </a:r>
            <a:r>
              <a:rPr spc="-35" dirty="0"/>
              <a:t>главный</a:t>
            </a:r>
            <a:r>
              <a:rPr spc="10" dirty="0"/>
              <a:t> </a:t>
            </a:r>
            <a:r>
              <a:rPr spc="-40" dirty="0"/>
              <a:t>вызов</a:t>
            </a:r>
            <a:r>
              <a:rPr spc="-45" dirty="0"/>
              <a:t> </a:t>
            </a:r>
            <a:r>
              <a:rPr spc="-85" dirty="0"/>
              <a:t>ЛИЧНОГО </a:t>
            </a:r>
            <a:r>
              <a:rPr spc="-35" dirty="0"/>
              <a:t>профессионализма</a:t>
            </a:r>
          </a:p>
          <a:p>
            <a:pPr marL="2000250">
              <a:lnSpc>
                <a:spcPct val="100000"/>
              </a:lnSpc>
              <a:spcBef>
                <a:spcPts val="30"/>
              </a:spcBef>
              <a:buClr>
                <a:srgbClr val="660066"/>
              </a:buClr>
              <a:buFont typeface="Wingdings"/>
              <a:buChar char=""/>
            </a:pPr>
            <a:endParaRPr sz="4000" dirty="0"/>
          </a:p>
          <a:p>
            <a:pPr marL="2766695" marR="8255" indent="-754380">
              <a:lnSpc>
                <a:spcPct val="100000"/>
              </a:lnSpc>
              <a:buFont typeface="Wingdings"/>
              <a:buChar char=""/>
              <a:tabLst>
                <a:tab pos="2766695" algn="l"/>
                <a:tab pos="2767330" algn="l"/>
                <a:tab pos="6765925" algn="l"/>
                <a:tab pos="8962390" algn="l"/>
                <a:tab pos="11013440" algn="l"/>
                <a:tab pos="11595735" algn="l"/>
                <a:tab pos="13590905" algn="l"/>
                <a:tab pos="15340330" algn="l"/>
                <a:tab pos="15911830" algn="l"/>
              </a:tabLst>
            </a:pPr>
            <a:r>
              <a:rPr spc="-20" dirty="0"/>
              <a:t>Индивидуальный	</a:t>
            </a:r>
            <a:r>
              <a:rPr spc="-30" dirty="0"/>
              <a:t>маршрут	</a:t>
            </a:r>
            <a:r>
              <a:rPr spc="-50" dirty="0"/>
              <a:t>ребенка	</a:t>
            </a:r>
            <a:r>
              <a:rPr dirty="0"/>
              <a:t>–	</a:t>
            </a:r>
            <a:r>
              <a:rPr spc="-30" dirty="0" err="1" smtClean="0"/>
              <a:t>главн</a:t>
            </a:r>
            <a:r>
              <a:rPr lang="ru-RU" spc="-30" smtClean="0"/>
              <a:t>ый</a:t>
            </a:r>
            <a:r>
              <a:rPr spc="-30" dirty="0"/>
              <a:t>	</a:t>
            </a:r>
            <a:r>
              <a:rPr spc="-65" dirty="0"/>
              <a:t>акцент	</a:t>
            </a:r>
            <a:r>
              <a:rPr dirty="0"/>
              <a:t>в	</a:t>
            </a:r>
            <a:r>
              <a:rPr spc="-30" dirty="0"/>
              <a:t>воспитании </a:t>
            </a:r>
            <a:r>
              <a:rPr spc="-25" dirty="0"/>
              <a:t> </a:t>
            </a:r>
            <a:r>
              <a:rPr spc="-40" dirty="0"/>
              <a:t>настоящего</a:t>
            </a:r>
            <a:r>
              <a:rPr spc="-50" dirty="0"/>
              <a:t> </a:t>
            </a:r>
            <a:r>
              <a:rPr dirty="0"/>
              <a:t>и</a:t>
            </a:r>
            <a:r>
              <a:rPr spc="30" dirty="0"/>
              <a:t> </a:t>
            </a:r>
            <a:r>
              <a:rPr spc="-60" dirty="0"/>
              <a:t>будущего</a:t>
            </a:r>
          </a:p>
          <a:p>
            <a:pPr marL="2000250">
              <a:lnSpc>
                <a:spcPct val="100000"/>
              </a:lnSpc>
              <a:spcBef>
                <a:spcPts val="35"/>
              </a:spcBef>
              <a:buClr>
                <a:srgbClr val="660066"/>
              </a:buClr>
              <a:buFont typeface="Wingdings"/>
              <a:buChar char=""/>
            </a:pPr>
            <a:endParaRPr sz="4000" dirty="0"/>
          </a:p>
          <a:p>
            <a:pPr marL="2766695" marR="8255" indent="-754380">
              <a:lnSpc>
                <a:spcPct val="100000"/>
              </a:lnSpc>
              <a:buFont typeface="Wingdings"/>
              <a:buChar char=""/>
              <a:tabLst>
                <a:tab pos="2766695" algn="l"/>
                <a:tab pos="2767330" algn="l"/>
                <a:tab pos="6137910" algn="l"/>
                <a:tab pos="9132570" algn="l"/>
                <a:tab pos="9831070" algn="l"/>
                <a:tab pos="12219305" algn="l"/>
                <a:tab pos="12909550" algn="l"/>
                <a:tab pos="15838805" algn="l"/>
              </a:tabLst>
            </a:pPr>
            <a:r>
              <a:rPr spc="-60" dirty="0"/>
              <a:t>Родительское	</a:t>
            </a:r>
            <a:r>
              <a:rPr spc="-20" dirty="0"/>
              <a:t>сообщество	</a:t>
            </a:r>
            <a:r>
              <a:rPr dirty="0"/>
              <a:t>–	</a:t>
            </a:r>
            <a:r>
              <a:rPr spc="-50" dirty="0"/>
              <a:t>эксперты	</a:t>
            </a:r>
            <a:r>
              <a:rPr dirty="0"/>
              <a:t>в	</a:t>
            </a:r>
            <a:r>
              <a:rPr spc="-30" dirty="0"/>
              <a:t>совместной	реализации </a:t>
            </a:r>
            <a:r>
              <a:rPr spc="-25" dirty="0"/>
              <a:t> </a:t>
            </a:r>
            <a:r>
              <a:rPr spc="-40" dirty="0"/>
              <a:t>приоритетов</a:t>
            </a:r>
            <a:r>
              <a:rPr spc="-35" dirty="0"/>
              <a:t> воспитания</a:t>
            </a:r>
          </a:p>
          <a:p>
            <a:pPr marL="2000250">
              <a:lnSpc>
                <a:spcPct val="100000"/>
              </a:lnSpc>
              <a:spcBef>
                <a:spcPts val="35"/>
              </a:spcBef>
              <a:buClr>
                <a:srgbClr val="660066"/>
              </a:buClr>
              <a:buFont typeface="Wingdings"/>
              <a:buChar char=""/>
            </a:pPr>
            <a:endParaRPr sz="4000" dirty="0"/>
          </a:p>
          <a:p>
            <a:pPr marL="2766695" marR="5080" indent="-754380">
              <a:lnSpc>
                <a:spcPct val="100000"/>
              </a:lnSpc>
              <a:buFont typeface="Wingdings"/>
              <a:buChar char=""/>
              <a:tabLst>
                <a:tab pos="2766695" algn="l"/>
                <a:tab pos="2767330" algn="l"/>
                <a:tab pos="6783070" algn="l"/>
                <a:tab pos="10303510" algn="l"/>
                <a:tab pos="10771505" algn="l"/>
                <a:tab pos="14189710" algn="l"/>
                <a:tab pos="16052165" algn="l"/>
              </a:tabLst>
            </a:pPr>
            <a:r>
              <a:rPr spc="-30" dirty="0"/>
              <a:t>Информационное	</a:t>
            </a:r>
            <a:r>
              <a:rPr spc="-35" dirty="0"/>
              <a:t>сопровождение	</a:t>
            </a:r>
            <a:r>
              <a:rPr dirty="0"/>
              <a:t>–	</a:t>
            </a:r>
            <a:r>
              <a:rPr spc="-25" dirty="0"/>
              <a:t>формирование	</a:t>
            </a:r>
            <a:r>
              <a:rPr spc="-55" dirty="0"/>
              <a:t>имиджа	командной </a:t>
            </a:r>
            <a:r>
              <a:rPr spc="-50" dirty="0"/>
              <a:t> </a:t>
            </a:r>
            <a:r>
              <a:rPr spc="-25" dirty="0"/>
              <a:t>работы,</a:t>
            </a:r>
            <a:r>
              <a:rPr spc="-35" dirty="0"/>
              <a:t> </a:t>
            </a:r>
            <a:r>
              <a:rPr spc="-35" dirty="0" err="1"/>
              <a:t>выработка</a:t>
            </a:r>
            <a:r>
              <a:rPr spc="-35" dirty="0"/>
              <a:t> </a:t>
            </a:r>
            <a:r>
              <a:rPr spc="-55" dirty="0" err="1" smtClean="0"/>
              <a:t>почерка</a:t>
            </a:r>
            <a:r>
              <a:rPr spc="15" dirty="0" smtClean="0"/>
              <a:t> </a:t>
            </a:r>
            <a:r>
              <a:rPr spc="-40" dirty="0"/>
              <a:t>узнаваемости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75" y="824844"/>
            <a:ext cx="10379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35" dirty="0" smtClean="0"/>
              <a:t>Нормативно –правовая база</a:t>
            </a:r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221075" y="1556091"/>
            <a:ext cx="13319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федерального</a:t>
            </a:r>
            <a:r>
              <a:rPr sz="48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«Патриотическое</a:t>
            </a:r>
            <a:r>
              <a:rPr sz="4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воспитание</a:t>
            </a:r>
            <a:r>
              <a:rPr sz="48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35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r>
              <a:rPr sz="48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РФ»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784" y="5349875"/>
            <a:ext cx="17262666" cy="538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 январе 2021 года дан старт Всероссийскому проекту «Навигаторы детства» в 10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пилотных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субъектах Российской Федерации в рамках реализации ФП «Патриотическое воспитание граждан Российской Федерации»</a:t>
            </a:r>
          </a:p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endParaRPr lang="ru-RU" sz="2800" b="1" dirty="0" smtClean="0">
              <a:latin typeface="Arial"/>
              <a:cs typeface="Arial"/>
            </a:endParaRPr>
          </a:p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lang="ru-RU" sz="2800" b="1" dirty="0" smtClean="0"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Организаторы Проекта: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3"/>
              </a:rPr>
              <a:t>Министерство просвещения Российской Федерации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4"/>
              </a:rPr>
              <a:t>Общероссийская общественно-государственная детско-юношеская организация «Российское движение школьников»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Юнармия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 «Большая перемена».</a:t>
            </a:r>
          </a:p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766445" marR="5080" indent="-754380"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сентября 2023 года такие специалисты появятся в школах, техникумах и колледжах по всей стране. </a:t>
            </a:r>
          </a:p>
          <a:p>
            <a:pPr marL="766445" marR="5080" indent="-754380"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Соответствующее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поручение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подписал президент России Владимир Путин.</a:t>
            </a:r>
          </a:p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Лозовские\Documents\Советник по воспитанию\75575478003385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86050" y="3292475"/>
            <a:ext cx="3505200" cy="216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Лозовские\Downloads\c481560d65d81c340ffb2ffab1f700a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14850" y="8778875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75" y="824844"/>
            <a:ext cx="10379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30" dirty="0"/>
          </a:p>
        </p:txBody>
      </p:sp>
      <p:sp>
        <p:nvSpPr>
          <p:cNvPr id="4" name="object 4"/>
          <p:cNvSpPr txBox="1"/>
          <p:nvPr/>
        </p:nvSpPr>
        <p:spPr>
          <a:xfrm>
            <a:off x="2466784" y="5349875"/>
            <a:ext cx="17262666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9861" r="36526" b="33333"/>
          <a:stretch/>
        </p:blipFill>
        <p:spPr bwMode="auto">
          <a:xfrm>
            <a:off x="2355850" y="2759075"/>
            <a:ext cx="17221200" cy="802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75" y="824844"/>
            <a:ext cx="10379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Основные</a:t>
            </a:r>
            <a:r>
              <a:rPr spc="225" dirty="0"/>
              <a:t> </a:t>
            </a:r>
            <a:r>
              <a:rPr spc="20" dirty="0"/>
              <a:t>акценты</a:t>
            </a:r>
            <a:r>
              <a:rPr spc="275" dirty="0"/>
              <a:t> </a:t>
            </a:r>
            <a:r>
              <a:rPr dirty="0"/>
              <a:t>в</a:t>
            </a:r>
            <a:r>
              <a:rPr spc="100" dirty="0"/>
              <a:t> </a:t>
            </a:r>
            <a:r>
              <a:rPr spc="30" dirty="0"/>
              <a:t>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075" y="1556091"/>
            <a:ext cx="13319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федерального</a:t>
            </a:r>
            <a:r>
              <a:rPr sz="48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«Патриотическое</a:t>
            </a:r>
            <a:r>
              <a:rPr sz="4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воспитание</a:t>
            </a:r>
            <a:r>
              <a:rPr sz="48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35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r>
              <a:rPr sz="48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РФ»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785" y="4106567"/>
            <a:ext cx="69792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3600" b="1" spc="-45" dirty="0">
                <a:solidFill>
                  <a:srgbClr val="660066"/>
                </a:solidFill>
                <a:latin typeface="Arial"/>
                <a:cs typeface="Arial"/>
              </a:rPr>
              <a:t>Координаторы </a:t>
            </a:r>
            <a:r>
              <a:rPr sz="3600" b="1" dirty="0">
                <a:solidFill>
                  <a:srgbClr val="660066"/>
                </a:solidFill>
                <a:latin typeface="Arial"/>
                <a:cs typeface="Arial"/>
              </a:rPr>
              <a:t>и </a:t>
            </a:r>
            <a:r>
              <a:rPr sz="3600" b="1" spc="-15" dirty="0">
                <a:solidFill>
                  <a:srgbClr val="660066"/>
                </a:solidFill>
                <a:latin typeface="Arial"/>
                <a:cs typeface="Arial"/>
              </a:rPr>
              <a:t>Участники </a:t>
            </a:r>
            <a:r>
              <a:rPr sz="3600" b="1" spc="-9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660066"/>
                </a:solidFill>
                <a:latin typeface="Arial"/>
                <a:cs typeface="Arial"/>
              </a:rPr>
              <a:t>реализации</a:t>
            </a:r>
            <a:r>
              <a:rPr sz="36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660066"/>
                </a:solidFill>
                <a:latin typeface="Arial"/>
                <a:cs typeface="Arial"/>
              </a:rPr>
              <a:t>Проекта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99932" y="3663603"/>
            <a:ext cx="11234425" cy="7319578"/>
            <a:chOff x="8599932" y="3663603"/>
            <a:chExt cx="11234425" cy="7319578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9932" y="6950788"/>
              <a:ext cx="4481753" cy="4032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303" y="7151951"/>
              <a:ext cx="6353054" cy="36300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5072" y="3663603"/>
              <a:ext cx="3870471" cy="32657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2828" y="4389009"/>
              <a:ext cx="2335988" cy="23361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181150" y="5045582"/>
            <a:ext cx="251968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Админ</a:t>
            </a:r>
            <a:r>
              <a:rPr sz="2800" b="1" dirty="0">
                <a:latin typeface="Calibri"/>
                <a:cs typeface="Calibri"/>
              </a:rPr>
              <a:t>ис</a:t>
            </a:r>
            <a:r>
              <a:rPr sz="2800" b="1" spc="-5" dirty="0">
                <a:latin typeface="Calibri"/>
                <a:cs typeface="Calibri"/>
              </a:rPr>
              <a:t>трация  </a:t>
            </a:r>
            <a:r>
              <a:rPr sz="2800" b="1" spc="-20" dirty="0">
                <a:latin typeface="Calibri"/>
                <a:cs typeface="Calibri"/>
              </a:rPr>
              <a:t>Президента</a:t>
            </a:r>
            <a:r>
              <a:rPr sz="2800" b="1" spc="-10" dirty="0">
                <a:latin typeface="Calibri"/>
                <a:cs typeface="Calibri"/>
              </a:rPr>
              <a:t> РФ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11" y="548704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75" y="6264275"/>
            <a:ext cx="3552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Основные</a:t>
            </a:r>
            <a:r>
              <a:rPr spc="225" dirty="0"/>
              <a:t> </a:t>
            </a:r>
            <a:r>
              <a:rPr spc="20" dirty="0"/>
              <a:t>акценты</a:t>
            </a:r>
            <a:r>
              <a:rPr spc="275" dirty="0"/>
              <a:t> </a:t>
            </a:r>
            <a:r>
              <a:rPr dirty="0"/>
              <a:t>в</a:t>
            </a:r>
            <a:r>
              <a:rPr spc="100" dirty="0"/>
              <a:t> </a:t>
            </a:r>
            <a:r>
              <a:rPr spc="30" dirty="0"/>
              <a:t>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669" y="1556091"/>
            <a:ext cx="13319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федерального</a:t>
            </a:r>
            <a:r>
              <a:rPr sz="48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«Патриотическое</a:t>
            </a:r>
            <a:r>
              <a:rPr sz="4800" b="1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воспитание</a:t>
            </a:r>
            <a:r>
              <a:rPr sz="48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30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r>
              <a:rPr sz="48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РФ»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2917" y="3969665"/>
            <a:ext cx="3790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3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260" y="3954426"/>
            <a:ext cx="126034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635" algn="l"/>
                <a:tab pos="3355975" algn="l"/>
                <a:tab pos="5907405" algn="l"/>
                <a:tab pos="7951470" algn="l"/>
                <a:tab pos="10354945" algn="l"/>
              </a:tabLst>
            </a:pPr>
            <a:r>
              <a:rPr sz="3500" b="1" spc="-15" dirty="0">
                <a:solidFill>
                  <a:srgbClr val="001F5F"/>
                </a:solidFill>
                <a:latin typeface="Calibri"/>
                <a:cs typeface="Calibri"/>
              </a:rPr>
              <a:t>разработки	</a:t>
            </a:r>
            <a:r>
              <a:rPr sz="3500" b="1" dirty="0">
                <a:solidFill>
                  <a:srgbClr val="001F5F"/>
                </a:solidFill>
                <a:latin typeface="Calibri"/>
                <a:cs typeface="Calibri"/>
              </a:rPr>
              <a:t>и	</a:t>
            </a:r>
            <a:r>
              <a:rPr sz="3500" b="1" spc="-20" dirty="0">
                <a:solidFill>
                  <a:srgbClr val="001F5F"/>
                </a:solidFill>
                <a:latin typeface="Calibri"/>
                <a:cs typeface="Calibri"/>
              </a:rPr>
              <a:t>внедрения	</a:t>
            </a:r>
            <a:r>
              <a:rPr sz="3500" b="1" spc="-5" dirty="0">
                <a:solidFill>
                  <a:srgbClr val="001F5F"/>
                </a:solidFill>
                <a:latin typeface="Calibri"/>
                <a:cs typeface="Calibri"/>
              </a:rPr>
              <a:t>рабочих	программ	воспитания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7278" y="5021579"/>
            <a:ext cx="118554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9820" algn="l"/>
                <a:tab pos="6555105" algn="l"/>
                <a:tab pos="7324725" algn="l"/>
                <a:tab pos="8973820" algn="l"/>
              </a:tabLst>
            </a:pP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	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организациях	на	основе	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разработанной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7278" y="3954426"/>
            <a:ext cx="1156716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5" dirty="0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74975" algn="l"/>
                <a:tab pos="3598545" algn="l"/>
                <a:tab pos="8321675" algn="l"/>
                <a:tab pos="11313160" algn="l"/>
              </a:tabLst>
            </a:pP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500" spc="-4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500" spc="-14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я	в	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3500" spc="-55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ва</a:t>
            </a:r>
            <a:r>
              <a:rPr sz="3500" spc="-6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500" spc="-8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х	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ани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х	и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13834" y="4488193"/>
            <a:ext cx="36798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профессиональных </a:t>
            </a:r>
            <a:r>
              <a:rPr sz="3500" spc="-7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Минпр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ве</a:t>
            </a:r>
            <a:r>
              <a:rPr sz="3500" spc="-35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2917" y="5554661"/>
            <a:ext cx="1637284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6445" algn="just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35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примерной</a:t>
            </a:r>
            <a:r>
              <a:rPr sz="35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35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3500">
              <a:latin typeface="Calibri"/>
              <a:cs typeface="Calibri"/>
            </a:endParaRPr>
          </a:p>
          <a:p>
            <a:pPr marL="766445" marR="5080" indent="-754380" algn="just">
              <a:lnSpc>
                <a:spcPct val="100000"/>
              </a:lnSpc>
              <a:buFont typeface="Wingdings"/>
              <a:buChar char=""/>
              <a:tabLst>
                <a:tab pos="767080" algn="l"/>
              </a:tabLst>
            </a:pPr>
            <a:r>
              <a:rPr sz="3500" b="1" spc="-10" dirty="0">
                <a:solidFill>
                  <a:srgbClr val="001F5F"/>
                </a:solidFill>
                <a:latin typeface="Calibri"/>
                <a:cs typeface="Calibri"/>
              </a:rPr>
              <a:t>Обеспечение </a:t>
            </a:r>
            <a:r>
              <a:rPr sz="3500" b="1" spc="-20" dirty="0">
                <a:solidFill>
                  <a:srgbClr val="001F5F"/>
                </a:solidFill>
                <a:latin typeface="Calibri"/>
                <a:cs typeface="Calibri"/>
              </a:rPr>
              <a:t>увеличения </a:t>
            </a:r>
            <a:r>
              <a:rPr sz="3500" b="1" spc="-5" dirty="0">
                <a:solidFill>
                  <a:srgbClr val="001F5F"/>
                </a:solidFill>
                <a:latin typeface="Calibri"/>
                <a:cs typeface="Calibri"/>
              </a:rPr>
              <a:t>численности </a:t>
            </a:r>
            <a:r>
              <a:rPr sz="3500" b="1" spc="-30" dirty="0">
                <a:solidFill>
                  <a:srgbClr val="001F5F"/>
                </a:solidFill>
                <a:latin typeface="Calibri"/>
                <a:cs typeface="Calibri"/>
              </a:rPr>
              <a:t>детей </a:t>
            </a:r>
            <a:r>
              <a:rPr sz="35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500" b="1" spc="-60" dirty="0">
                <a:solidFill>
                  <a:srgbClr val="001F5F"/>
                </a:solidFill>
                <a:latin typeface="Calibri"/>
                <a:cs typeface="Calibri"/>
              </a:rPr>
              <a:t>молодежи </a:t>
            </a:r>
            <a:r>
              <a:rPr sz="35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500" b="1" spc="-15" dirty="0">
                <a:solidFill>
                  <a:srgbClr val="001F5F"/>
                </a:solidFill>
                <a:latin typeface="Calibri"/>
                <a:cs typeface="Calibri"/>
              </a:rPr>
              <a:t>возрасте </a:t>
            </a:r>
            <a:r>
              <a:rPr sz="3500" b="1" spc="-30" dirty="0">
                <a:solidFill>
                  <a:srgbClr val="001F5F"/>
                </a:solidFill>
                <a:latin typeface="Calibri"/>
                <a:cs typeface="Calibri"/>
              </a:rPr>
              <a:t>до </a:t>
            </a:r>
            <a:r>
              <a:rPr sz="3500" b="1" dirty="0">
                <a:solidFill>
                  <a:srgbClr val="001F5F"/>
                </a:solidFill>
                <a:latin typeface="Calibri"/>
                <a:cs typeface="Calibri"/>
              </a:rPr>
              <a:t>30 </a:t>
            </a:r>
            <a:r>
              <a:rPr sz="3500" b="1" spc="-10" dirty="0">
                <a:solidFill>
                  <a:srgbClr val="001F5F"/>
                </a:solidFill>
                <a:latin typeface="Calibri"/>
                <a:cs typeface="Calibri"/>
              </a:rPr>
              <a:t>лет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вовлеченных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5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социально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активную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3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через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увеличение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30" dirty="0">
                <a:solidFill>
                  <a:srgbClr val="001F5F"/>
                </a:solidFill>
                <a:latin typeface="Calibri"/>
                <a:cs typeface="Calibri"/>
              </a:rPr>
              <a:t>охвата </a:t>
            </a:r>
            <a:r>
              <a:rPr sz="3500" spc="-7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патриотическими</a:t>
            </a:r>
            <a:r>
              <a:rPr sz="35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проектами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2917" y="7689147"/>
            <a:ext cx="113430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5393690" algn="l"/>
              </a:tabLst>
            </a:pPr>
            <a:r>
              <a:rPr sz="3500" b="1" spc="-25" dirty="0">
                <a:solidFill>
                  <a:srgbClr val="001F5F"/>
                </a:solidFill>
                <a:latin typeface="Calibri"/>
                <a:cs typeface="Calibri"/>
              </a:rPr>
              <a:t>Общероссийской	общественно-государственной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69892" y="7689147"/>
            <a:ext cx="368871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30" dirty="0">
                <a:solidFill>
                  <a:srgbClr val="001F5F"/>
                </a:solidFill>
                <a:latin typeface="Calibri"/>
                <a:cs typeface="Calibri"/>
              </a:rPr>
              <a:t>детско-юношеской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7278" y="8221898"/>
            <a:ext cx="15620365" cy="269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5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организацией </a:t>
            </a:r>
            <a:r>
              <a:rPr sz="3500" b="1" spc="-25" dirty="0">
                <a:solidFill>
                  <a:srgbClr val="001F5F"/>
                </a:solidFill>
                <a:latin typeface="Calibri"/>
                <a:cs typeface="Calibri"/>
              </a:rPr>
              <a:t>«Российское </a:t>
            </a:r>
            <a:r>
              <a:rPr sz="3500" b="1" spc="-20" dirty="0">
                <a:solidFill>
                  <a:srgbClr val="001F5F"/>
                </a:solidFill>
                <a:latin typeface="Calibri"/>
                <a:cs typeface="Calibri"/>
              </a:rPr>
              <a:t>движение </a:t>
            </a:r>
            <a:r>
              <a:rPr sz="3500" b="1" spc="-45" dirty="0">
                <a:solidFill>
                  <a:srgbClr val="001F5F"/>
                </a:solidFill>
                <a:latin typeface="Calibri"/>
                <a:cs typeface="Calibri"/>
              </a:rPr>
              <a:t>школьников» </a:t>
            </a:r>
            <a:r>
              <a:rPr sz="3500" b="1" spc="-15" dirty="0">
                <a:solidFill>
                  <a:srgbClr val="001F5F"/>
                </a:solidFill>
                <a:latin typeface="Calibri"/>
                <a:cs typeface="Calibri"/>
              </a:rPr>
              <a:t>разработан </a:t>
            </a:r>
            <a:r>
              <a:rPr sz="35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500" b="1" spc="-25" dirty="0">
                <a:solidFill>
                  <a:srgbClr val="001F5F"/>
                </a:solidFill>
                <a:latin typeface="Calibri"/>
                <a:cs typeface="Calibri"/>
              </a:rPr>
              <a:t>реализуется </a:t>
            </a:r>
            <a:r>
              <a:rPr sz="3500" b="1" spc="-20" dirty="0">
                <a:solidFill>
                  <a:srgbClr val="001F5F"/>
                </a:solidFill>
                <a:latin typeface="Calibri"/>
                <a:cs typeface="Calibri"/>
              </a:rPr>
              <a:t> единый</a:t>
            </a:r>
            <a:r>
              <a:rPr sz="35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b="1" spc="-30" dirty="0">
                <a:solidFill>
                  <a:srgbClr val="001F5F"/>
                </a:solidFill>
                <a:latin typeface="Calibri"/>
                <a:cs typeface="Calibri"/>
              </a:rPr>
              <a:t>комплекс</a:t>
            </a:r>
            <a:r>
              <a:rPr sz="3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b="1" spc="-10" dirty="0">
                <a:solidFill>
                  <a:srgbClr val="001F5F"/>
                </a:solidFill>
                <a:latin typeface="Calibri"/>
                <a:cs typeface="Calibri"/>
              </a:rPr>
              <a:t>мер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направленный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30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 гражданского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5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30" dirty="0">
                <a:solidFill>
                  <a:srgbClr val="001F5F"/>
                </a:solidFill>
                <a:latin typeface="Calibri"/>
                <a:cs typeface="Calibri"/>
              </a:rPr>
              <a:t>патриотического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воспитания 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учащихся общеобразовательных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организаций,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через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 построение</a:t>
            </a:r>
            <a:r>
              <a:rPr sz="35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индивидуальных</a:t>
            </a:r>
            <a:r>
              <a:rPr sz="3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01F5F"/>
                </a:solidFill>
                <a:latin typeface="Calibri"/>
                <a:cs typeface="Calibri"/>
              </a:rPr>
              <a:t>траекторий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 </a:t>
            </a:r>
            <a:r>
              <a:rPr sz="3500" spc="-7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развития,</a:t>
            </a:r>
            <a:r>
              <a:rPr sz="35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1F5F"/>
                </a:solidFill>
                <a:latin typeface="Calibri"/>
                <a:cs typeface="Calibri"/>
              </a:rPr>
              <a:t>вовлечение</a:t>
            </a:r>
            <a:r>
              <a:rPr sz="35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 деятельность</a:t>
            </a:r>
            <a:r>
              <a:rPr sz="35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25" dirty="0">
                <a:solidFill>
                  <a:srgbClr val="001F5F"/>
                </a:solidFill>
                <a:latin typeface="Calibri"/>
                <a:cs typeface="Calibri"/>
              </a:rPr>
              <a:t>детских</a:t>
            </a:r>
            <a:r>
              <a:rPr sz="35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001F5F"/>
                </a:solidFill>
                <a:latin typeface="Calibri"/>
                <a:cs typeface="Calibri"/>
              </a:rPr>
              <a:t>объединений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Основные</a:t>
            </a:r>
            <a:r>
              <a:rPr spc="225" dirty="0"/>
              <a:t> </a:t>
            </a:r>
            <a:r>
              <a:rPr spc="20" dirty="0"/>
              <a:t>акценты</a:t>
            </a:r>
            <a:r>
              <a:rPr spc="275" dirty="0"/>
              <a:t> </a:t>
            </a:r>
            <a:r>
              <a:rPr dirty="0"/>
              <a:t>в</a:t>
            </a:r>
            <a:r>
              <a:rPr spc="100" dirty="0"/>
              <a:t> </a:t>
            </a:r>
            <a:r>
              <a:rPr spc="30" dirty="0"/>
              <a:t>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669" y="1556091"/>
            <a:ext cx="13319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федерального</a:t>
            </a:r>
            <a:r>
              <a:rPr sz="48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800" b="1" spc="20" dirty="0">
                <a:solidFill>
                  <a:srgbClr val="FFFFFF"/>
                </a:solidFill>
                <a:latin typeface="Arial"/>
                <a:cs typeface="Arial"/>
              </a:rPr>
              <a:t>«Патриотическое</a:t>
            </a:r>
            <a:r>
              <a:rPr sz="4800" b="1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5" dirty="0">
                <a:solidFill>
                  <a:srgbClr val="FFFFFF"/>
                </a:solidFill>
                <a:latin typeface="Arial"/>
                <a:cs typeface="Arial"/>
              </a:rPr>
              <a:t>воспитание</a:t>
            </a:r>
            <a:r>
              <a:rPr sz="48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30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r>
              <a:rPr sz="48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РФ»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7737" y="4015765"/>
            <a:ext cx="67665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	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o6щecтвeннo-пoлeзнyю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1512" y="4015765"/>
            <a:ext cx="1102233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2616835" algn="l"/>
                <a:tab pos="5143500" algn="l"/>
              </a:tabLst>
            </a:pP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Рocт	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ypoвня	</a:t>
            </a:r>
            <a:r>
              <a:rPr sz="4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вoвлeчeннocти</a:t>
            </a:r>
            <a:endParaRPr sz="4400">
              <a:latin typeface="Calibri"/>
              <a:cs typeface="Calibri"/>
            </a:endParaRPr>
          </a:p>
          <a:p>
            <a:pPr marL="766445">
              <a:lnSpc>
                <a:spcPct val="100000"/>
              </a:lnSpc>
            </a:pP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дeятeльнocть</a:t>
            </a:r>
            <a:endParaRPr sz="4400">
              <a:latin typeface="Calibri"/>
              <a:cs typeface="Calibri"/>
            </a:endParaRPr>
          </a:p>
          <a:p>
            <a:pPr marL="766445" indent="-7543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Адресное</a:t>
            </a:r>
            <a:r>
              <a:rPr sz="4400" b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вовлечение</a:t>
            </a:r>
            <a:r>
              <a:rPr sz="44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65" dirty="0">
                <a:solidFill>
                  <a:srgbClr val="001F5F"/>
                </a:solidFill>
                <a:latin typeface="Calibri"/>
                <a:cs typeface="Calibri"/>
              </a:rPr>
              <a:t>трудных</a:t>
            </a:r>
            <a:r>
              <a:rPr sz="4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001F5F"/>
                </a:solidFill>
                <a:latin typeface="Calibri"/>
                <a:cs typeface="Calibri"/>
              </a:rPr>
              <a:t>подростков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63200" y="6027648"/>
            <a:ext cx="16440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4400" spc="1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4400" spc="-5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ту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1512" y="6027648"/>
            <a:ext cx="1363916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4759960" algn="l"/>
                <a:tab pos="8435975" algn="l"/>
                <a:tab pos="9785985" algn="l"/>
              </a:tabLst>
            </a:pP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</a:t>
            </a:r>
            <a:r>
              <a:rPr sz="44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</a:t>
            </a:r>
            <a:r>
              <a:rPr sz="4400" b="1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</a:t>
            </a:r>
            <a:r>
              <a:rPr sz="4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л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еч</a:t>
            </a:r>
            <a:r>
              <a:rPr sz="44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</a:t>
            </a:r>
            <a:r>
              <a:rPr sz="44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	р</a:t>
            </a:r>
            <a:r>
              <a:rPr sz="4400" b="1" u="heavy" spc="-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4400" b="1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т</a:t>
            </a:r>
            <a:r>
              <a:rPr sz="4400" b="1" u="heavy" spc="-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лей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	воспи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4400" spc="-9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4400" spc="-1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ную  </a:t>
            </a:r>
            <a:r>
              <a:rPr sz="4400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4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1861" y="7369115"/>
            <a:ext cx="10631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  <a:tab pos="3590925" algn="l"/>
                <a:tab pos="7488555" algn="l"/>
                <a:tab pos="10315575" algn="l"/>
              </a:tabLst>
            </a:pP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уч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4400" spc="-2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400" spc="-7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	Всеро</a:t>
            </a:r>
            <a:r>
              <a:rPr sz="4400" spc="-2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400" spc="-25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х	</a:t>
            </a:r>
            <a:r>
              <a:rPr sz="4400" spc="-1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онку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	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13313" y="9381252"/>
            <a:ext cx="52997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2235" algn="l"/>
                <a:tab pos="4984115" algn="l"/>
              </a:tabLst>
            </a:pPr>
            <a:r>
              <a:rPr sz="4400" spc="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о	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реализац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ии	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1512" y="7369115"/>
            <a:ext cx="1031684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2193290" algn="l"/>
                <a:tab pos="3957954" algn="l"/>
              </a:tabLst>
            </a:pP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Рocт	числа	</a:t>
            </a:r>
            <a:r>
              <a:rPr sz="44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детей</a:t>
            </a:r>
            <a:endParaRPr sz="4400">
              <a:latin typeface="Calibri"/>
              <a:cs typeface="Calibri"/>
            </a:endParaRPr>
          </a:p>
          <a:p>
            <a:pPr marL="766445">
              <a:lnSpc>
                <a:spcPct val="100000"/>
              </a:lnSpc>
            </a:pP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проектов</a:t>
            </a:r>
            <a:endParaRPr sz="4400">
              <a:latin typeface="Calibri"/>
              <a:cs typeface="Calibri"/>
            </a:endParaRPr>
          </a:p>
          <a:p>
            <a:pPr marL="766445" indent="-7543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440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Снижение</a:t>
            </a:r>
            <a:r>
              <a:rPr sz="4400" b="1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подростковой</a:t>
            </a:r>
            <a:r>
              <a:rPr sz="4400" b="1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преступности</a:t>
            </a:r>
            <a:endParaRPr sz="4400">
              <a:latin typeface="Calibri"/>
              <a:cs typeface="Calibri"/>
            </a:endParaRPr>
          </a:p>
          <a:p>
            <a:pPr marL="766445" indent="-754380">
              <a:lnSpc>
                <a:spcPct val="100000"/>
              </a:lnSpc>
              <a:buFont typeface="Wingdings"/>
              <a:buChar char=""/>
              <a:tabLst>
                <a:tab pos="766445" algn="l"/>
                <a:tab pos="767080" algn="l"/>
                <a:tab pos="5375275" algn="l"/>
                <a:tab pos="8687435" algn="l"/>
              </a:tabLst>
            </a:pP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Сфо</a:t>
            </a:r>
            <a:r>
              <a:rPr sz="440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ми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</a:t>
            </a:r>
            <a:r>
              <a:rPr sz="44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ваны	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ш</a:t>
            </a:r>
            <a:r>
              <a:rPr sz="4400" b="1" u="heavy" spc="-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к</a:t>
            </a:r>
            <a:r>
              <a:rPr sz="4400" b="1" u="heavy" spc="-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</a:t>
            </a:r>
            <a:r>
              <a:rPr sz="4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льные	</a:t>
            </a:r>
            <a:r>
              <a:rPr sz="4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штабы</a:t>
            </a:r>
            <a:endParaRPr sz="4400">
              <a:latin typeface="Calibri"/>
              <a:cs typeface="Calibri"/>
            </a:endParaRPr>
          </a:p>
          <a:p>
            <a:pPr marL="766445">
              <a:lnSpc>
                <a:spcPct val="100000"/>
              </a:lnSpc>
            </a:pPr>
            <a:r>
              <a:rPr sz="4400" spc="-40" dirty="0">
                <a:solidFill>
                  <a:srgbClr val="001F5F"/>
                </a:solidFill>
                <a:latin typeface="Calibri"/>
                <a:cs typeface="Calibri"/>
              </a:rPr>
              <a:t>координации</a:t>
            </a:r>
            <a:r>
              <a:rPr sz="4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r>
              <a:rPr sz="4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658" y="901041"/>
            <a:ext cx="76593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Участники </a:t>
            </a:r>
            <a:r>
              <a:rPr spc="40" dirty="0"/>
              <a:t> </a:t>
            </a:r>
            <a:r>
              <a:rPr spc="35" dirty="0"/>
              <a:t>Всероссийского</a:t>
            </a:r>
            <a:r>
              <a:rPr spc="285" dirty="0"/>
              <a:t> </a:t>
            </a:r>
            <a:r>
              <a:rPr spc="20" dirty="0"/>
              <a:t>проекта</a:t>
            </a:r>
          </a:p>
          <a:p>
            <a:pPr marL="12700">
              <a:lnSpc>
                <a:spcPct val="100000"/>
              </a:lnSpc>
            </a:pPr>
            <a:r>
              <a:rPr spc="35" dirty="0"/>
              <a:t>«Навигаторы</a:t>
            </a:r>
            <a:r>
              <a:rPr spc="225" dirty="0"/>
              <a:t> </a:t>
            </a:r>
            <a:r>
              <a:rPr spc="30" dirty="0"/>
              <a:t>детства»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1512" y="3989477"/>
            <a:ext cx="16377919" cy="644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2304415" indent="-7543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6445" algn="l"/>
                <a:tab pos="767080" algn="l"/>
                <a:tab pos="3078480" algn="l"/>
                <a:tab pos="5614670" algn="l"/>
                <a:tab pos="6459220" algn="l"/>
                <a:tab pos="9324340" algn="l"/>
                <a:tab pos="9923145" algn="l"/>
              </a:tabLst>
            </a:pPr>
            <a:r>
              <a:rPr sz="3800" spc="-40" dirty="0">
                <a:solidFill>
                  <a:srgbClr val="660066"/>
                </a:solidFill>
                <a:latin typeface="Microsoft Sans Serif"/>
                <a:cs typeface="Microsoft Sans Serif"/>
              </a:rPr>
              <a:t>Советник	директора	</a:t>
            </a:r>
            <a:r>
              <a:rPr sz="3800" spc="-30" dirty="0">
                <a:solidFill>
                  <a:srgbClr val="660066"/>
                </a:solidFill>
                <a:latin typeface="Microsoft Sans Serif"/>
                <a:cs typeface="Microsoft Sans Serif"/>
              </a:rPr>
              <a:t>по	воспитанию	</a:t>
            </a:r>
            <a:r>
              <a:rPr sz="3800" dirty="0">
                <a:solidFill>
                  <a:srgbClr val="660066"/>
                </a:solidFill>
                <a:latin typeface="Microsoft Sans Serif"/>
                <a:cs typeface="Microsoft Sans Serif"/>
              </a:rPr>
              <a:t>и	</a:t>
            </a:r>
            <a:r>
              <a:rPr sz="3800" spc="-45" dirty="0">
                <a:solidFill>
                  <a:srgbClr val="660066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3800" spc="155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dirty="0">
                <a:solidFill>
                  <a:srgbClr val="660066"/>
                </a:solidFill>
                <a:latin typeface="Microsoft Sans Serif"/>
                <a:cs typeface="Microsoft Sans Serif"/>
              </a:rPr>
              <a:t>с </a:t>
            </a:r>
            <a:r>
              <a:rPr sz="3800" spc="-990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75" dirty="0">
                <a:solidFill>
                  <a:srgbClr val="660066"/>
                </a:solidFill>
                <a:latin typeface="Microsoft Sans Serif"/>
                <a:cs typeface="Microsoft Sans Serif"/>
              </a:rPr>
              <a:t>детскими</a:t>
            </a:r>
            <a:r>
              <a:rPr sz="3800" spc="45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35" dirty="0">
                <a:solidFill>
                  <a:srgbClr val="660066"/>
                </a:solidFill>
                <a:latin typeface="Microsoft Sans Serif"/>
                <a:cs typeface="Microsoft Sans Serif"/>
              </a:rPr>
              <a:t>общественными</a:t>
            </a:r>
            <a:r>
              <a:rPr sz="3800" spc="10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40" dirty="0">
                <a:solidFill>
                  <a:srgbClr val="660066"/>
                </a:solidFill>
                <a:latin typeface="Microsoft Sans Serif"/>
                <a:cs typeface="Microsoft Sans Serif"/>
              </a:rPr>
              <a:t>объединениями</a:t>
            </a:r>
            <a:endParaRPr sz="3800" dirty="0">
              <a:latin typeface="Microsoft Sans Serif"/>
              <a:cs typeface="Microsoft Sans Serif"/>
            </a:endParaRPr>
          </a:p>
          <a:p>
            <a:pPr marL="766445" indent="-754380">
              <a:lnSpc>
                <a:spcPct val="100000"/>
              </a:lnSpc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lang="ru-RU" sz="3800" spc="-1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lang="ru-RU" sz="3800" spc="-7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4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координатор</a:t>
            </a:r>
            <a:endParaRPr lang="ru-RU" sz="3800" dirty="0" smtClean="0">
              <a:latin typeface="Microsoft Sans Serif"/>
              <a:cs typeface="Microsoft Sans Serif"/>
            </a:endParaRPr>
          </a:p>
          <a:p>
            <a:pPr marL="766445" marR="5080" indent="-754380" algn="just">
              <a:lnSpc>
                <a:spcPct val="100000"/>
              </a:lnSpc>
              <a:buFont typeface="Wingdings"/>
              <a:buChar char=""/>
              <a:tabLst>
                <a:tab pos="767080" algn="l"/>
              </a:tabLst>
            </a:pPr>
            <a:r>
              <a:rPr lang="ru-RU" sz="3800" spc="-7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Команда</a:t>
            </a:r>
            <a:r>
              <a:rPr lang="ru-RU" sz="3800" spc="-6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4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органов,</a:t>
            </a:r>
            <a:r>
              <a:rPr lang="ru-RU" sz="3800" spc="-3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2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осуществляющих</a:t>
            </a:r>
            <a:r>
              <a:rPr lang="ru-RU" sz="3800" spc="-1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2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управление</a:t>
            </a:r>
            <a:r>
              <a:rPr lang="ru-RU" sz="3800" spc="-2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в</a:t>
            </a:r>
            <a:r>
              <a:rPr lang="ru-RU" sz="3800" spc="101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1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сфере </a:t>
            </a:r>
            <a:r>
              <a:rPr lang="ru-RU" sz="3800" spc="-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4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образования</a:t>
            </a:r>
            <a:r>
              <a:rPr lang="ru-RU" sz="3800" spc="-3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2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муниципальных </a:t>
            </a:r>
            <a:r>
              <a:rPr lang="ru-RU" sz="3800" spc="-2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районов, </a:t>
            </a:r>
            <a:r>
              <a:rPr lang="ru-RU" sz="3800" spc="-2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муниципальных </a:t>
            </a:r>
            <a:r>
              <a:rPr lang="ru-RU" sz="380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и </a:t>
            </a:r>
            <a:r>
              <a:rPr lang="ru-RU" sz="3800" spc="-6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городских </a:t>
            </a:r>
            <a:r>
              <a:rPr lang="ru-RU" sz="3800" spc="-6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lang="ru-RU" sz="3800" spc="-6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округов</a:t>
            </a:r>
            <a:endParaRPr lang="ru-RU" sz="3800" dirty="0" smtClean="0">
              <a:latin typeface="Microsoft Sans Serif"/>
              <a:cs typeface="Microsoft Sans Serif"/>
            </a:endParaRPr>
          </a:p>
          <a:p>
            <a:pPr marL="766445" indent="-7543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3800" spc="-35" dirty="0" err="1" smtClean="0">
                <a:solidFill>
                  <a:srgbClr val="660066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3800" spc="-5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45" dirty="0">
                <a:solidFill>
                  <a:srgbClr val="660066"/>
                </a:solidFill>
                <a:latin typeface="Microsoft Sans Serif"/>
                <a:cs typeface="Microsoft Sans Serif"/>
              </a:rPr>
              <a:t>координатор</a:t>
            </a:r>
            <a:r>
              <a:rPr sz="3800" spc="-105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40" dirty="0">
                <a:solidFill>
                  <a:srgbClr val="660066"/>
                </a:solidFill>
                <a:latin typeface="Microsoft Sans Serif"/>
                <a:cs typeface="Microsoft Sans Serif"/>
              </a:rPr>
              <a:t>Проекта</a:t>
            </a:r>
            <a:endParaRPr sz="3800" dirty="0">
              <a:latin typeface="Microsoft Sans Serif"/>
              <a:cs typeface="Microsoft Sans Serif"/>
            </a:endParaRPr>
          </a:p>
          <a:p>
            <a:pPr marL="766445" indent="-754380">
              <a:lnSpc>
                <a:spcPct val="100000"/>
              </a:lnSpc>
              <a:buFont typeface="Wingdings"/>
              <a:buChar char=""/>
              <a:tabLst>
                <a:tab pos="766445" algn="l"/>
                <a:tab pos="767080" algn="l"/>
              </a:tabLst>
            </a:pPr>
            <a:r>
              <a:rPr sz="3800" spc="-15" dirty="0">
                <a:solidFill>
                  <a:srgbClr val="660066"/>
                </a:solidFill>
                <a:latin typeface="Microsoft Sans Serif"/>
                <a:cs typeface="Microsoft Sans Serif"/>
              </a:rPr>
              <a:t>Специалисты</a:t>
            </a:r>
            <a:r>
              <a:rPr sz="3800" spc="-20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35" dirty="0">
                <a:solidFill>
                  <a:srgbClr val="660066"/>
                </a:solidFill>
                <a:latin typeface="Microsoft Sans Serif"/>
                <a:cs typeface="Microsoft Sans Serif"/>
              </a:rPr>
              <a:t>регионального</a:t>
            </a:r>
            <a:r>
              <a:rPr sz="3800" spc="35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35" dirty="0">
                <a:solidFill>
                  <a:srgbClr val="660066"/>
                </a:solidFill>
                <a:latin typeface="Microsoft Sans Serif"/>
                <a:cs typeface="Microsoft Sans Serif"/>
              </a:rPr>
              <a:t>ресурсного</a:t>
            </a:r>
            <a:r>
              <a:rPr sz="3800" spc="-25" dirty="0">
                <a:solidFill>
                  <a:srgbClr val="660066"/>
                </a:solidFill>
                <a:latin typeface="Microsoft Sans Serif"/>
                <a:cs typeface="Microsoft Sans Serif"/>
              </a:rPr>
              <a:t> центра</a:t>
            </a:r>
            <a:endParaRPr sz="3800" dirty="0">
              <a:latin typeface="Microsoft Sans Serif"/>
              <a:cs typeface="Microsoft Sans Serif"/>
            </a:endParaRPr>
          </a:p>
          <a:p>
            <a:pPr marL="766445" indent="-754380" algn="just">
              <a:lnSpc>
                <a:spcPct val="100000"/>
              </a:lnSpc>
              <a:buFont typeface="Wingdings"/>
              <a:buChar char=""/>
              <a:tabLst>
                <a:tab pos="767080" algn="l"/>
              </a:tabLst>
            </a:pPr>
            <a:r>
              <a:rPr sz="3800" spc="-60" dirty="0" err="1" smtClean="0">
                <a:solidFill>
                  <a:srgbClr val="660066"/>
                </a:solidFill>
                <a:latin typeface="Microsoft Sans Serif"/>
                <a:cs typeface="Microsoft Sans Serif"/>
              </a:rPr>
              <a:t>Родительское</a:t>
            </a:r>
            <a:r>
              <a:rPr sz="3800" spc="-70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25" dirty="0">
                <a:solidFill>
                  <a:srgbClr val="660066"/>
                </a:solidFill>
                <a:latin typeface="Microsoft Sans Serif"/>
                <a:cs typeface="Microsoft Sans Serif"/>
              </a:rPr>
              <a:t>сообщество</a:t>
            </a:r>
            <a:endParaRPr sz="3800" dirty="0">
              <a:latin typeface="Microsoft Sans Serif"/>
              <a:cs typeface="Microsoft Sans Serif"/>
            </a:endParaRPr>
          </a:p>
          <a:p>
            <a:pPr marL="766445" indent="-75438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67080" algn="l"/>
              </a:tabLst>
            </a:pPr>
            <a:r>
              <a:rPr sz="3800" spc="-25" dirty="0">
                <a:solidFill>
                  <a:srgbClr val="660066"/>
                </a:solidFill>
                <a:latin typeface="Microsoft Sans Serif"/>
                <a:cs typeface="Microsoft Sans Serif"/>
              </a:rPr>
              <a:t>Партнеры</a:t>
            </a:r>
            <a:endParaRPr sz="3800" dirty="0">
              <a:latin typeface="Microsoft Sans Serif"/>
              <a:cs typeface="Microsoft Sans Serif"/>
            </a:endParaRPr>
          </a:p>
          <a:p>
            <a:pPr marL="766445" indent="-754380" algn="just">
              <a:lnSpc>
                <a:spcPct val="100000"/>
              </a:lnSpc>
              <a:buFont typeface="Wingdings"/>
              <a:buChar char=""/>
              <a:tabLst>
                <a:tab pos="767080" algn="l"/>
              </a:tabLst>
            </a:pPr>
            <a:r>
              <a:rPr sz="3800" spc="-35" dirty="0">
                <a:solidFill>
                  <a:srgbClr val="660066"/>
                </a:solidFill>
                <a:latin typeface="Microsoft Sans Serif"/>
                <a:cs typeface="Microsoft Sans Serif"/>
              </a:rPr>
              <a:t>Средства</a:t>
            </a:r>
            <a:r>
              <a:rPr sz="3800" spc="-20" dirty="0">
                <a:solidFill>
                  <a:srgbClr val="660066"/>
                </a:solidFill>
                <a:latin typeface="Microsoft Sans Serif"/>
                <a:cs typeface="Microsoft Sans Serif"/>
              </a:rPr>
              <a:t> массовой</a:t>
            </a:r>
            <a:r>
              <a:rPr sz="3800" spc="-65" dirty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r>
              <a:rPr sz="3800" spc="-25" dirty="0">
                <a:solidFill>
                  <a:srgbClr val="660066"/>
                </a:solidFill>
                <a:latin typeface="Microsoft Sans Serif"/>
                <a:cs typeface="Microsoft Sans Serif"/>
              </a:rPr>
              <a:t>информации</a:t>
            </a:r>
            <a:endParaRPr sz="3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658" y="901041"/>
            <a:ext cx="937319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 smtClean="0"/>
              <a:t>МОДЕЛЬ УПРАВЛЕНИЯ ПРОЕКТОМ В РЕГИОНЕ</a:t>
            </a:r>
            <a:endParaRPr lang="ru-RU" dirty="0"/>
          </a:p>
        </p:txBody>
      </p:sp>
      <p:pic>
        <p:nvPicPr>
          <p:cNvPr id="4" name="Picture 2" descr="D:\Pictures\Схема управления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/>
          <a:stretch/>
        </p:blipFill>
        <p:spPr bwMode="auto">
          <a:xfrm>
            <a:off x="2203450" y="3063875"/>
            <a:ext cx="17145000" cy="796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658" y="901041"/>
            <a:ext cx="9373192" cy="229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lang="ru-RU" spc="515" dirty="0" smtClean="0">
                <a:solidFill>
                  <a:srgbClr val="FFFFFF"/>
                </a:solidFill>
                <a:latin typeface="Tahoma"/>
                <a:cs typeface="Tahoma"/>
              </a:rPr>
              <a:t>Участники </a:t>
            </a:r>
            <a:r>
              <a:rPr lang="ru-RU" spc="5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265" dirty="0" smtClean="0">
                <a:solidFill>
                  <a:srgbClr val="FFFFFF"/>
                </a:solidFill>
                <a:latin typeface="Tahoma"/>
                <a:cs typeface="Tahoma"/>
              </a:rPr>
              <a:t>обр</a:t>
            </a:r>
            <a:r>
              <a:rPr lang="ru-RU" spc="22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pc="605" dirty="0" smtClean="0">
                <a:solidFill>
                  <a:srgbClr val="FFFFFF"/>
                </a:solidFill>
                <a:latin typeface="Tahoma"/>
                <a:cs typeface="Tahoma"/>
              </a:rPr>
              <a:t>зоват</a:t>
            </a:r>
            <a:r>
              <a:rPr lang="ru-RU" spc="600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pc="75" dirty="0" smtClean="0">
                <a:solidFill>
                  <a:srgbClr val="FFFFFF"/>
                </a:solidFill>
                <a:latin typeface="Tahoma"/>
                <a:cs typeface="Tahoma"/>
              </a:rPr>
              <a:t>льных  </a:t>
            </a:r>
            <a:r>
              <a:rPr lang="ru-RU" spc="450" dirty="0" smtClean="0">
                <a:solidFill>
                  <a:srgbClr val="FFFFFF"/>
                </a:solidFill>
                <a:latin typeface="Tahoma"/>
                <a:cs typeface="Tahoma"/>
              </a:rPr>
              <a:t>отношений</a:t>
            </a:r>
            <a:endParaRPr lang="ru-RU" dirty="0">
              <a:latin typeface="Tahoma"/>
              <a:cs typeface="Tahoma"/>
            </a:endParaRPr>
          </a:p>
        </p:txBody>
      </p:sp>
      <p:grpSp>
        <p:nvGrpSpPr>
          <p:cNvPr id="5" name="object 14"/>
          <p:cNvGrpSpPr/>
          <p:nvPr/>
        </p:nvGrpSpPr>
        <p:grpSpPr>
          <a:xfrm>
            <a:off x="6470650" y="4435475"/>
            <a:ext cx="7086844" cy="6873461"/>
            <a:chOff x="9764802" y="2541974"/>
            <a:chExt cx="7940313" cy="7634145"/>
          </a:xfrm>
        </p:grpSpPr>
        <p:sp>
          <p:nvSpPr>
            <p:cNvPr id="6" name="object 15"/>
            <p:cNvSpPr/>
            <p:nvPr/>
          </p:nvSpPr>
          <p:spPr>
            <a:xfrm>
              <a:off x="9787388" y="3885524"/>
              <a:ext cx="2536825" cy="2451100"/>
            </a:xfrm>
            <a:custGeom>
              <a:avLst/>
              <a:gdLst/>
              <a:ahLst/>
              <a:cxnLst/>
              <a:rect l="l" t="t" r="r" b="b"/>
              <a:pathLst>
                <a:path w="2536825" h="2451100">
                  <a:moveTo>
                    <a:pt x="1028386" y="0"/>
                  </a:moveTo>
                  <a:lnTo>
                    <a:pt x="990454" y="9020"/>
                  </a:lnTo>
                  <a:lnTo>
                    <a:pt x="958148" y="33403"/>
                  </a:lnTo>
                  <a:lnTo>
                    <a:pt x="926271" y="70577"/>
                  </a:lnTo>
                  <a:lnTo>
                    <a:pt x="894847" y="108147"/>
                  </a:lnTo>
                  <a:lnTo>
                    <a:pt x="863882" y="146110"/>
                  </a:lnTo>
                  <a:lnTo>
                    <a:pt x="833380" y="184461"/>
                  </a:lnTo>
                  <a:lnTo>
                    <a:pt x="803344" y="223196"/>
                  </a:lnTo>
                  <a:lnTo>
                    <a:pt x="773779" y="262311"/>
                  </a:lnTo>
                  <a:lnTo>
                    <a:pt x="744690" y="301801"/>
                  </a:lnTo>
                  <a:lnTo>
                    <a:pt x="716080" y="341663"/>
                  </a:lnTo>
                  <a:lnTo>
                    <a:pt x="687954" y="381891"/>
                  </a:lnTo>
                  <a:lnTo>
                    <a:pt x="660316" y="422482"/>
                  </a:lnTo>
                  <a:lnTo>
                    <a:pt x="633170" y="463431"/>
                  </a:lnTo>
                  <a:lnTo>
                    <a:pt x="606522" y="504735"/>
                  </a:lnTo>
                  <a:lnTo>
                    <a:pt x="580374" y="546388"/>
                  </a:lnTo>
                  <a:lnTo>
                    <a:pt x="554731" y="588387"/>
                  </a:lnTo>
                  <a:lnTo>
                    <a:pt x="529598" y="630728"/>
                  </a:lnTo>
                  <a:lnTo>
                    <a:pt x="504978" y="673405"/>
                  </a:lnTo>
                  <a:lnTo>
                    <a:pt x="480876" y="716416"/>
                  </a:lnTo>
                  <a:lnTo>
                    <a:pt x="457296" y="759755"/>
                  </a:lnTo>
                  <a:lnTo>
                    <a:pt x="434243" y="803418"/>
                  </a:lnTo>
                  <a:lnTo>
                    <a:pt x="411721" y="847402"/>
                  </a:lnTo>
                  <a:lnTo>
                    <a:pt x="389734" y="891701"/>
                  </a:lnTo>
                  <a:lnTo>
                    <a:pt x="368285" y="936312"/>
                  </a:lnTo>
                  <a:lnTo>
                    <a:pt x="347381" y="981230"/>
                  </a:lnTo>
                  <a:lnTo>
                    <a:pt x="327024" y="1026451"/>
                  </a:lnTo>
                  <a:lnTo>
                    <a:pt x="307219" y="1071971"/>
                  </a:lnTo>
                  <a:lnTo>
                    <a:pt x="287970" y="1117786"/>
                  </a:lnTo>
                  <a:lnTo>
                    <a:pt x="269282" y="1163891"/>
                  </a:lnTo>
                  <a:lnTo>
                    <a:pt x="251158" y="1210281"/>
                  </a:lnTo>
                  <a:lnTo>
                    <a:pt x="233604" y="1256954"/>
                  </a:lnTo>
                  <a:lnTo>
                    <a:pt x="216623" y="1303904"/>
                  </a:lnTo>
                  <a:lnTo>
                    <a:pt x="200220" y="1351128"/>
                  </a:lnTo>
                  <a:lnTo>
                    <a:pt x="184398" y="1398620"/>
                  </a:lnTo>
                  <a:lnTo>
                    <a:pt x="169162" y="1446377"/>
                  </a:lnTo>
                  <a:lnTo>
                    <a:pt x="154517" y="1494395"/>
                  </a:lnTo>
                  <a:lnTo>
                    <a:pt x="140467" y="1542669"/>
                  </a:lnTo>
                  <a:lnTo>
                    <a:pt x="127015" y="1591194"/>
                  </a:lnTo>
                  <a:lnTo>
                    <a:pt x="114166" y="1639968"/>
                  </a:lnTo>
                  <a:lnTo>
                    <a:pt x="101925" y="1688985"/>
                  </a:lnTo>
                  <a:lnTo>
                    <a:pt x="90295" y="1738241"/>
                  </a:lnTo>
                  <a:lnTo>
                    <a:pt x="79282" y="1787732"/>
                  </a:lnTo>
                  <a:lnTo>
                    <a:pt x="68888" y="1837454"/>
                  </a:lnTo>
                  <a:lnTo>
                    <a:pt x="59119" y="1887402"/>
                  </a:lnTo>
                  <a:lnTo>
                    <a:pt x="49979" y="1937572"/>
                  </a:lnTo>
                  <a:lnTo>
                    <a:pt x="41471" y="1987960"/>
                  </a:lnTo>
                  <a:lnTo>
                    <a:pt x="33601" y="2038562"/>
                  </a:lnTo>
                  <a:lnTo>
                    <a:pt x="26372" y="2089374"/>
                  </a:lnTo>
                  <a:lnTo>
                    <a:pt x="19789" y="2140390"/>
                  </a:lnTo>
                  <a:lnTo>
                    <a:pt x="13856" y="2191607"/>
                  </a:lnTo>
                  <a:lnTo>
                    <a:pt x="8577" y="2243021"/>
                  </a:lnTo>
                  <a:lnTo>
                    <a:pt x="3957" y="2294627"/>
                  </a:lnTo>
                  <a:lnTo>
                    <a:pt x="0" y="2346422"/>
                  </a:lnTo>
                  <a:lnTo>
                    <a:pt x="5625" y="2386462"/>
                  </a:lnTo>
                  <a:lnTo>
                    <a:pt x="26075" y="2419617"/>
                  </a:lnTo>
                  <a:lnTo>
                    <a:pt x="57853" y="2442207"/>
                  </a:lnTo>
                  <a:lnTo>
                    <a:pt x="97463" y="2450554"/>
                  </a:lnTo>
                  <a:lnTo>
                    <a:pt x="2087727" y="2450554"/>
                  </a:lnTo>
                  <a:lnTo>
                    <a:pt x="2151656" y="2426652"/>
                  </a:lnTo>
                  <a:lnTo>
                    <a:pt x="2184394" y="2366672"/>
                  </a:lnTo>
                  <a:lnTo>
                    <a:pt x="2192842" y="2314296"/>
                  </a:lnTo>
                  <a:lnTo>
                    <a:pt x="2202801" y="2262440"/>
                  </a:lnTo>
                  <a:lnTo>
                    <a:pt x="2214247" y="2211128"/>
                  </a:lnTo>
                  <a:lnTo>
                    <a:pt x="2227157" y="2160384"/>
                  </a:lnTo>
                  <a:lnTo>
                    <a:pt x="2241508" y="2110231"/>
                  </a:lnTo>
                  <a:lnTo>
                    <a:pt x="2257276" y="2060693"/>
                  </a:lnTo>
                  <a:lnTo>
                    <a:pt x="2274438" y="2011792"/>
                  </a:lnTo>
                  <a:lnTo>
                    <a:pt x="2292971" y="1963554"/>
                  </a:lnTo>
                  <a:lnTo>
                    <a:pt x="2312850" y="1916001"/>
                  </a:lnTo>
                  <a:lnTo>
                    <a:pt x="2334053" y="1869157"/>
                  </a:lnTo>
                  <a:lnTo>
                    <a:pt x="2356557" y="1823044"/>
                  </a:lnTo>
                  <a:lnTo>
                    <a:pt x="2380338" y="1777688"/>
                  </a:lnTo>
                  <a:lnTo>
                    <a:pt x="2405372" y="1733110"/>
                  </a:lnTo>
                  <a:lnTo>
                    <a:pt x="2431636" y="1689336"/>
                  </a:lnTo>
                  <a:lnTo>
                    <a:pt x="2459108" y="1646387"/>
                  </a:lnTo>
                  <a:lnTo>
                    <a:pt x="2487762" y="1604289"/>
                  </a:lnTo>
                  <a:lnTo>
                    <a:pt x="2517577" y="1563063"/>
                  </a:lnTo>
                  <a:lnTo>
                    <a:pt x="2533100" y="1531647"/>
                  </a:lnTo>
                  <a:lnTo>
                    <a:pt x="2528111" y="1464773"/>
                  </a:lnTo>
                  <a:lnTo>
                    <a:pt x="1100814" y="28597"/>
                  </a:lnTo>
                  <a:lnTo>
                    <a:pt x="1066865" y="6479"/>
                  </a:lnTo>
                  <a:lnTo>
                    <a:pt x="1028386" y="0"/>
                  </a:lnTo>
                  <a:close/>
                </a:path>
              </a:pathLst>
            </a:custGeom>
            <a:solidFill>
              <a:srgbClr val="F37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/>
            <p:cNvSpPr/>
            <p:nvPr/>
          </p:nvSpPr>
          <p:spPr>
            <a:xfrm>
              <a:off x="9764802" y="3862866"/>
              <a:ext cx="2581910" cy="2496185"/>
            </a:xfrm>
            <a:custGeom>
              <a:avLst/>
              <a:gdLst/>
              <a:ahLst/>
              <a:cxnLst/>
              <a:rect l="l" t="t" r="r" b="b"/>
              <a:pathLst>
                <a:path w="2581909" h="2496185">
                  <a:moveTo>
                    <a:pt x="1050030" y="0"/>
                  </a:moveTo>
                  <a:lnTo>
                    <a:pt x="1002548" y="11651"/>
                  </a:lnTo>
                  <a:lnTo>
                    <a:pt x="963656" y="41192"/>
                  </a:lnTo>
                  <a:lnTo>
                    <a:pt x="930607" y="79743"/>
                  </a:lnTo>
                  <a:lnTo>
                    <a:pt x="898079" y="118670"/>
                  </a:lnTo>
                  <a:lnTo>
                    <a:pt x="866075" y="157968"/>
                  </a:lnTo>
                  <a:lnTo>
                    <a:pt x="834597" y="197633"/>
                  </a:lnTo>
                  <a:lnTo>
                    <a:pt x="803647" y="237662"/>
                  </a:lnTo>
                  <a:lnTo>
                    <a:pt x="773227" y="278051"/>
                  </a:lnTo>
                  <a:lnTo>
                    <a:pt x="743341" y="318796"/>
                  </a:lnTo>
                  <a:lnTo>
                    <a:pt x="713990" y="359894"/>
                  </a:lnTo>
                  <a:lnTo>
                    <a:pt x="685177" y="401339"/>
                  </a:lnTo>
                  <a:lnTo>
                    <a:pt x="656904" y="443130"/>
                  </a:lnTo>
                  <a:lnTo>
                    <a:pt x="629174" y="485261"/>
                  </a:lnTo>
                  <a:lnTo>
                    <a:pt x="601988" y="527728"/>
                  </a:lnTo>
                  <a:lnTo>
                    <a:pt x="575350" y="570529"/>
                  </a:lnTo>
                  <a:lnTo>
                    <a:pt x="549262" y="613659"/>
                  </a:lnTo>
                  <a:lnTo>
                    <a:pt x="523725" y="657115"/>
                  </a:lnTo>
                  <a:lnTo>
                    <a:pt x="498743" y="700892"/>
                  </a:lnTo>
                  <a:lnTo>
                    <a:pt x="474318" y="744986"/>
                  </a:lnTo>
                  <a:lnTo>
                    <a:pt x="450452" y="789395"/>
                  </a:lnTo>
                  <a:lnTo>
                    <a:pt x="427148" y="834113"/>
                  </a:lnTo>
                  <a:lnTo>
                    <a:pt x="404407" y="879138"/>
                  </a:lnTo>
                  <a:lnTo>
                    <a:pt x="382233" y="924465"/>
                  </a:lnTo>
                  <a:lnTo>
                    <a:pt x="360628" y="970090"/>
                  </a:lnTo>
                  <a:lnTo>
                    <a:pt x="339593" y="1016011"/>
                  </a:lnTo>
                  <a:lnTo>
                    <a:pt x="319132" y="1062222"/>
                  </a:lnTo>
                  <a:lnTo>
                    <a:pt x="299247" y="1108720"/>
                  </a:lnTo>
                  <a:lnTo>
                    <a:pt x="280142" y="1155007"/>
                  </a:lnTo>
                  <a:lnTo>
                    <a:pt x="261637" y="1201497"/>
                  </a:lnTo>
                  <a:lnTo>
                    <a:pt x="243733" y="1248185"/>
                  </a:lnTo>
                  <a:lnTo>
                    <a:pt x="226431" y="1295068"/>
                  </a:lnTo>
                  <a:lnTo>
                    <a:pt x="209732" y="1342140"/>
                  </a:lnTo>
                  <a:lnTo>
                    <a:pt x="193637" y="1389399"/>
                  </a:lnTo>
                  <a:lnTo>
                    <a:pt x="178147" y="1436840"/>
                  </a:lnTo>
                  <a:lnTo>
                    <a:pt x="163262" y="1484460"/>
                  </a:lnTo>
                  <a:lnTo>
                    <a:pt x="148984" y="1532253"/>
                  </a:lnTo>
                  <a:lnTo>
                    <a:pt x="135313" y="1580217"/>
                  </a:lnTo>
                  <a:lnTo>
                    <a:pt x="122251" y="1628347"/>
                  </a:lnTo>
                  <a:lnTo>
                    <a:pt x="109799" y="1676639"/>
                  </a:lnTo>
                  <a:lnTo>
                    <a:pt x="97957" y="1725090"/>
                  </a:lnTo>
                  <a:lnTo>
                    <a:pt x="86727" y="1773694"/>
                  </a:lnTo>
                  <a:lnTo>
                    <a:pt x="76109" y="1822449"/>
                  </a:lnTo>
                  <a:lnTo>
                    <a:pt x="66104" y="1871349"/>
                  </a:lnTo>
                  <a:lnTo>
                    <a:pt x="56714" y="1920392"/>
                  </a:lnTo>
                  <a:lnTo>
                    <a:pt x="47938" y="1969573"/>
                  </a:lnTo>
                  <a:lnTo>
                    <a:pt x="39779" y="2018888"/>
                  </a:lnTo>
                  <a:lnTo>
                    <a:pt x="32238" y="2068333"/>
                  </a:lnTo>
                  <a:lnTo>
                    <a:pt x="25314" y="2117904"/>
                  </a:lnTo>
                  <a:lnTo>
                    <a:pt x="19009" y="2167597"/>
                  </a:lnTo>
                  <a:lnTo>
                    <a:pt x="13324" y="2217408"/>
                  </a:lnTo>
                  <a:lnTo>
                    <a:pt x="8261" y="2267333"/>
                  </a:lnTo>
                  <a:lnTo>
                    <a:pt x="3819" y="2317368"/>
                  </a:lnTo>
                  <a:lnTo>
                    <a:pt x="0" y="2367509"/>
                  </a:lnTo>
                  <a:lnTo>
                    <a:pt x="846" y="2392085"/>
                  </a:lnTo>
                  <a:lnTo>
                    <a:pt x="17104" y="2437900"/>
                  </a:lnTo>
                  <a:lnTo>
                    <a:pt x="50627" y="2473823"/>
                  </a:lnTo>
                  <a:lnTo>
                    <a:pt x="95470" y="2493327"/>
                  </a:lnTo>
                  <a:lnTo>
                    <a:pt x="120101" y="2495892"/>
                  </a:lnTo>
                  <a:lnTo>
                    <a:pt x="2110365" y="2495892"/>
                  </a:lnTo>
                  <a:lnTo>
                    <a:pt x="2152780" y="2488035"/>
                  </a:lnTo>
                  <a:lnTo>
                    <a:pt x="2188926" y="2466334"/>
                  </a:lnTo>
                  <a:lnTo>
                    <a:pt x="2201785" y="2450532"/>
                  </a:lnTo>
                  <a:lnTo>
                    <a:pt x="120101" y="2450532"/>
                  </a:lnTo>
                  <a:lnTo>
                    <a:pt x="104641" y="2448965"/>
                  </a:lnTo>
                  <a:lnTo>
                    <a:pt x="65128" y="2426627"/>
                  </a:lnTo>
                  <a:lnTo>
                    <a:pt x="45739" y="2386027"/>
                  </a:lnTo>
                  <a:lnTo>
                    <a:pt x="45255" y="2370660"/>
                  </a:lnTo>
                  <a:lnTo>
                    <a:pt x="49081" y="2320404"/>
                  </a:lnTo>
                  <a:lnTo>
                    <a:pt x="53528" y="2270291"/>
                  </a:lnTo>
                  <a:lnTo>
                    <a:pt x="58594" y="2220325"/>
                  </a:lnTo>
                  <a:lnTo>
                    <a:pt x="64277" y="2170510"/>
                  </a:lnTo>
                  <a:lnTo>
                    <a:pt x="70575" y="2120850"/>
                  </a:lnTo>
                  <a:lnTo>
                    <a:pt x="77488" y="2071348"/>
                  </a:lnTo>
                  <a:lnTo>
                    <a:pt x="85013" y="2022008"/>
                  </a:lnTo>
                  <a:lnTo>
                    <a:pt x="93149" y="1972835"/>
                  </a:lnTo>
                  <a:lnTo>
                    <a:pt x="101894" y="1923832"/>
                  </a:lnTo>
                  <a:lnTo>
                    <a:pt x="111246" y="1875003"/>
                  </a:lnTo>
                  <a:lnTo>
                    <a:pt x="121204" y="1826352"/>
                  </a:lnTo>
                  <a:lnTo>
                    <a:pt x="131767" y="1777884"/>
                  </a:lnTo>
                  <a:lnTo>
                    <a:pt x="142932" y="1729600"/>
                  </a:lnTo>
                  <a:lnTo>
                    <a:pt x="154699" y="1681507"/>
                  </a:lnTo>
                  <a:lnTo>
                    <a:pt x="167065" y="1633607"/>
                  </a:lnTo>
                  <a:lnTo>
                    <a:pt x="180029" y="1585905"/>
                  </a:lnTo>
                  <a:lnTo>
                    <a:pt x="193589" y="1538404"/>
                  </a:lnTo>
                  <a:lnTo>
                    <a:pt x="207743" y="1491108"/>
                  </a:lnTo>
                  <a:lnTo>
                    <a:pt x="222491" y="1444021"/>
                  </a:lnTo>
                  <a:lnTo>
                    <a:pt x="237831" y="1397147"/>
                  </a:lnTo>
                  <a:lnTo>
                    <a:pt x="253760" y="1350491"/>
                  </a:lnTo>
                  <a:lnTo>
                    <a:pt x="270277" y="1304055"/>
                  </a:lnTo>
                  <a:lnTo>
                    <a:pt x="287381" y="1257843"/>
                  </a:lnTo>
                  <a:lnTo>
                    <a:pt x="305070" y="1211860"/>
                  </a:lnTo>
                  <a:lnTo>
                    <a:pt x="323342" y="1166110"/>
                  </a:lnTo>
                  <a:lnTo>
                    <a:pt x="342196" y="1120596"/>
                  </a:lnTo>
                  <a:lnTo>
                    <a:pt x="361630" y="1075322"/>
                  </a:lnTo>
                  <a:lnTo>
                    <a:pt x="381643" y="1030293"/>
                  </a:lnTo>
                  <a:lnTo>
                    <a:pt x="402232" y="985511"/>
                  </a:lnTo>
                  <a:lnTo>
                    <a:pt x="423397" y="940981"/>
                  </a:lnTo>
                  <a:lnTo>
                    <a:pt x="445136" y="896707"/>
                  </a:lnTo>
                  <a:lnTo>
                    <a:pt x="467447" y="852693"/>
                  </a:lnTo>
                  <a:lnTo>
                    <a:pt x="490328" y="808942"/>
                  </a:lnTo>
                  <a:lnTo>
                    <a:pt x="513778" y="765459"/>
                  </a:lnTo>
                  <a:lnTo>
                    <a:pt x="537795" y="722247"/>
                  </a:lnTo>
                  <a:lnTo>
                    <a:pt x="562378" y="679310"/>
                  </a:lnTo>
                  <a:lnTo>
                    <a:pt x="587525" y="636652"/>
                  </a:lnTo>
                  <a:lnTo>
                    <a:pt x="613235" y="594278"/>
                  </a:lnTo>
                  <a:lnTo>
                    <a:pt x="639505" y="552190"/>
                  </a:lnTo>
                  <a:lnTo>
                    <a:pt x="666335" y="510393"/>
                  </a:lnTo>
                  <a:lnTo>
                    <a:pt x="693722" y="468891"/>
                  </a:lnTo>
                  <a:lnTo>
                    <a:pt x="721665" y="427687"/>
                  </a:lnTo>
                  <a:lnTo>
                    <a:pt x="750162" y="386786"/>
                  </a:lnTo>
                  <a:lnTo>
                    <a:pt x="779213" y="346191"/>
                  </a:lnTo>
                  <a:lnTo>
                    <a:pt x="808814" y="305906"/>
                  </a:lnTo>
                  <a:lnTo>
                    <a:pt x="838965" y="265935"/>
                  </a:lnTo>
                  <a:lnTo>
                    <a:pt x="869664" y="226282"/>
                  </a:lnTo>
                  <a:lnTo>
                    <a:pt x="900909" y="186952"/>
                  </a:lnTo>
                  <a:lnTo>
                    <a:pt x="932699" y="147947"/>
                  </a:lnTo>
                  <a:lnTo>
                    <a:pt x="965032" y="109271"/>
                  </a:lnTo>
                  <a:lnTo>
                    <a:pt x="997906" y="70929"/>
                  </a:lnTo>
                  <a:lnTo>
                    <a:pt x="1036316" y="47420"/>
                  </a:lnTo>
                  <a:lnTo>
                    <a:pt x="1051622" y="45328"/>
                  </a:lnTo>
                  <a:lnTo>
                    <a:pt x="1149577" y="45328"/>
                  </a:lnTo>
                  <a:lnTo>
                    <a:pt x="1139473" y="35224"/>
                  </a:lnTo>
                  <a:lnTo>
                    <a:pt x="1120238" y="19601"/>
                  </a:lnTo>
                  <a:lnTo>
                    <a:pt x="1098395" y="8298"/>
                  </a:lnTo>
                  <a:lnTo>
                    <a:pt x="1074731" y="1651"/>
                  </a:lnTo>
                  <a:lnTo>
                    <a:pt x="1050030" y="0"/>
                  </a:lnTo>
                  <a:close/>
                </a:path>
                <a:path w="2581909" h="2496185">
                  <a:moveTo>
                    <a:pt x="1149577" y="45328"/>
                  </a:moveTo>
                  <a:lnTo>
                    <a:pt x="1051622" y="45328"/>
                  </a:lnTo>
                  <a:lnTo>
                    <a:pt x="1067036" y="46332"/>
                  </a:lnTo>
                  <a:lnTo>
                    <a:pt x="1081739" y="50425"/>
                  </a:lnTo>
                  <a:lnTo>
                    <a:pt x="2514740" y="1474635"/>
                  </a:lnTo>
                  <a:lnTo>
                    <a:pt x="2536418" y="1522139"/>
                  </a:lnTo>
                  <a:lnTo>
                    <a:pt x="2533830" y="1548164"/>
                  </a:lnTo>
                  <a:lnTo>
                    <a:pt x="2522027" y="1572172"/>
                  </a:lnTo>
                  <a:lnTo>
                    <a:pt x="2492951" y="1612346"/>
                  </a:lnTo>
                  <a:lnTo>
                    <a:pt x="2465021" y="1653281"/>
                  </a:lnTo>
                  <a:lnTo>
                    <a:pt x="2438250" y="1694944"/>
                  </a:lnTo>
                  <a:lnTo>
                    <a:pt x="2412651" y="1737305"/>
                  </a:lnTo>
                  <a:lnTo>
                    <a:pt x="2388236" y="1780332"/>
                  </a:lnTo>
                  <a:lnTo>
                    <a:pt x="2365020" y="1823994"/>
                  </a:lnTo>
                  <a:lnTo>
                    <a:pt x="2343015" y="1868259"/>
                  </a:lnTo>
                  <a:lnTo>
                    <a:pt x="2322233" y="1913097"/>
                  </a:lnTo>
                  <a:lnTo>
                    <a:pt x="2302689" y="1958475"/>
                  </a:lnTo>
                  <a:lnTo>
                    <a:pt x="2284394" y="2004363"/>
                  </a:lnTo>
                  <a:lnTo>
                    <a:pt x="2267362" y="2050730"/>
                  </a:lnTo>
                  <a:lnTo>
                    <a:pt x="2251606" y="2097544"/>
                  </a:lnTo>
                  <a:lnTo>
                    <a:pt x="2237139" y="2144773"/>
                  </a:lnTo>
                  <a:lnTo>
                    <a:pt x="2223974" y="2192388"/>
                  </a:lnTo>
                  <a:lnTo>
                    <a:pt x="2212124" y="2240355"/>
                  </a:lnTo>
                  <a:lnTo>
                    <a:pt x="2201602" y="2288644"/>
                  </a:lnTo>
                  <a:lnTo>
                    <a:pt x="2192420" y="2337224"/>
                  </a:lnTo>
                  <a:lnTo>
                    <a:pt x="2184593" y="2386063"/>
                  </a:lnTo>
                  <a:lnTo>
                    <a:pt x="2175923" y="2411641"/>
                  </a:lnTo>
                  <a:lnTo>
                    <a:pt x="2159317" y="2432080"/>
                  </a:lnTo>
                  <a:lnTo>
                    <a:pt x="2136792" y="2445627"/>
                  </a:lnTo>
                  <a:lnTo>
                    <a:pt x="2110365" y="2450532"/>
                  </a:lnTo>
                  <a:lnTo>
                    <a:pt x="2201785" y="2450532"/>
                  </a:lnTo>
                  <a:lnTo>
                    <a:pt x="2215568" y="2433593"/>
                  </a:lnTo>
                  <a:lnTo>
                    <a:pt x="2229471" y="2392618"/>
                  </a:lnTo>
                  <a:lnTo>
                    <a:pt x="2237592" y="2342220"/>
                  </a:lnTo>
                  <a:lnTo>
                    <a:pt x="2247191" y="2292108"/>
                  </a:lnTo>
                  <a:lnTo>
                    <a:pt x="2258253" y="2242317"/>
                  </a:lnTo>
                  <a:lnTo>
                    <a:pt x="2270764" y="2192884"/>
                  </a:lnTo>
                  <a:lnTo>
                    <a:pt x="2284709" y="2143845"/>
                  </a:lnTo>
                  <a:lnTo>
                    <a:pt x="2300072" y="2095236"/>
                  </a:lnTo>
                  <a:lnTo>
                    <a:pt x="2316838" y="2047093"/>
                  </a:lnTo>
                  <a:lnTo>
                    <a:pt x="2334993" y="1999452"/>
                  </a:lnTo>
                  <a:lnTo>
                    <a:pt x="2354521" y="1952351"/>
                  </a:lnTo>
                  <a:lnTo>
                    <a:pt x="2375408" y="1905824"/>
                  </a:lnTo>
                  <a:lnTo>
                    <a:pt x="2397638" y="1859908"/>
                  </a:lnTo>
                  <a:lnTo>
                    <a:pt x="2421197" y="1814639"/>
                  </a:lnTo>
                  <a:lnTo>
                    <a:pt x="2446069" y="1770054"/>
                  </a:lnTo>
                  <a:lnTo>
                    <a:pt x="2472240" y="1726188"/>
                  </a:lnTo>
                  <a:lnTo>
                    <a:pt x="2499694" y="1683078"/>
                  </a:lnTo>
                  <a:lnTo>
                    <a:pt x="2528417" y="1640760"/>
                  </a:lnTo>
                  <a:lnTo>
                    <a:pt x="2558393" y="1599270"/>
                  </a:lnTo>
                  <a:lnTo>
                    <a:pt x="2577385" y="1560678"/>
                  </a:lnTo>
                  <a:lnTo>
                    <a:pt x="2581577" y="1518859"/>
                  </a:lnTo>
                  <a:lnTo>
                    <a:pt x="2571281" y="1478068"/>
                  </a:lnTo>
                  <a:lnTo>
                    <a:pt x="2546812" y="1442563"/>
                  </a:lnTo>
                  <a:lnTo>
                    <a:pt x="1149577" y="45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7"/>
            <p:cNvSpPr/>
            <p:nvPr/>
          </p:nvSpPr>
          <p:spPr>
            <a:xfrm>
              <a:off x="11108341" y="2564602"/>
              <a:ext cx="2451100" cy="2536825"/>
            </a:xfrm>
            <a:custGeom>
              <a:avLst/>
              <a:gdLst/>
              <a:ahLst/>
              <a:cxnLst/>
              <a:rect l="l" t="t" r="r" b="b"/>
              <a:pathLst>
                <a:path w="2451100" h="2536825">
                  <a:moveTo>
                    <a:pt x="2346422" y="0"/>
                  </a:moveTo>
                  <a:lnTo>
                    <a:pt x="2294627" y="3959"/>
                  </a:lnTo>
                  <a:lnTo>
                    <a:pt x="2243021" y="8582"/>
                  </a:lnTo>
                  <a:lnTo>
                    <a:pt x="2191607" y="13863"/>
                  </a:lnTo>
                  <a:lnTo>
                    <a:pt x="2140390" y="19798"/>
                  </a:lnTo>
                  <a:lnTo>
                    <a:pt x="2089374" y="26382"/>
                  </a:lnTo>
                  <a:lnTo>
                    <a:pt x="2038562" y="33613"/>
                  </a:lnTo>
                  <a:lnTo>
                    <a:pt x="1987960" y="41484"/>
                  </a:lnTo>
                  <a:lnTo>
                    <a:pt x="1937572" y="49993"/>
                  </a:lnTo>
                  <a:lnTo>
                    <a:pt x="1887402" y="59134"/>
                  </a:lnTo>
                  <a:lnTo>
                    <a:pt x="1837454" y="68904"/>
                  </a:lnTo>
                  <a:lnTo>
                    <a:pt x="1787732" y="79299"/>
                  </a:lnTo>
                  <a:lnTo>
                    <a:pt x="1738241" y="90313"/>
                  </a:lnTo>
                  <a:lnTo>
                    <a:pt x="1688985" y="101943"/>
                  </a:lnTo>
                  <a:lnTo>
                    <a:pt x="1639968" y="114184"/>
                  </a:lnTo>
                  <a:lnTo>
                    <a:pt x="1591194" y="127033"/>
                  </a:lnTo>
                  <a:lnTo>
                    <a:pt x="1542669" y="140485"/>
                  </a:lnTo>
                  <a:lnTo>
                    <a:pt x="1494395" y="154536"/>
                  </a:lnTo>
                  <a:lnTo>
                    <a:pt x="1446377" y="169181"/>
                  </a:lnTo>
                  <a:lnTo>
                    <a:pt x="1398620" y="184416"/>
                  </a:lnTo>
                  <a:lnTo>
                    <a:pt x="1351128" y="200238"/>
                  </a:lnTo>
                  <a:lnTo>
                    <a:pt x="1303904" y="216641"/>
                  </a:lnTo>
                  <a:lnTo>
                    <a:pt x="1256954" y="233622"/>
                  </a:lnTo>
                  <a:lnTo>
                    <a:pt x="1210281" y="251175"/>
                  </a:lnTo>
                  <a:lnTo>
                    <a:pt x="1163891" y="269298"/>
                  </a:lnTo>
                  <a:lnTo>
                    <a:pt x="1117786" y="287986"/>
                  </a:lnTo>
                  <a:lnTo>
                    <a:pt x="1071971" y="307234"/>
                  </a:lnTo>
                  <a:lnTo>
                    <a:pt x="1026451" y="327038"/>
                  </a:lnTo>
                  <a:lnTo>
                    <a:pt x="981230" y="347395"/>
                  </a:lnTo>
                  <a:lnTo>
                    <a:pt x="936312" y="368299"/>
                  </a:lnTo>
                  <a:lnTo>
                    <a:pt x="891701" y="389746"/>
                  </a:lnTo>
                  <a:lnTo>
                    <a:pt x="847402" y="411733"/>
                  </a:lnTo>
                  <a:lnTo>
                    <a:pt x="803418" y="434254"/>
                  </a:lnTo>
                  <a:lnTo>
                    <a:pt x="759755" y="457307"/>
                  </a:lnTo>
                  <a:lnTo>
                    <a:pt x="716416" y="480885"/>
                  </a:lnTo>
                  <a:lnTo>
                    <a:pt x="673405" y="504986"/>
                  </a:lnTo>
                  <a:lnTo>
                    <a:pt x="630728" y="529605"/>
                  </a:lnTo>
                  <a:lnTo>
                    <a:pt x="588387" y="554738"/>
                  </a:lnTo>
                  <a:lnTo>
                    <a:pt x="546388" y="580380"/>
                  </a:lnTo>
                  <a:lnTo>
                    <a:pt x="504735" y="606527"/>
                  </a:lnTo>
                  <a:lnTo>
                    <a:pt x="463431" y="633175"/>
                  </a:lnTo>
                  <a:lnTo>
                    <a:pt x="422482" y="660320"/>
                  </a:lnTo>
                  <a:lnTo>
                    <a:pt x="381891" y="687957"/>
                  </a:lnTo>
                  <a:lnTo>
                    <a:pt x="341663" y="716082"/>
                  </a:lnTo>
                  <a:lnTo>
                    <a:pt x="301801" y="744692"/>
                  </a:lnTo>
                  <a:lnTo>
                    <a:pt x="262311" y="773780"/>
                  </a:lnTo>
                  <a:lnTo>
                    <a:pt x="223196" y="803345"/>
                  </a:lnTo>
                  <a:lnTo>
                    <a:pt x="184461" y="833380"/>
                  </a:lnTo>
                  <a:lnTo>
                    <a:pt x="146110" y="863883"/>
                  </a:lnTo>
                  <a:lnTo>
                    <a:pt x="108147" y="894848"/>
                  </a:lnTo>
                  <a:lnTo>
                    <a:pt x="70577" y="926271"/>
                  </a:lnTo>
                  <a:lnTo>
                    <a:pt x="33403" y="958148"/>
                  </a:lnTo>
                  <a:lnTo>
                    <a:pt x="9020" y="990454"/>
                  </a:lnTo>
                  <a:lnTo>
                    <a:pt x="0" y="1028384"/>
                  </a:lnTo>
                  <a:lnTo>
                    <a:pt x="6479" y="1066861"/>
                  </a:lnTo>
                  <a:lnTo>
                    <a:pt x="28597" y="1100804"/>
                  </a:lnTo>
                  <a:lnTo>
                    <a:pt x="1435936" y="2508143"/>
                  </a:lnTo>
                  <a:lnTo>
                    <a:pt x="1464774" y="2528107"/>
                  </a:lnTo>
                  <a:lnTo>
                    <a:pt x="1497784" y="2536518"/>
                  </a:lnTo>
                  <a:lnTo>
                    <a:pt x="1531651" y="2533100"/>
                  </a:lnTo>
                  <a:lnTo>
                    <a:pt x="1563063" y="2517577"/>
                  </a:lnTo>
                  <a:lnTo>
                    <a:pt x="1604289" y="2487762"/>
                  </a:lnTo>
                  <a:lnTo>
                    <a:pt x="1646387" y="2459108"/>
                  </a:lnTo>
                  <a:lnTo>
                    <a:pt x="1689336" y="2431636"/>
                  </a:lnTo>
                  <a:lnTo>
                    <a:pt x="1733110" y="2405372"/>
                  </a:lnTo>
                  <a:lnTo>
                    <a:pt x="1777688" y="2380338"/>
                  </a:lnTo>
                  <a:lnTo>
                    <a:pt x="1823044" y="2356557"/>
                  </a:lnTo>
                  <a:lnTo>
                    <a:pt x="1869157" y="2334053"/>
                  </a:lnTo>
                  <a:lnTo>
                    <a:pt x="1916001" y="2312850"/>
                  </a:lnTo>
                  <a:lnTo>
                    <a:pt x="1963554" y="2292971"/>
                  </a:lnTo>
                  <a:lnTo>
                    <a:pt x="2011792" y="2274438"/>
                  </a:lnTo>
                  <a:lnTo>
                    <a:pt x="2060693" y="2257276"/>
                  </a:lnTo>
                  <a:lnTo>
                    <a:pt x="2110231" y="2241508"/>
                  </a:lnTo>
                  <a:lnTo>
                    <a:pt x="2160384" y="2227157"/>
                  </a:lnTo>
                  <a:lnTo>
                    <a:pt x="2211128" y="2214247"/>
                  </a:lnTo>
                  <a:lnTo>
                    <a:pt x="2262440" y="2202801"/>
                  </a:lnTo>
                  <a:lnTo>
                    <a:pt x="2314296" y="2192842"/>
                  </a:lnTo>
                  <a:lnTo>
                    <a:pt x="2366672" y="2184394"/>
                  </a:lnTo>
                  <a:lnTo>
                    <a:pt x="2400072" y="2173161"/>
                  </a:lnTo>
                  <a:lnTo>
                    <a:pt x="2426652" y="2151653"/>
                  </a:lnTo>
                  <a:lnTo>
                    <a:pt x="2444212" y="2122348"/>
                  </a:lnTo>
                  <a:lnTo>
                    <a:pt x="2450554" y="2087727"/>
                  </a:lnTo>
                  <a:lnTo>
                    <a:pt x="2450554" y="97473"/>
                  </a:lnTo>
                  <a:lnTo>
                    <a:pt x="2442207" y="57862"/>
                  </a:lnTo>
                  <a:lnTo>
                    <a:pt x="2419617" y="26080"/>
                  </a:lnTo>
                  <a:lnTo>
                    <a:pt x="2386462" y="5626"/>
                  </a:lnTo>
                  <a:lnTo>
                    <a:pt x="2346422" y="0"/>
                  </a:lnTo>
                  <a:close/>
                </a:path>
              </a:pathLst>
            </a:custGeom>
            <a:solidFill>
              <a:srgbClr val="38C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8"/>
            <p:cNvSpPr/>
            <p:nvPr/>
          </p:nvSpPr>
          <p:spPr>
            <a:xfrm>
              <a:off x="11085683" y="2541985"/>
              <a:ext cx="2496185" cy="2581910"/>
            </a:xfrm>
            <a:custGeom>
              <a:avLst/>
              <a:gdLst/>
              <a:ahLst/>
              <a:cxnLst/>
              <a:rect l="l" t="t" r="r" b="b"/>
              <a:pathLst>
                <a:path w="2496184" h="2581910">
                  <a:moveTo>
                    <a:pt x="2367498" y="0"/>
                  </a:moveTo>
                  <a:lnTo>
                    <a:pt x="2317357" y="3820"/>
                  </a:lnTo>
                  <a:lnTo>
                    <a:pt x="2267322" y="8263"/>
                  </a:lnTo>
                  <a:lnTo>
                    <a:pt x="2217397" y="13328"/>
                  </a:lnTo>
                  <a:lnTo>
                    <a:pt x="2167586" y="19013"/>
                  </a:lnTo>
                  <a:lnTo>
                    <a:pt x="2117893" y="25319"/>
                  </a:lnTo>
                  <a:lnTo>
                    <a:pt x="2068322" y="32243"/>
                  </a:lnTo>
                  <a:lnTo>
                    <a:pt x="2018877" y="39786"/>
                  </a:lnTo>
                  <a:lnTo>
                    <a:pt x="1969563" y="47945"/>
                  </a:lnTo>
                  <a:lnTo>
                    <a:pt x="1920382" y="56721"/>
                  </a:lnTo>
                  <a:lnTo>
                    <a:pt x="1871339" y="66112"/>
                  </a:lnTo>
                  <a:lnTo>
                    <a:pt x="1822439" y="76116"/>
                  </a:lnTo>
                  <a:lnTo>
                    <a:pt x="1773685" y="86735"/>
                  </a:lnTo>
                  <a:lnTo>
                    <a:pt x="1725080" y="97965"/>
                  </a:lnTo>
                  <a:lnTo>
                    <a:pt x="1676631" y="109807"/>
                  </a:lnTo>
                  <a:lnTo>
                    <a:pt x="1628339" y="122259"/>
                  </a:lnTo>
                  <a:lnTo>
                    <a:pt x="1580209" y="135321"/>
                  </a:lnTo>
                  <a:lnTo>
                    <a:pt x="1532246" y="148991"/>
                  </a:lnTo>
                  <a:lnTo>
                    <a:pt x="1484453" y="163269"/>
                  </a:lnTo>
                  <a:lnTo>
                    <a:pt x="1436834" y="178153"/>
                  </a:lnTo>
                  <a:lnTo>
                    <a:pt x="1389394" y="193643"/>
                  </a:lnTo>
                  <a:lnTo>
                    <a:pt x="1342135" y="209737"/>
                  </a:lnTo>
                  <a:lnTo>
                    <a:pt x="1295064" y="226435"/>
                  </a:lnTo>
                  <a:lnTo>
                    <a:pt x="1248182" y="243737"/>
                  </a:lnTo>
                  <a:lnTo>
                    <a:pt x="1201495" y="261639"/>
                  </a:lnTo>
                  <a:lnTo>
                    <a:pt x="1155006" y="280143"/>
                  </a:lnTo>
                  <a:lnTo>
                    <a:pt x="1108720" y="299247"/>
                  </a:lnTo>
                  <a:lnTo>
                    <a:pt x="1062219" y="319132"/>
                  </a:lnTo>
                  <a:lnTo>
                    <a:pt x="1016006" y="339593"/>
                  </a:lnTo>
                  <a:lnTo>
                    <a:pt x="970084" y="360627"/>
                  </a:lnTo>
                  <a:lnTo>
                    <a:pt x="924457" y="382232"/>
                  </a:lnTo>
                  <a:lnTo>
                    <a:pt x="879129" y="404406"/>
                  </a:lnTo>
                  <a:lnTo>
                    <a:pt x="834103" y="427146"/>
                  </a:lnTo>
                  <a:lnTo>
                    <a:pt x="789384" y="450450"/>
                  </a:lnTo>
                  <a:lnTo>
                    <a:pt x="744975" y="474315"/>
                  </a:lnTo>
                  <a:lnTo>
                    <a:pt x="700880" y="498740"/>
                  </a:lnTo>
                  <a:lnTo>
                    <a:pt x="657103" y="523721"/>
                  </a:lnTo>
                  <a:lnTo>
                    <a:pt x="613647" y="549257"/>
                  </a:lnTo>
                  <a:lnTo>
                    <a:pt x="570517" y="575344"/>
                  </a:lnTo>
                  <a:lnTo>
                    <a:pt x="527717" y="601981"/>
                  </a:lnTo>
                  <a:lnTo>
                    <a:pt x="485250" y="629166"/>
                  </a:lnTo>
                  <a:lnTo>
                    <a:pt x="443119" y="656895"/>
                  </a:lnTo>
                  <a:lnTo>
                    <a:pt x="401330" y="685167"/>
                  </a:lnTo>
                  <a:lnTo>
                    <a:pt x="359885" y="713979"/>
                  </a:lnTo>
                  <a:lnTo>
                    <a:pt x="318788" y="743329"/>
                  </a:lnTo>
                  <a:lnTo>
                    <a:pt x="278044" y="773214"/>
                  </a:lnTo>
                  <a:lnTo>
                    <a:pt x="237656" y="803632"/>
                  </a:lnTo>
                  <a:lnTo>
                    <a:pt x="197628" y="834581"/>
                  </a:lnTo>
                  <a:lnTo>
                    <a:pt x="157964" y="866058"/>
                  </a:lnTo>
                  <a:lnTo>
                    <a:pt x="118667" y="898061"/>
                  </a:lnTo>
                  <a:lnTo>
                    <a:pt x="79742" y="930587"/>
                  </a:lnTo>
                  <a:lnTo>
                    <a:pt x="41192" y="963635"/>
                  </a:lnTo>
                  <a:lnTo>
                    <a:pt x="11651" y="1002525"/>
                  </a:lnTo>
                  <a:lnTo>
                    <a:pt x="0" y="1049999"/>
                  </a:lnTo>
                  <a:lnTo>
                    <a:pt x="1695" y="1074712"/>
                  </a:lnTo>
                  <a:lnTo>
                    <a:pt x="19616" y="1120222"/>
                  </a:lnTo>
                  <a:lnTo>
                    <a:pt x="1442563" y="2546802"/>
                  </a:lnTo>
                  <a:lnTo>
                    <a:pt x="1482254" y="2573047"/>
                  </a:lnTo>
                  <a:lnTo>
                    <a:pt x="1527859" y="2581889"/>
                  </a:lnTo>
                  <a:lnTo>
                    <a:pt x="1546625" y="2580434"/>
                  </a:lnTo>
                  <a:lnTo>
                    <a:pt x="1599281" y="2558372"/>
                  </a:lnTo>
                  <a:lnTo>
                    <a:pt x="1522139" y="2536395"/>
                  </a:lnTo>
                  <a:lnTo>
                    <a:pt x="1496746" y="2529968"/>
                  </a:lnTo>
                  <a:lnTo>
                    <a:pt x="67285" y="1107379"/>
                  </a:lnTo>
                  <a:lnTo>
                    <a:pt x="46350" y="1067104"/>
                  </a:lnTo>
                  <a:lnTo>
                    <a:pt x="45328" y="1051591"/>
                  </a:lnTo>
                  <a:lnTo>
                    <a:pt x="47420" y="1036295"/>
                  </a:lnTo>
                  <a:lnTo>
                    <a:pt x="70929" y="997885"/>
                  </a:lnTo>
                  <a:lnTo>
                    <a:pt x="109268" y="965013"/>
                  </a:lnTo>
                  <a:lnTo>
                    <a:pt x="147941" y="932683"/>
                  </a:lnTo>
                  <a:lnTo>
                    <a:pt x="186943" y="900895"/>
                  </a:lnTo>
                  <a:lnTo>
                    <a:pt x="226271" y="869652"/>
                  </a:lnTo>
                  <a:lnTo>
                    <a:pt x="265921" y="838955"/>
                  </a:lnTo>
                  <a:lnTo>
                    <a:pt x="305889" y="808806"/>
                  </a:lnTo>
                  <a:lnTo>
                    <a:pt x="346172" y="779207"/>
                  </a:lnTo>
                  <a:lnTo>
                    <a:pt x="386765" y="750158"/>
                  </a:lnTo>
                  <a:lnTo>
                    <a:pt x="427664" y="721662"/>
                  </a:lnTo>
                  <a:lnTo>
                    <a:pt x="468866" y="693721"/>
                  </a:lnTo>
                  <a:lnTo>
                    <a:pt x="510366" y="666335"/>
                  </a:lnTo>
                  <a:lnTo>
                    <a:pt x="552162" y="639507"/>
                  </a:lnTo>
                  <a:lnTo>
                    <a:pt x="594248" y="613238"/>
                  </a:lnTo>
                  <a:lnTo>
                    <a:pt x="636621" y="587530"/>
                  </a:lnTo>
                  <a:lnTo>
                    <a:pt x="679277" y="562384"/>
                  </a:lnTo>
                  <a:lnTo>
                    <a:pt x="722213" y="537802"/>
                  </a:lnTo>
                  <a:lnTo>
                    <a:pt x="765424" y="513785"/>
                  </a:lnTo>
                  <a:lnTo>
                    <a:pt x="808906" y="490336"/>
                  </a:lnTo>
                  <a:lnTo>
                    <a:pt x="852656" y="467456"/>
                  </a:lnTo>
                  <a:lnTo>
                    <a:pt x="896670" y="445145"/>
                  </a:lnTo>
                  <a:lnTo>
                    <a:pt x="940943" y="423407"/>
                  </a:lnTo>
                  <a:lnTo>
                    <a:pt x="985472" y="402243"/>
                  </a:lnTo>
                  <a:lnTo>
                    <a:pt x="1030254" y="381654"/>
                  </a:lnTo>
                  <a:lnTo>
                    <a:pt x="1075283" y="361641"/>
                  </a:lnTo>
                  <a:lnTo>
                    <a:pt x="1120557" y="342207"/>
                  </a:lnTo>
                  <a:lnTo>
                    <a:pt x="1166071" y="323354"/>
                  </a:lnTo>
                  <a:lnTo>
                    <a:pt x="1211821" y="305081"/>
                  </a:lnTo>
                  <a:lnTo>
                    <a:pt x="1257804" y="287393"/>
                  </a:lnTo>
                  <a:lnTo>
                    <a:pt x="1304016" y="270289"/>
                  </a:lnTo>
                  <a:lnTo>
                    <a:pt x="1350453" y="253771"/>
                  </a:lnTo>
                  <a:lnTo>
                    <a:pt x="1397110" y="237842"/>
                  </a:lnTo>
                  <a:lnTo>
                    <a:pt x="1443984" y="222502"/>
                  </a:lnTo>
                  <a:lnTo>
                    <a:pt x="1491072" y="207754"/>
                  </a:lnTo>
                  <a:lnTo>
                    <a:pt x="1538369" y="193599"/>
                  </a:lnTo>
                  <a:lnTo>
                    <a:pt x="1585871" y="180038"/>
                  </a:lnTo>
                  <a:lnTo>
                    <a:pt x="1633575" y="167074"/>
                  </a:lnTo>
                  <a:lnTo>
                    <a:pt x="1681476" y="154707"/>
                  </a:lnTo>
                  <a:lnTo>
                    <a:pt x="1729571" y="142940"/>
                  </a:lnTo>
                  <a:lnTo>
                    <a:pt x="1777855" y="131773"/>
                  </a:lnTo>
                  <a:lnTo>
                    <a:pt x="1826326" y="121210"/>
                  </a:lnTo>
                  <a:lnTo>
                    <a:pt x="1874978" y="111250"/>
                  </a:lnTo>
                  <a:lnTo>
                    <a:pt x="1923809" y="101897"/>
                  </a:lnTo>
                  <a:lnTo>
                    <a:pt x="1972814" y="93151"/>
                  </a:lnTo>
                  <a:lnTo>
                    <a:pt x="2021990" y="85014"/>
                  </a:lnTo>
                  <a:lnTo>
                    <a:pt x="2071331" y="77487"/>
                  </a:lnTo>
                  <a:lnTo>
                    <a:pt x="2120836" y="70573"/>
                  </a:lnTo>
                  <a:lnTo>
                    <a:pt x="2170499" y="64273"/>
                  </a:lnTo>
                  <a:lnTo>
                    <a:pt x="2220317" y="58589"/>
                  </a:lnTo>
                  <a:lnTo>
                    <a:pt x="2270286" y="53521"/>
                  </a:lnTo>
                  <a:lnTo>
                    <a:pt x="2320401" y="49073"/>
                  </a:lnTo>
                  <a:lnTo>
                    <a:pt x="2372451" y="45119"/>
                  </a:lnTo>
                  <a:lnTo>
                    <a:pt x="2374231" y="45056"/>
                  </a:lnTo>
                  <a:lnTo>
                    <a:pt x="2468982" y="45056"/>
                  </a:lnTo>
                  <a:lnTo>
                    <a:pt x="2457558" y="31946"/>
                  </a:lnTo>
                  <a:lnTo>
                    <a:pt x="2437886" y="17092"/>
                  </a:lnTo>
                  <a:lnTo>
                    <a:pt x="2415775" y="6635"/>
                  </a:lnTo>
                  <a:lnTo>
                    <a:pt x="2392041" y="848"/>
                  </a:lnTo>
                  <a:lnTo>
                    <a:pt x="2367498" y="0"/>
                  </a:lnTo>
                  <a:close/>
                </a:path>
                <a:path w="2496184" h="2581910">
                  <a:moveTo>
                    <a:pt x="2468982" y="45056"/>
                  </a:moveTo>
                  <a:lnTo>
                    <a:pt x="2376000" y="45056"/>
                  </a:lnTo>
                  <a:lnTo>
                    <a:pt x="2389892" y="46356"/>
                  </a:lnTo>
                  <a:lnTo>
                    <a:pt x="2403136" y="50193"/>
                  </a:lnTo>
                  <a:lnTo>
                    <a:pt x="2436865" y="76798"/>
                  </a:lnTo>
                  <a:lnTo>
                    <a:pt x="2450532" y="120090"/>
                  </a:lnTo>
                  <a:lnTo>
                    <a:pt x="2450532" y="2110344"/>
                  </a:lnTo>
                  <a:lnTo>
                    <a:pt x="2432080" y="2159299"/>
                  </a:lnTo>
                  <a:lnTo>
                    <a:pt x="2386063" y="2184561"/>
                  </a:lnTo>
                  <a:lnTo>
                    <a:pt x="2337224" y="2192392"/>
                  </a:lnTo>
                  <a:lnTo>
                    <a:pt x="2288644" y="2201576"/>
                  </a:lnTo>
                  <a:lnTo>
                    <a:pt x="2240355" y="2212101"/>
                  </a:lnTo>
                  <a:lnTo>
                    <a:pt x="2192388" y="2223953"/>
                  </a:lnTo>
                  <a:lnTo>
                    <a:pt x="2144773" y="2237119"/>
                  </a:lnTo>
                  <a:lnTo>
                    <a:pt x="2097544" y="2251587"/>
                  </a:lnTo>
                  <a:lnTo>
                    <a:pt x="2050730" y="2267343"/>
                  </a:lnTo>
                  <a:lnTo>
                    <a:pt x="2004363" y="2284375"/>
                  </a:lnTo>
                  <a:lnTo>
                    <a:pt x="1958475" y="2302670"/>
                  </a:lnTo>
                  <a:lnTo>
                    <a:pt x="1913097" y="2322215"/>
                  </a:lnTo>
                  <a:lnTo>
                    <a:pt x="1868259" y="2342996"/>
                  </a:lnTo>
                  <a:lnTo>
                    <a:pt x="1823994" y="2365001"/>
                  </a:lnTo>
                  <a:lnTo>
                    <a:pt x="1780332" y="2388217"/>
                  </a:lnTo>
                  <a:lnTo>
                    <a:pt x="1737305" y="2412631"/>
                  </a:lnTo>
                  <a:lnTo>
                    <a:pt x="1694944" y="2438230"/>
                  </a:lnTo>
                  <a:lnTo>
                    <a:pt x="1653281" y="2465000"/>
                  </a:lnTo>
                  <a:lnTo>
                    <a:pt x="1612346" y="2492930"/>
                  </a:lnTo>
                  <a:lnTo>
                    <a:pt x="1572172" y="2522006"/>
                  </a:lnTo>
                  <a:lnTo>
                    <a:pt x="1548164" y="2533808"/>
                  </a:lnTo>
                  <a:lnTo>
                    <a:pt x="1522139" y="2536395"/>
                  </a:lnTo>
                  <a:lnTo>
                    <a:pt x="1629698" y="2536395"/>
                  </a:lnTo>
                  <a:lnTo>
                    <a:pt x="1640767" y="2528397"/>
                  </a:lnTo>
                  <a:lnTo>
                    <a:pt x="1683082" y="2499676"/>
                  </a:lnTo>
                  <a:lnTo>
                    <a:pt x="1726190" y="2472223"/>
                  </a:lnTo>
                  <a:lnTo>
                    <a:pt x="1770054" y="2446053"/>
                  </a:lnTo>
                  <a:lnTo>
                    <a:pt x="1814638" y="2421181"/>
                  </a:lnTo>
                  <a:lnTo>
                    <a:pt x="1859906" y="2397622"/>
                  </a:lnTo>
                  <a:lnTo>
                    <a:pt x="1905821" y="2375392"/>
                  </a:lnTo>
                  <a:lnTo>
                    <a:pt x="1952348" y="2354505"/>
                  </a:lnTo>
                  <a:lnTo>
                    <a:pt x="1999450" y="2334976"/>
                  </a:lnTo>
                  <a:lnTo>
                    <a:pt x="2047090" y="2316820"/>
                  </a:lnTo>
                  <a:lnTo>
                    <a:pt x="2095234" y="2300053"/>
                  </a:lnTo>
                  <a:lnTo>
                    <a:pt x="2143843" y="2284690"/>
                  </a:lnTo>
                  <a:lnTo>
                    <a:pt x="2192883" y="2270745"/>
                  </a:lnTo>
                  <a:lnTo>
                    <a:pt x="2242316" y="2258233"/>
                  </a:lnTo>
                  <a:lnTo>
                    <a:pt x="2292108" y="2247170"/>
                  </a:lnTo>
                  <a:lnTo>
                    <a:pt x="2342220" y="2237571"/>
                  </a:lnTo>
                  <a:lnTo>
                    <a:pt x="2392618" y="2229450"/>
                  </a:lnTo>
                  <a:lnTo>
                    <a:pt x="2433589" y="2215553"/>
                  </a:lnTo>
                  <a:lnTo>
                    <a:pt x="2466330" y="2188913"/>
                  </a:lnTo>
                  <a:lnTo>
                    <a:pt x="2488034" y="2152765"/>
                  </a:lnTo>
                  <a:lnTo>
                    <a:pt x="2495892" y="2110344"/>
                  </a:lnTo>
                  <a:lnTo>
                    <a:pt x="2495892" y="120090"/>
                  </a:lnTo>
                  <a:lnTo>
                    <a:pt x="2493329" y="95460"/>
                  </a:lnTo>
                  <a:lnTo>
                    <a:pt x="2485862" y="72044"/>
                  </a:lnTo>
                  <a:lnTo>
                    <a:pt x="2473827" y="50616"/>
                  </a:lnTo>
                  <a:lnTo>
                    <a:pt x="2468982" y="45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9"/>
            <p:cNvSpPr/>
            <p:nvPr/>
          </p:nvSpPr>
          <p:spPr>
            <a:xfrm>
              <a:off x="15145615" y="6687827"/>
              <a:ext cx="2536825" cy="2451100"/>
            </a:xfrm>
            <a:custGeom>
              <a:avLst/>
              <a:gdLst/>
              <a:ahLst/>
              <a:cxnLst/>
              <a:rect l="l" t="t" r="r" b="b"/>
              <a:pathLst>
                <a:path w="2536825" h="2451100">
                  <a:moveTo>
                    <a:pt x="2439054" y="0"/>
                  </a:moveTo>
                  <a:lnTo>
                    <a:pt x="448789" y="0"/>
                  </a:lnTo>
                  <a:lnTo>
                    <a:pt x="414168" y="6341"/>
                  </a:lnTo>
                  <a:lnTo>
                    <a:pt x="384865" y="23901"/>
                  </a:lnTo>
                  <a:lnTo>
                    <a:pt x="363360" y="50477"/>
                  </a:lnTo>
                  <a:lnTo>
                    <a:pt x="352133" y="83871"/>
                  </a:lnTo>
                  <a:lnTo>
                    <a:pt x="343685" y="136250"/>
                  </a:lnTo>
                  <a:lnTo>
                    <a:pt x="333726" y="188107"/>
                  </a:lnTo>
                  <a:lnTo>
                    <a:pt x="322279" y="239420"/>
                  </a:lnTo>
                  <a:lnTo>
                    <a:pt x="309369" y="290166"/>
                  </a:lnTo>
                  <a:lnTo>
                    <a:pt x="295018" y="340319"/>
                  </a:lnTo>
                  <a:lnTo>
                    <a:pt x="279250" y="389859"/>
                  </a:lnTo>
                  <a:lnTo>
                    <a:pt x="262088" y="438759"/>
                  </a:lnTo>
                  <a:lnTo>
                    <a:pt x="243556" y="486998"/>
                  </a:lnTo>
                  <a:lnTo>
                    <a:pt x="223676" y="534552"/>
                  </a:lnTo>
                  <a:lnTo>
                    <a:pt x="202473" y="581397"/>
                  </a:lnTo>
                  <a:lnTo>
                    <a:pt x="179969" y="627509"/>
                  </a:lnTo>
                  <a:lnTo>
                    <a:pt x="156189" y="672866"/>
                  </a:lnTo>
                  <a:lnTo>
                    <a:pt x="131155" y="717443"/>
                  </a:lnTo>
                  <a:lnTo>
                    <a:pt x="104890" y="761218"/>
                  </a:lnTo>
                  <a:lnTo>
                    <a:pt x="77419" y="804167"/>
                  </a:lnTo>
                  <a:lnTo>
                    <a:pt x="48764" y="846265"/>
                  </a:lnTo>
                  <a:lnTo>
                    <a:pt x="18949" y="887491"/>
                  </a:lnTo>
                  <a:lnTo>
                    <a:pt x="3421" y="918903"/>
                  </a:lnTo>
                  <a:lnTo>
                    <a:pt x="8409" y="985780"/>
                  </a:lnTo>
                  <a:lnTo>
                    <a:pt x="1435712" y="2421957"/>
                  </a:lnTo>
                  <a:lnTo>
                    <a:pt x="1469661" y="2444075"/>
                  </a:lnTo>
                  <a:lnTo>
                    <a:pt x="1508141" y="2450553"/>
                  </a:lnTo>
                  <a:lnTo>
                    <a:pt x="1546072" y="2441529"/>
                  </a:lnTo>
                  <a:lnTo>
                    <a:pt x="1578378" y="2417141"/>
                  </a:lnTo>
                  <a:lnTo>
                    <a:pt x="1610255" y="2379967"/>
                  </a:lnTo>
                  <a:lnTo>
                    <a:pt x="1641678" y="2342396"/>
                  </a:lnTo>
                  <a:lnTo>
                    <a:pt x="1672642" y="2304434"/>
                  </a:lnTo>
                  <a:lnTo>
                    <a:pt x="1703144" y="2266083"/>
                  </a:lnTo>
                  <a:lnTo>
                    <a:pt x="1733179" y="2227348"/>
                  </a:lnTo>
                  <a:lnTo>
                    <a:pt x="1762743" y="2188233"/>
                  </a:lnTo>
                  <a:lnTo>
                    <a:pt x="1791832" y="2148743"/>
                  </a:lnTo>
                  <a:lnTo>
                    <a:pt x="1820441" y="2108882"/>
                  </a:lnTo>
                  <a:lnTo>
                    <a:pt x="1848566" y="2068653"/>
                  </a:lnTo>
                  <a:lnTo>
                    <a:pt x="1876203" y="2028063"/>
                  </a:lnTo>
                  <a:lnTo>
                    <a:pt x="1903347" y="1987114"/>
                  </a:lnTo>
                  <a:lnTo>
                    <a:pt x="1929995" y="1945810"/>
                  </a:lnTo>
                  <a:lnTo>
                    <a:pt x="1956142" y="1904157"/>
                  </a:lnTo>
                  <a:lnTo>
                    <a:pt x="1981784" y="1862158"/>
                  </a:lnTo>
                  <a:lnTo>
                    <a:pt x="2006916" y="1819818"/>
                  </a:lnTo>
                  <a:lnTo>
                    <a:pt x="2031535" y="1777141"/>
                  </a:lnTo>
                  <a:lnTo>
                    <a:pt x="2055636" y="1734131"/>
                  </a:lnTo>
                  <a:lnTo>
                    <a:pt x="2079215" y="1690792"/>
                  </a:lnTo>
                  <a:lnTo>
                    <a:pt x="2102267" y="1647129"/>
                  </a:lnTo>
                  <a:lnTo>
                    <a:pt x="2124789" y="1603146"/>
                  </a:lnTo>
                  <a:lnTo>
                    <a:pt x="2146775" y="1558847"/>
                  </a:lnTo>
                  <a:lnTo>
                    <a:pt x="2168223" y="1514236"/>
                  </a:lnTo>
                  <a:lnTo>
                    <a:pt x="2189127" y="1469318"/>
                  </a:lnTo>
                  <a:lnTo>
                    <a:pt x="2209483" y="1424097"/>
                  </a:lnTo>
                  <a:lnTo>
                    <a:pt x="2229287" y="1378577"/>
                  </a:lnTo>
                  <a:lnTo>
                    <a:pt x="2248535" y="1332763"/>
                  </a:lnTo>
                  <a:lnTo>
                    <a:pt x="2267223" y="1286659"/>
                  </a:lnTo>
                  <a:lnTo>
                    <a:pt x="2285346" y="1240268"/>
                  </a:lnTo>
                  <a:lnTo>
                    <a:pt x="2302900" y="1193596"/>
                  </a:lnTo>
                  <a:lnTo>
                    <a:pt x="2319880" y="1146646"/>
                  </a:lnTo>
                  <a:lnTo>
                    <a:pt x="2336283" y="1099423"/>
                  </a:lnTo>
                  <a:lnTo>
                    <a:pt x="2352105" y="1051931"/>
                  </a:lnTo>
                  <a:lnTo>
                    <a:pt x="2367340" y="1004174"/>
                  </a:lnTo>
                  <a:lnTo>
                    <a:pt x="2381985" y="956157"/>
                  </a:lnTo>
                  <a:lnTo>
                    <a:pt x="2396036" y="907883"/>
                  </a:lnTo>
                  <a:lnTo>
                    <a:pt x="2409488" y="859357"/>
                  </a:lnTo>
                  <a:lnTo>
                    <a:pt x="2422336" y="810584"/>
                  </a:lnTo>
                  <a:lnTo>
                    <a:pt x="2434578" y="761567"/>
                  </a:lnTo>
                  <a:lnTo>
                    <a:pt x="2446208" y="712312"/>
                  </a:lnTo>
                  <a:lnTo>
                    <a:pt x="2457222" y="662821"/>
                  </a:lnTo>
                  <a:lnTo>
                    <a:pt x="2467616" y="613099"/>
                  </a:lnTo>
                  <a:lnTo>
                    <a:pt x="2477386" y="563151"/>
                  </a:lnTo>
                  <a:lnTo>
                    <a:pt x="2486527" y="512981"/>
                  </a:lnTo>
                  <a:lnTo>
                    <a:pt x="2495035" y="462593"/>
                  </a:lnTo>
                  <a:lnTo>
                    <a:pt x="2502906" y="411991"/>
                  </a:lnTo>
                  <a:lnTo>
                    <a:pt x="2510136" y="361180"/>
                  </a:lnTo>
                  <a:lnTo>
                    <a:pt x="2516720" y="310164"/>
                  </a:lnTo>
                  <a:lnTo>
                    <a:pt x="2522655" y="258947"/>
                  </a:lnTo>
                  <a:lnTo>
                    <a:pt x="2527935" y="207533"/>
                  </a:lnTo>
                  <a:lnTo>
                    <a:pt x="2532557" y="155927"/>
                  </a:lnTo>
                  <a:lnTo>
                    <a:pt x="2536517" y="104132"/>
                  </a:lnTo>
                  <a:lnTo>
                    <a:pt x="2530896" y="64092"/>
                  </a:lnTo>
                  <a:lnTo>
                    <a:pt x="2510445" y="30937"/>
                  </a:lnTo>
                  <a:lnTo>
                    <a:pt x="2478665" y="8347"/>
                  </a:lnTo>
                  <a:lnTo>
                    <a:pt x="2439054" y="0"/>
                  </a:lnTo>
                  <a:close/>
                </a:path>
              </a:pathLst>
            </a:custGeom>
            <a:solidFill>
              <a:srgbClr val="8B7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0"/>
            <p:cNvSpPr/>
            <p:nvPr/>
          </p:nvSpPr>
          <p:spPr>
            <a:xfrm>
              <a:off x="15123170" y="6665147"/>
              <a:ext cx="2581910" cy="2496185"/>
            </a:xfrm>
            <a:custGeom>
              <a:avLst/>
              <a:gdLst/>
              <a:ahLst/>
              <a:cxnLst/>
              <a:rect l="l" t="t" r="r" b="b"/>
              <a:pathLst>
                <a:path w="2581909" h="2496184">
                  <a:moveTo>
                    <a:pt x="2461477" y="0"/>
                  </a:moveTo>
                  <a:lnTo>
                    <a:pt x="471202" y="0"/>
                  </a:lnTo>
                  <a:lnTo>
                    <a:pt x="428793" y="7856"/>
                  </a:lnTo>
                  <a:lnTo>
                    <a:pt x="392649" y="29558"/>
                  </a:lnTo>
                  <a:lnTo>
                    <a:pt x="366005" y="62298"/>
                  </a:lnTo>
                  <a:lnTo>
                    <a:pt x="352096" y="103274"/>
                  </a:lnTo>
                  <a:lnTo>
                    <a:pt x="343977" y="153671"/>
                  </a:lnTo>
                  <a:lnTo>
                    <a:pt x="334379" y="203784"/>
                  </a:lnTo>
                  <a:lnTo>
                    <a:pt x="323318" y="253574"/>
                  </a:lnTo>
                  <a:lnTo>
                    <a:pt x="310807" y="303008"/>
                  </a:lnTo>
                  <a:lnTo>
                    <a:pt x="296863" y="352047"/>
                  </a:lnTo>
                  <a:lnTo>
                    <a:pt x="281500" y="400656"/>
                  </a:lnTo>
                  <a:lnTo>
                    <a:pt x="264734" y="448799"/>
                  </a:lnTo>
                  <a:lnTo>
                    <a:pt x="246579" y="496439"/>
                  </a:lnTo>
                  <a:lnTo>
                    <a:pt x="227051" y="543541"/>
                  </a:lnTo>
                  <a:lnTo>
                    <a:pt x="206164" y="590068"/>
                  </a:lnTo>
                  <a:lnTo>
                    <a:pt x="183934" y="635984"/>
                  </a:lnTo>
                  <a:lnTo>
                    <a:pt x="160375" y="681252"/>
                  </a:lnTo>
                  <a:lnTo>
                    <a:pt x="135504" y="725838"/>
                  </a:lnTo>
                  <a:lnTo>
                    <a:pt x="109334" y="769704"/>
                  </a:lnTo>
                  <a:lnTo>
                    <a:pt x="81880" y="812814"/>
                  </a:lnTo>
                  <a:lnTo>
                    <a:pt x="53159" y="855132"/>
                  </a:lnTo>
                  <a:lnTo>
                    <a:pt x="23185" y="896621"/>
                  </a:lnTo>
                  <a:lnTo>
                    <a:pt x="4192" y="935209"/>
                  </a:lnTo>
                  <a:lnTo>
                    <a:pt x="0" y="977027"/>
                  </a:lnTo>
                  <a:lnTo>
                    <a:pt x="10292" y="1017817"/>
                  </a:lnTo>
                  <a:lnTo>
                    <a:pt x="34755" y="1053318"/>
                  </a:lnTo>
                  <a:lnTo>
                    <a:pt x="1442105" y="2460668"/>
                  </a:lnTo>
                  <a:lnTo>
                    <a:pt x="1481261" y="2486778"/>
                  </a:lnTo>
                  <a:lnTo>
                    <a:pt x="1527359" y="2495965"/>
                  </a:lnTo>
                  <a:lnTo>
                    <a:pt x="1530154" y="2495944"/>
                  </a:lnTo>
                  <a:lnTo>
                    <a:pt x="1579031" y="2484239"/>
                  </a:lnTo>
                  <a:lnTo>
                    <a:pt x="1617921" y="2454689"/>
                  </a:lnTo>
                  <a:lnTo>
                    <a:pt x="1621458" y="2450564"/>
                  </a:lnTo>
                  <a:lnTo>
                    <a:pt x="1529966" y="2450564"/>
                  </a:lnTo>
                  <a:lnTo>
                    <a:pt x="1514368" y="2449511"/>
                  </a:lnTo>
                  <a:lnTo>
                    <a:pt x="1474177" y="2428606"/>
                  </a:lnTo>
                  <a:lnTo>
                    <a:pt x="66827" y="1021256"/>
                  </a:lnTo>
                  <a:lnTo>
                    <a:pt x="45158" y="973753"/>
                  </a:lnTo>
                  <a:lnTo>
                    <a:pt x="47747" y="947727"/>
                  </a:lnTo>
                  <a:lnTo>
                    <a:pt x="59550" y="923720"/>
                  </a:lnTo>
                  <a:lnTo>
                    <a:pt x="88626" y="883545"/>
                  </a:lnTo>
                  <a:lnTo>
                    <a:pt x="116556" y="842611"/>
                  </a:lnTo>
                  <a:lnTo>
                    <a:pt x="143328" y="800948"/>
                  </a:lnTo>
                  <a:lnTo>
                    <a:pt x="168927" y="758587"/>
                  </a:lnTo>
                  <a:lnTo>
                    <a:pt x="193341" y="715560"/>
                  </a:lnTo>
                  <a:lnTo>
                    <a:pt x="216557" y="671898"/>
                  </a:lnTo>
                  <a:lnTo>
                    <a:pt x="238563" y="627633"/>
                  </a:lnTo>
                  <a:lnTo>
                    <a:pt x="259344" y="582795"/>
                  </a:lnTo>
                  <a:lnTo>
                    <a:pt x="278889" y="537416"/>
                  </a:lnTo>
                  <a:lnTo>
                    <a:pt x="297184" y="491528"/>
                  </a:lnTo>
                  <a:lnTo>
                    <a:pt x="314215" y="445161"/>
                  </a:lnTo>
                  <a:lnTo>
                    <a:pt x="329971" y="398348"/>
                  </a:lnTo>
                  <a:lnTo>
                    <a:pt x="344438" y="351118"/>
                  </a:lnTo>
                  <a:lnTo>
                    <a:pt x="357603" y="303504"/>
                  </a:lnTo>
                  <a:lnTo>
                    <a:pt x="369453" y="255537"/>
                  </a:lnTo>
                  <a:lnTo>
                    <a:pt x="379976" y="207248"/>
                  </a:lnTo>
                  <a:lnTo>
                    <a:pt x="389157" y="158668"/>
                  </a:lnTo>
                  <a:lnTo>
                    <a:pt x="396985" y="109829"/>
                  </a:lnTo>
                  <a:lnTo>
                    <a:pt x="405654" y="84250"/>
                  </a:lnTo>
                  <a:lnTo>
                    <a:pt x="422259" y="63812"/>
                  </a:lnTo>
                  <a:lnTo>
                    <a:pt x="444781" y="50264"/>
                  </a:lnTo>
                  <a:lnTo>
                    <a:pt x="471202" y="45359"/>
                  </a:lnTo>
                  <a:lnTo>
                    <a:pt x="2554929" y="45359"/>
                  </a:lnTo>
                  <a:lnTo>
                    <a:pt x="2549621" y="38333"/>
                  </a:lnTo>
                  <a:lnTo>
                    <a:pt x="2530949" y="22069"/>
                  </a:lnTo>
                  <a:lnTo>
                    <a:pt x="2509519" y="10033"/>
                  </a:lnTo>
                  <a:lnTo>
                    <a:pt x="2486103" y="2564"/>
                  </a:lnTo>
                  <a:lnTo>
                    <a:pt x="2461477" y="0"/>
                  </a:lnTo>
                  <a:close/>
                </a:path>
                <a:path w="2581909" h="2496184">
                  <a:moveTo>
                    <a:pt x="2554929" y="45359"/>
                  </a:moveTo>
                  <a:lnTo>
                    <a:pt x="2461477" y="45359"/>
                  </a:lnTo>
                  <a:lnTo>
                    <a:pt x="2476937" y="46927"/>
                  </a:lnTo>
                  <a:lnTo>
                    <a:pt x="2491476" y="51532"/>
                  </a:lnTo>
                  <a:lnTo>
                    <a:pt x="2525774" y="81539"/>
                  </a:lnTo>
                  <a:lnTo>
                    <a:pt x="2536312" y="125231"/>
                  </a:lnTo>
                  <a:lnTo>
                    <a:pt x="2532483" y="175490"/>
                  </a:lnTo>
                  <a:lnTo>
                    <a:pt x="2528034" y="225605"/>
                  </a:lnTo>
                  <a:lnTo>
                    <a:pt x="2522966" y="275573"/>
                  </a:lnTo>
                  <a:lnTo>
                    <a:pt x="2517281" y="325390"/>
                  </a:lnTo>
                  <a:lnTo>
                    <a:pt x="2510981" y="375053"/>
                  </a:lnTo>
                  <a:lnTo>
                    <a:pt x="2504066" y="424557"/>
                  </a:lnTo>
                  <a:lnTo>
                    <a:pt x="2496540" y="473898"/>
                  </a:lnTo>
                  <a:lnTo>
                    <a:pt x="2488402" y="523073"/>
                  </a:lnTo>
                  <a:lnTo>
                    <a:pt x="2479656" y="572078"/>
                  </a:lnTo>
                  <a:lnTo>
                    <a:pt x="2470302" y="620908"/>
                  </a:lnTo>
                  <a:lnTo>
                    <a:pt x="2460343" y="669560"/>
                  </a:lnTo>
                  <a:lnTo>
                    <a:pt x="2449779" y="718031"/>
                  </a:lnTo>
                  <a:lnTo>
                    <a:pt x="2438612" y="766315"/>
                  </a:lnTo>
                  <a:lnTo>
                    <a:pt x="2426845" y="814409"/>
                  </a:lnTo>
                  <a:lnTo>
                    <a:pt x="2414478" y="862310"/>
                  </a:lnTo>
                  <a:lnTo>
                    <a:pt x="2401514" y="910014"/>
                  </a:lnTo>
                  <a:lnTo>
                    <a:pt x="2387953" y="957515"/>
                  </a:lnTo>
                  <a:lnTo>
                    <a:pt x="2373798" y="1004812"/>
                  </a:lnTo>
                  <a:lnTo>
                    <a:pt x="2359050" y="1051899"/>
                  </a:lnTo>
                  <a:lnTo>
                    <a:pt x="2343710" y="1098773"/>
                  </a:lnTo>
                  <a:lnTo>
                    <a:pt x="2327781" y="1145431"/>
                  </a:lnTo>
                  <a:lnTo>
                    <a:pt x="2311263" y="1191867"/>
                  </a:lnTo>
                  <a:lnTo>
                    <a:pt x="2294160" y="1238078"/>
                  </a:lnTo>
                  <a:lnTo>
                    <a:pt x="2276471" y="1284061"/>
                  </a:lnTo>
                  <a:lnTo>
                    <a:pt x="2258199" y="1329812"/>
                  </a:lnTo>
                  <a:lnTo>
                    <a:pt x="2239345" y="1375325"/>
                  </a:lnTo>
                  <a:lnTo>
                    <a:pt x="2219911" y="1420599"/>
                  </a:lnTo>
                  <a:lnTo>
                    <a:pt x="2199899" y="1465628"/>
                  </a:lnTo>
                  <a:lnTo>
                    <a:pt x="2179310" y="1510409"/>
                  </a:lnTo>
                  <a:lnTo>
                    <a:pt x="2158146" y="1554939"/>
                  </a:lnTo>
                  <a:lnTo>
                    <a:pt x="2136408" y="1599212"/>
                  </a:lnTo>
                  <a:lnTo>
                    <a:pt x="2114098" y="1643225"/>
                  </a:lnTo>
                  <a:lnTo>
                    <a:pt x="2091218" y="1686975"/>
                  </a:lnTo>
                  <a:lnTo>
                    <a:pt x="2067769" y="1730458"/>
                  </a:lnTo>
                  <a:lnTo>
                    <a:pt x="2043753" y="1773668"/>
                  </a:lnTo>
                  <a:lnTo>
                    <a:pt x="2019171" y="1816604"/>
                  </a:lnTo>
                  <a:lnTo>
                    <a:pt x="1994025" y="1859260"/>
                  </a:lnTo>
                  <a:lnTo>
                    <a:pt x="1968317" y="1901633"/>
                  </a:lnTo>
                  <a:lnTo>
                    <a:pt x="1942048" y="1943720"/>
                  </a:lnTo>
                  <a:lnTo>
                    <a:pt x="1915220" y="1985515"/>
                  </a:lnTo>
                  <a:lnTo>
                    <a:pt x="1887835" y="2027015"/>
                  </a:lnTo>
                  <a:lnTo>
                    <a:pt x="1859893" y="2068217"/>
                  </a:lnTo>
                  <a:lnTo>
                    <a:pt x="1831398" y="2109116"/>
                  </a:lnTo>
                  <a:lnTo>
                    <a:pt x="1802349" y="2149709"/>
                  </a:lnTo>
                  <a:lnTo>
                    <a:pt x="1772750" y="2189992"/>
                  </a:lnTo>
                  <a:lnTo>
                    <a:pt x="1742601" y="2229960"/>
                  </a:lnTo>
                  <a:lnTo>
                    <a:pt x="1711904" y="2269610"/>
                  </a:lnTo>
                  <a:lnTo>
                    <a:pt x="1680661" y="2308938"/>
                  </a:lnTo>
                  <a:lnTo>
                    <a:pt x="1648874" y="2347941"/>
                  </a:lnTo>
                  <a:lnTo>
                    <a:pt x="1616543" y="2386613"/>
                  </a:lnTo>
                  <a:lnTo>
                    <a:pt x="1583671" y="2424952"/>
                  </a:lnTo>
                  <a:lnTo>
                    <a:pt x="1545262" y="2448472"/>
                  </a:lnTo>
                  <a:lnTo>
                    <a:pt x="1529966" y="2450564"/>
                  </a:lnTo>
                  <a:lnTo>
                    <a:pt x="1621458" y="2450564"/>
                  </a:lnTo>
                  <a:lnTo>
                    <a:pt x="1650969" y="2416139"/>
                  </a:lnTo>
                  <a:lnTo>
                    <a:pt x="1683496" y="2377214"/>
                  </a:lnTo>
                  <a:lnTo>
                    <a:pt x="1715499" y="2337917"/>
                  </a:lnTo>
                  <a:lnTo>
                    <a:pt x="1746976" y="2298253"/>
                  </a:lnTo>
                  <a:lnTo>
                    <a:pt x="1777925" y="2258225"/>
                  </a:lnTo>
                  <a:lnTo>
                    <a:pt x="1808343" y="2217837"/>
                  </a:lnTo>
                  <a:lnTo>
                    <a:pt x="1838228" y="2177093"/>
                  </a:lnTo>
                  <a:lnTo>
                    <a:pt x="1867578" y="2135997"/>
                  </a:lnTo>
                  <a:lnTo>
                    <a:pt x="1896390" y="2094552"/>
                  </a:lnTo>
                  <a:lnTo>
                    <a:pt x="1924661" y="2052763"/>
                  </a:lnTo>
                  <a:lnTo>
                    <a:pt x="1952391" y="2010633"/>
                  </a:lnTo>
                  <a:lnTo>
                    <a:pt x="1979575" y="1968165"/>
                  </a:lnTo>
                  <a:lnTo>
                    <a:pt x="2006212" y="1925365"/>
                  </a:lnTo>
                  <a:lnTo>
                    <a:pt x="2032300" y="1882236"/>
                  </a:lnTo>
                  <a:lnTo>
                    <a:pt x="2057836" y="1838781"/>
                  </a:lnTo>
                  <a:lnTo>
                    <a:pt x="2082817" y="1795004"/>
                  </a:lnTo>
                  <a:lnTo>
                    <a:pt x="2107241" y="1750910"/>
                  </a:lnTo>
                  <a:lnTo>
                    <a:pt x="2131107" y="1706501"/>
                  </a:lnTo>
                  <a:lnTo>
                    <a:pt x="2154410" y="1661783"/>
                  </a:lnTo>
                  <a:lnTo>
                    <a:pt x="2177150" y="1616758"/>
                  </a:lnTo>
                  <a:lnTo>
                    <a:pt x="2199324" y="1571430"/>
                  </a:lnTo>
                  <a:lnTo>
                    <a:pt x="2220929" y="1525804"/>
                  </a:lnTo>
                  <a:lnTo>
                    <a:pt x="2241964" y="1479883"/>
                  </a:lnTo>
                  <a:lnTo>
                    <a:pt x="2262424" y="1433671"/>
                  </a:lnTo>
                  <a:lnTo>
                    <a:pt x="2282310" y="1387172"/>
                  </a:lnTo>
                  <a:lnTo>
                    <a:pt x="2301412" y="1340886"/>
                  </a:lnTo>
                  <a:lnTo>
                    <a:pt x="2319915" y="1294397"/>
                  </a:lnTo>
                  <a:lnTo>
                    <a:pt x="2337817" y="1247710"/>
                  </a:lnTo>
                  <a:lnTo>
                    <a:pt x="2355118" y="1200828"/>
                  </a:lnTo>
                  <a:lnTo>
                    <a:pt x="2371815" y="1153756"/>
                  </a:lnTo>
                  <a:lnTo>
                    <a:pt x="2387910" y="1106498"/>
                  </a:lnTo>
                  <a:lnTo>
                    <a:pt x="2403399" y="1059057"/>
                  </a:lnTo>
                  <a:lnTo>
                    <a:pt x="2418283" y="1011438"/>
                  </a:lnTo>
                  <a:lnTo>
                    <a:pt x="2432561" y="963645"/>
                  </a:lnTo>
                  <a:lnTo>
                    <a:pt x="2446231" y="915682"/>
                  </a:lnTo>
                  <a:lnTo>
                    <a:pt x="2459293" y="867552"/>
                  </a:lnTo>
                  <a:lnTo>
                    <a:pt x="2471745" y="819260"/>
                  </a:lnTo>
                  <a:lnTo>
                    <a:pt x="2483587" y="770810"/>
                  </a:lnTo>
                  <a:lnTo>
                    <a:pt x="2494818" y="722205"/>
                  </a:lnTo>
                  <a:lnTo>
                    <a:pt x="2505437" y="673451"/>
                  </a:lnTo>
                  <a:lnTo>
                    <a:pt x="2515442" y="624550"/>
                  </a:lnTo>
                  <a:lnTo>
                    <a:pt x="2524833" y="575507"/>
                  </a:lnTo>
                  <a:lnTo>
                    <a:pt x="2533609" y="526325"/>
                  </a:lnTo>
                  <a:lnTo>
                    <a:pt x="2541769" y="477010"/>
                  </a:lnTo>
                  <a:lnTo>
                    <a:pt x="2549312" y="427565"/>
                  </a:lnTo>
                  <a:lnTo>
                    <a:pt x="2556237" y="377993"/>
                  </a:lnTo>
                  <a:lnTo>
                    <a:pt x="2562543" y="328299"/>
                  </a:lnTo>
                  <a:lnTo>
                    <a:pt x="2568229" y="278487"/>
                  </a:lnTo>
                  <a:lnTo>
                    <a:pt x="2573294" y="228561"/>
                  </a:lnTo>
                  <a:lnTo>
                    <a:pt x="2577737" y="178525"/>
                  </a:lnTo>
                  <a:lnTo>
                    <a:pt x="2581557" y="128383"/>
                  </a:lnTo>
                  <a:lnTo>
                    <a:pt x="2580722" y="103807"/>
                  </a:lnTo>
                  <a:lnTo>
                    <a:pt x="2574934" y="80080"/>
                  </a:lnTo>
                  <a:lnTo>
                    <a:pt x="2564473" y="57992"/>
                  </a:lnTo>
                  <a:lnTo>
                    <a:pt x="2554929" y="45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1"/>
            <p:cNvSpPr/>
            <p:nvPr/>
          </p:nvSpPr>
          <p:spPr>
            <a:xfrm>
              <a:off x="15145598" y="3885524"/>
              <a:ext cx="2536825" cy="2451100"/>
            </a:xfrm>
            <a:custGeom>
              <a:avLst/>
              <a:gdLst/>
              <a:ahLst/>
              <a:cxnLst/>
              <a:rect l="l" t="t" r="r" b="b"/>
              <a:pathLst>
                <a:path w="2536825" h="2451100">
                  <a:moveTo>
                    <a:pt x="1508098" y="0"/>
                  </a:moveTo>
                  <a:lnTo>
                    <a:pt x="1469620" y="6479"/>
                  </a:lnTo>
                  <a:lnTo>
                    <a:pt x="1435677" y="28597"/>
                  </a:lnTo>
                  <a:lnTo>
                    <a:pt x="28380" y="1435905"/>
                  </a:lnTo>
                  <a:lnTo>
                    <a:pt x="0" y="1497739"/>
                  </a:lnTo>
                  <a:lnTo>
                    <a:pt x="3414" y="1531605"/>
                  </a:lnTo>
                  <a:lnTo>
                    <a:pt x="18935" y="1563021"/>
                  </a:lnTo>
                  <a:lnTo>
                    <a:pt x="48740" y="1604245"/>
                  </a:lnTo>
                  <a:lnTo>
                    <a:pt x="77386" y="1646343"/>
                  </a:lnTo>
                  <a:lnTo>
                    <a:pt x="104851" y="1689290"/>
                  </a:lnTo>
                  <a:lnTo>
                    <a:pt x="131110" y="1733065"/>
                  </a:lnTo>
                  <a:lnTo>
                    <a:pt x="156140" y="1777643"/>
                  </a:lnTo>
                  <a:lnTo>
                    <a:pt x="179919" y="1823000"/>
                  </a:lnTo>
                  <a:lnTo>
                    <a:pt x="202421" y="1869114"/>
                  </a:lnTo>
                  <a:lnTo>
                    <a:pt x="223624" y="1915960"/>
                  </a:lnTo>
                  <a:lnTo>
                    <a:pt x="243504" y="1963516"/>
                  </a:lnTo>
                  <a:lnTo>
                    <a:pt x="262037" y="2011758"/>
                  </a:lnTo>
                  <a:lnTo>
                    <a:pt x="279201" y="2060662"/>
                  </a:lnTo>
                  <a:lnTo>
                    <a:pt x="294971" y="2110205"/>
                  </a:lnTo>
                  <a:lnTo>
                    <a:pt x="309324" y="2160364"/>
                  </a:lnTo>
                  <a:lnTo>
                    <a:pt x="322237" y="2211114"/>
                  </a:lnTo>
                  <a:lnTo>
                    <a:pt x="333686" y="2262433"/>
                  </a:lnTo>
                  <a:lnTo>
                    <a:pt x="343647" y="2314297"/>
                  </a:lnTo>
                  <a:lnTo>
                    <a:pt x="352097" y="2366683"/>
                  </a:lnTo>
                  <a:lnTo>
                    <a:pt x="363324" y="2400081"/>
                  </a:lnTo>
                  <a:lnTo>
                    <a:pt x="384829" y="2426657"/>
                  </a:lnTo>
                  <a:lnTo>
                    <a:pt x="414133" y="2444214"/>
                  </a:lnTo>
                  <a:lnTo>
                    <a:pt x="448754" y="2450554"/>
                  </a:lnTo>
                  <a:lnTo>
                    <a:pt x="2439018" y="2450554"/>
                  </a:lnTo>
                  <a:lnTo>
                    <a:pt x="2478628" y="2442209"/>
                  </a:lnTo>
                  <a:lnTo>
                    <a:pt x="2510406" y="2419622"/>
                  </a:lnTo>
                  <a:lnTo>
                    <a:pt x="2530856" y="2386471"/>
                  </a:lnTo>
                  <a:lnTo>
                    <a:pt x="2536481" y="2346432"/>
                  </a:lnTo>
                  <a:lnTo>
                    <a:pt x="2532524" y="2294638"/>
                  </a:lnTo>
                  <a:lnTo>
                    <a:pt x="2527903" y="2243031"/>
                  </a:lnTo>
                  <a:lnTo>
                    <a:pt x="2522625" y="2191618"/>
                  </a:lnTo>
                  <a:lnTo>
                    <a:pt x="2516692" y="2140400"/>
                  </a:lnTo>
                  <a:lnTo>
                    <a:pt x="2510109" y="2089384"/>
                  </a:lnTo>
                  <a:lnTo>
                    <a:pt x="2502880" y="2038573"/>
                  </a:lnTo>
                  <a:lnTo>
                    <a:pt x="2495010" y="1987971"/>
                  </a:lnTo>
                  <a:lnTo>
                    <a:pt x="2486502" y="1937583"/>
                  </a:lnTo>
                  <a:lnTo>
                    <a:pt x="2477362" y="1887412"/>
                  </a:lnTo>
                  <a:lnTo>
                    <a:pt x="2467593" y="1837464"/>
                  </a:lnTo>
                  <a:lnTo>
                    <a:pt x="2457200" y="1787742"/>
                  </a:lnTo>
                  <a:lnTo>
                    <a:pt x="2446187" y="1738251"/>
                  </a:lnTo>
                  <a:lnTo>
                    <a:pt x="2434557" y="1688995"/>
                  </a:lnTo>
                  <a:lnTo>
                    <a:pt x="2422316" y="1639978"/>
                  </a:lnTo>
                  <a:lnTo>
                    <a:pt x="2409468" y="1591205"/>
                  </a:lnTo>
                  <a:lnTo>
                    <a:pt x="2396017" y="1542679"/>
                  </a:lnTo>
                  <a:lnTo>
                    <a:pt x="2381966" y="1494405"/>
                  </a:lnTo>
                  <a:lnTo>
                    <a:pt x="2367321" y="1446387"/>
                  </a:lnTo>
                  <a:lnTo>
                    <a:pt x="2352086" y="1398630"/>
                  </a:lnTo>
                  <a:lnTo>
                    <a:pt x="2336265" y="1351137"/>
                  </a:lnTo>
                  <a:lnTo>
                    <a:pt x="2319862" y="1303914"/>
                  </a:lnTo>
                  <a:lnTo>
                    <a:pt x="2302881" y="1256964"/>
                  </a:lnTo>
                  <a:lnTo>
                    <a:pt x="2285327" y="1210291"/>
                  </a:lnTo>
                  <a:lnTo>
                    <a:pt x="2267204" y="1163900"/>
                  </a:lnTo>
                  <a:lnTo>
                    <a:pt x="2248516" y="1117795"/>
                  </a:lnTo>
                  <a:lnTo>
                    <a:pt x="2229267" y="1071980"/>
                  </a:lnTo>
                  <a:lnTo>
                    <a:pt x="2209463" y="1026460"/>
                  </a:lnTo>
                  <a:lnTo>
                    <a:pt x="2189106" y="981239"/>
                  </a:lnTo>
                  <a:lnTo>
                    <a:pt x="2168202" y="936320"/>
                  </a:lnTo>
                  <a:lnTo>
                    <a:pt x="2146754" y="891709"/>
                  </a:lnTo>
                  <a:lnTo>
                    <a:pt x="2124767" y="847410"/>
                  </a:lnTo>
                  <a:lnTo>
                    <a:pt x="2102244" y="803426"/>
                  </a:lnTo>
                  <a:lnTo>
                    <a:pt x="2079192" y="759762"/>
                  </a:lnTo>
                  <a:lnTo>
                    <a:pt x="2055612" y="716423"/>
                  </a:lnTo>
                  <a:lnTo>
                    <a:pt x="2031511" y="673412"/>
                  </a:lnTo>
                  <a:lnTo>
                    <a:pt x="2006891" y="630734"/>
                  </a:lnTo>
                  <a:lnTo>
                    <a:pt x="1981758" y="588394"/>
                  </a:lnTo>
                  <a:lnTo>
                    <a:pt x="1956116" y="546394"/>
                  </a:lnTo>
                  <a:lnTo>
                    <a:pt x="1929968" y="504741"/>
                  </a:lnTo>
                  <a:lnTo>
                    <a:pt x="1903319" y="463437"/>
                  </a:lnTo>
                  <a:lnTo>
                    <a:pt x="1876174" y="422487"/>
                  </a:lnTo>
                  <a:lnTo>
                    <a:pt x="1848536" y="381895"/>
                  </a:lnTo>
                  <a:lnTo>
                    <a:pt x="1820411" y="341667"/>
                  </a:lnTo>
                  <a:lnTo>
                    <a:pt x="1791801" y="301805"/>
                  </a:lnTo>
                  <a:lnTo>
                    <a:pt x="1762712" y="262314"/>
                  </a:lnTo>
                  <a:lnTo>
                    <a:pt x="1733147" y="223199"/>
                  </a:lnTo>
                  <a:lnTo>
                    <a:pt x="1703111" y="184463"/>
                  </a:lnTo>
                  <a:lnTo>
                    <a:pt x="1672609" y="146112"/>
                  </a:lnTo>
                  <a:lnTo>
                    <a:pt x="1641644" y="108148"/>
                  </a:lnTo>
                  <a:lnTo>
                    <a:pt x="1610220" y="70577"/>
                  </a:lnTo>
                  <a:lnTo>
                    <a:pt x="1578343" y="33403"/>
                  </a:lnTo>
                  <a:lnTo>
                    <a:pt x="1546031" y="9020"/>
                  </a:lnTo>
                  <a:lnTo>
                    <a:pt x="1508098" y="0"/>
                  </a:lnTo>
                  <a:close/>
                </a:path>
              </a:pathLst>
            </a:custGeom>
            <a:solidFill>
              <a:srgbClr val="9EC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2"/>
            <p:cNvSpPr/>
            <p:nvPr/>
          </p:nvSpPr>
          <p:spPr>
            <a:xfrm>
              <a:off x="15123205" y="3862866"/>
              <a:ext cx="2581910" cy="2496185"/>
            </a:xfrm>
            <a:custGeom>
              <a:avLst/>
              <a:gdLst/>
              <a:ahLst/>
              <a:cxnLst/>
              <a:rect l="l" t="t" r="r" b="b"/>
              <a:pathLst>
                <a:path w="2581909" h="2496185">
                  <a:moveTo>
                    <a:pt x="1531522" y="0"/>
                  </a:moveTo>
                  <a:lnTo>
                    <a:pt x="1483089" y="8306"/>
                  </a:lnTo>
                  <a:lnTo>
                    <a:pt x="1442069" y="35224"/>
                  </a:lnTo>
                  <a:lnTo>
                    <a:pt x="34762" y="1442511"/>
                  </a:lnTo>
                  <a:lnTo>
                    <a:pt x="10296" y="1478015"/>
                  </a:lnTo>
                  <a:lnTo>
                    <a:pt x="0" y="1518803"/>
                  </a:lnTo>
                  <a:lnTo>
                    <a:pt x="4186" y="1560622"/>
                  </a:lnTo>
                  <a:lnTo>
                    <a:pt x="23170" y="1599218"/>
                  </a:lnTo>
                  <a:lnTo>
                    <a:pt x="53141" y="1640718"/>
                  </a:lnTo>
                  <a:lnTo>
                    <a:pt x="81859" y="1683046"/>
                  </a:lnTo>
                  <a:lnTo>
                    <a:pt x="109310" y="1726165"/>
                  </a:lnTo>
                  <a:lnTo>
                    <a:pt x="135478" y="1770039"/>
                  </a:lnTo>
                  <a:lnTo>
                    <a:pt x="160348" y="1814631"/>
                  </a:lnTo>
                  <a:lnTo>
                    <a:pt x="183905" y="1859905"/>
                  </a:lnTo>
                  <a:lnTo>
                    <a:pt x="206134" y="1905826"/>
                  </a:lnTo>
                  <a:lnTo>
                    <a:pt x="227020" y="1952357"/>
                  </a:lnTo>
                  <a:lnTo>
                    <a:pt x="246548" y="1999462"/>
                  </a:lnTo>
                  <a:lnTo>
                    <a:pt x="264702" y="2047104"/>
                  </a:lnTo>
                  <a:lnTo>
                    <a:pt x="281469" y="2095247"/>
                  </a:lnTo>
                  <a:lnTo>
                    <a:pt x="296832" y="2143856"/>
                  </a:lnTo>
                  <a:lnTo>
                    <a:pt x="310777" y="2192893"/>
                  </a:lnTo>
                  <a:lnTo>
                    <a:pt x="323288" y="2242323"/>
                  </a:lnTo>
                  <a:lnTo>
                    <a:pt x="334351" y="2292110"/>
                  </a:lnTo>
                  <a:lnTo>
                    <a:pt x="343950" y="2342216"/>
                  </a:lnTo>
                  <a:lnTo>
                    <a:pt x="352071" y="2392607"/>
                  </a:lnTo>
                  <a:lnTo>
                    <a:pt x="365967" y="2433585"/>
                  </a:lnTo>
                  <a:lnTo>
                    <a:pt x="392603" y="2466329"/>
                  </a:lnTo>
                  <a:lnTo>
                    <a:pt x="428747" y="2488034"/>
                  </a:lnTo>
                  <a:lnTo>
                    <a:pt x="471167" y="2495892"/>
                  </a:lnTo>
                  <a:lnTo>
                    <a:pt x="2461431" y="2495892"/>
                  </a:lnTo>
                  <a:lnTo>
                    <a:pt x="2509477" y="2485858"/>
                  </a:lnTo>
                  <a:lnTo>
                    <a:pt x="2549575" y="2457558"/>
                  </a:lnTo>
                  <a:lnTo>
                    <a:pt x="2554892" y="2450522"/>
                  </a:lnTo>
                  <a:lnTo>
                    <a:pt x="471167" y="2450522"/>
                  </a:lnTo>
                  <a:lnTo>
                    <a:pt x="444742" y="2445618"/>
                  </a:lnTo>
                  <a:lnTo>
                    <a:pt x="422221" y="2432073"/>
                  </a:lnTo>
                  <a:lnTo>
                    <a:pt x="405622" y="2411635"/>
                  </a:lnTo>
                  <a:lnTo>
                    <a:pt x="396956" y="2386027"/>
                  </a:lnTo>
                  <a:lnTo>
                    <a:pt x="389129" y="2337220"/>
                  </a:lnTo>
                  <a:lnTo>
                    <a:pt x="379945" y="2288646"/>
                  </a:lnTo>
                  <a:lnTo>
                    <a:pt x="369421" y="2240361"/>
                  </a:lnTo>
                  <a:lnTo>
                    <a:pt x="357570" y="2192397"/>
                  </a:lnTo>
                  <a:lnTo>
                    <a:pt x="344405" y="2144786"/>
                  </a:lnTo>
                  <a:lnTo>
                    <a:pt x="329938" y="2097558"/>
                  </a:lnTo>
                  <a:lnTo>
                    <a:pt x="314183" y="2050744"/>
                  </a:lnTo>
                  <a:lnTo>
                    <a:pt x="297152" y="2004377"/>
                  </a:lnTo>
                  <a:lnTo>
                    <a:pt x="278859" y="1958487"/>
                  </a:lnTo>
                  <a:lnTo>
                    <a:pt x="259316" y="1913106"/>
                  </a:lnTo>
                  <a:lnTo>
                    <a:pt x="238537" y="1868264"/>
                  </a:lnTo>
                  <a:lnTo>
                    <a:pt x="216534" y="1823994"/>
                  </a:lnTo>
                  <a:lnTo>
                    <a:pt x="193321" y="1780326"/>
                  </a:lnTo>
                  <a:lnTo>
                    <a:pt x="168909" y="1737292"/>
                  </a:lnTo>
                  <a:lnTo>
                    <a:pt x="143313" y="1694923"/>
                  </a:lnTo>
                  <a:lnTo>
                    <a:pt x="116546" y="1653250"/>
                  </a:lnTo>
                  <a:lnTo>
                    <a:pt x="88619" y="1612305"/>
                  </a:lnTo>
                  <a:lnTo>
                    <a:pt x="59546" y="1572119"/>
                  </a:lnTo>
                  <a:lnTo>
                    <a:pt x="47743" y="1548114"/>
                  </a:lnTo>
                  <a:lnTo>
                    <a:pt x="51580" y="1496702"/>
                  </a:lnTo>
                  <a:lnTo>
                    <a:pt x="1474131" y="67285"/>
                  </a:lnTo>
                  <a:lnTo>
                    <a:pt x="1512438" y="46711"/>
                  </a:lnTo>
                  <a:lnTo>
                    <a:pt x="1527177" y="45276"/>
                  </a:lnTo>
                  <a:lnTo>
                    <a:pt x="1621387" y="45276"/>
                  </a:lnTo>
                  <a:lnTo>
                    <a:pt x="1617886" y="41192"/>
                  </a:lnTo>
                  <a:lnTo>
                    <a:pt x="1599889" y="24366"/>
                  </a:lnTo>
                  <a:lnTo>
                    <a:pt x="1578992" y="11651"/>
                  </a:lnTo>
                  <a:lnTo>
                    <a:pt x="1555951" y="3408"/>
                  </a:lnTo>
                  <a:lnTo>
                    <a:pt x="1531522" y="0"/>
                  </a:lnTo>
                  <a:close/>
                </a:path>
                <a:path w="2581909" h="2496185">
                  <a:moveTo>
                    <a:pt x="1621387" y="45276"/>
                  </a:moveTo>
                  <a:lnTo>
                    <a:pt x="1528077" y="45276"/>
                  </a:lnTo>
                  <a:lnTo>
                    <a:pt x="1529920" y="45317"/>
                  </a:lnTo>
                  <a:lnTo>
                    <a:pt x="1545220" y="47414"/>
                  </a:lnTo>
                  <a:lnTo>
                    <a:pt x="1583625" y="70929"/>
                  </a:lnTo>
                  <a:lnTo>
                    <a:pt x="1616500" y="109271"/>
                  </a:lnTo>
                  <a:lnTo>
                    <a:pt x="1648834" y="147945"/>
                  </a:lnTo>
                  <a:lnTo>
                    <a:pt x="1680624" y="186950"/>
                  </a:lnTo>
                  <a:lnTo>
                    <a:pt x="1711870" y="226280"/>
                  </a:lnTo>
                  <a:lnTo>
                    <a:pt x="1742569" y="265933"/>
                  </a:lnTo>
                  <a:lnTo>
                    <a:pt x="1772721" y="305903"/>
                  </a:lnTo>
                  <a:lnTo>
                    <a:pt x="1802323" y="346187"/>
                  </a:lnTo>
                  <a:lnTo>
                    <a:pt x="1831373" y="386782"/>
                  </a:lnTo>
                  <a:lnTo>
                    <a:pt x="1859871" y="427683"/>
                  </a:lnTo>
                  <a:lnTo>
                    <a:pt x="1887815" y="468887"/>
                  </a:lnTo>
                  <a:lnTo>
                    <a:pt x="1915202" y="510389"/>
                  </a:lnTo>
                  <a:lnTo>
                    <a:pt x="1942032" y="552186"/>
                  </a:lnTo>
                  <a:lnTo>
                    <a:pt x="1968303" y="594273"/>
                  </a:lnTo>
                  <a:lnTo>
                    <a:pt x="1994013" y="636648"/>
                  </a:lnTo>
                  <a:lnTo>
                    <a:pt x="2019160" y="679305"/>
                  </a:lnTo>
                  <a:lnTo>
                    <a:pt x="2043743" y="722242"/>
                  </a:lnTo>
                  <a:lnTo>
                    <a:pt x="2067761" y="765454"/>
                  </a:lnTo>
                  <a:lnTo>
                    <a:pt x="2091211" y="808938"/>
                  </a:lnTo>
                  <a:lnTo>
                    <a:pt x="2114092" y="852688"/>
                  </a:lnTo>
                  <a:lnTo>
                    <a:pt x="2136403" y="896703"/>
                  </a:lnTo>
                  <a:lnTo>
                    <a:pt x="2158142" y="940977"/>
                  </a:lnTo>
                  <a:lnTo>
                    <a:pt x="2179307" y="985507"/>
                  </a:lnTo>
                  <a:lnTo>
                    <a:pt x="2199897" y="1030288"/>
                  </a:lnTo>
                  <a:lnTo>
                    <a:pt x="2219910" y="1075318"/>
                  </a:lnTo>
                  <a:lnTo>
                    <a:pt x="2239344" y="1120592"/>
                  </a:lnTo>
                  <a:lnTo>
                    <a:pt x="2258198" y="1166106"/>
                  </a:lnTo>
                  <a:lnTo>
                    <a:pt x="2276470" y="1211857"/>
                  </a:lnTo>
                  <a:lnTo>
                    <a:pt x="2294159" y="1257840"/>
                  </a:lnTo>
                  <a:lnTo>
                    <a:pt x="2311263" y="1304051"/>
                  </a:lnTo>
                  <a:lnTo>
                    <a:pt x="2327780" y="1350487"/>
                  </a:lnTo>
                  <a:lnTo>
                    <a:pt x="2343709" y="1397145"/>
                  </a:lnTo>
                  <a:lnTo>
                    <a:pt x="2359048" y="1444018"/>
                  </a:lnTo>
                  <a:lnTo>
                    <a:pt x="2373795" y="1491105"/>
                  </a:lnTo>
                  <a:lnTo>
                    <a:pt x="2387950" y="1538401"/>
                  </a:lnTo>
                  <a:lnTo>
                    <a:pt x="2401510" y="1585903"/>
                  </a:lnTo>
                  <a:lnTo>
                    <a:pt x="2414473" y="1633605"/>
                  </a:lnTo>
                  <a:lnTo>
                    <a:pt x="2426839" y="1681505"/>
                  </a:lnTo>
                  <a:lnTo>
                    <a:pt x="2438605" y="1729599"/>
                  </a:lnTo>
                  <a:lnTo>
                    <a:pt x="2449770" y="1777882"/>
                  </a:lnTo>
                  <a:lnTo>
                    <a:pt x="2460333" y="1826351"/>
                  </a:lnTo>
                  <a:lnTo>
                    <a:pt x="2470291" y="1875002"/>
                  </a:lnTo>
                  <a:lnTo>
                    <a:pt x="2479643" y="1923831"/>
                  </a:lnTo>
                  <a:lnTo>
                    <a:pt x="2488387" y="1972834"/>
                  </a:lnTo>
                  <a:lnTo>
                    <a:pt x="2496522" y="2022008"/>
                  </a:lnTo>
                  <a:lnTo>
                    <a:pt x="2504047" y="2071347"/>
                  </a:lnTo>
                  <a:lnTo>
                    <a:pt x="2510959" y="2120849"/>
                  </a:lnTo>
                  <a:lnTo>
                    <a:pt x="2517257" y="2170510"/>
                  </a:lnTo>
                  <a:lnTo>
                    <a:pt x="2522940" y="2220325"/>
                  </a:lnTo>
                  <a:lnTo>
                    <a:pt x="2528005" y="2270291"/>
                  </a:lnTo>
                  <a:lnTo>
                    <a:pt x="2532451" y="2320404"/>
                  </a:lnTo>
                  <a:lnTo>
                    <a:pt x="2536277" y="2370660"/>
                  </a:lnTo>
                  <a:lnTo>
                    <a:pt x="2535787" y="2386053"/>
                  </a:lnTo>
                  <a:lnTo>
                    <a:pt x="2516414" y="2426627"/>
                  </a:lnTo>
                  <a:lnTo>
                    <a:pt x="2476891" y="2448956"/>
                  </a:lnTo>
                  <a:lnTo>
                    <a:pt x="2461431" y="2450522"/>
                  </a:lnTo>
                  <a:lnTo>
                    <a:pt x="2554892" y="2450522"/>
                  </a:lnTo>
                  <a:lnTo>
                    <a:pt x="2564429" y="2437900"/>
                  </a:lnTo>
                  <a:lnTo>
                    <a:pt x="2574895" y="2415811"/>
                  </a:lnTo>
                  <a:lnTo>
                    <a:pt x="2580690" y="2392080"/>
                  </a:lnTo>
                  <a:lnTo>
                    <a:pt x="2581532" y="2367498"/>
                  </a:lnTo>
                  <a:lnTo>
                    <a:pt x="2577713" y="2317358"/>
                  </a:lnTo>
                  <a:lnTo>
                    <a:pt x="2573271" y="2267324"/>
                  </a:lnTo>
                  <a:lnTo>
                    <a:pt x="2568207" y="2217400"/>
                  </a:lnTo>
                  <a:lnTo>
                    <a:pt x="2562523" y="2167590"/>
                  </a:lnTo>
                  <a:lnTo>
                    <a:pt x="2556218" y="2117898"/>
                  </a:lnTo>
                  <a:lnTo>
                    <a:pt x="2549294" y="2068328"/>
                  </a:lnTo>
                  <a:lnTo>
                    <a:pt x="2541752" y="2018884"/>
                  </a:lnTo>
                  <a:lnTo>
                    <a:pt x="2533593" y="1969569"/>
                  </a:lnTo>
                  <a:lnTo>
                    <a:pt x="2524818" y="1920389"/>
                  </a:lnTo>
                  <a:lnTo>
                    <a:pt x="2515428" y="1871347"/>
                  </a:lnTo>
                  <a:lnTo>
                    <a:pt x="2505423" y="1822447"/>
                  </a:lnTo>
                  <a:lnTo>
                    <a:pt x="2494805" y="1773692"/>
                  </a:lnTo>
                  <a:lnTo>
                    <a:pt x="2483574" y="1725088"/>
                  </a:lnTo>
                  <a:lnTo>
                    <a:pt x="2471733" y="1676638"/>
                  </a:lnTo>
                  <a:lnTo>
                    <a:pt x="2459280" y="1628346"/>
                  </a:lnTo>
                  <a:lnTo>
                    <a:pt x="2446218" y="1580217"/>
                  </a:lnTo>
                  <a:lnTo>
                    <a:pt x="2432548" y="1532253"/>
                  </a:lnTo>
                  <a:lnTo>
                    <a:pt x="2418270" y="1484460"/>
                  </a:lnTo>
                  <a:lnTo>
                    <a:pt x="2403385" y="1436840"/>
                  </a:lnTo>
                  <a:lnTo>
                    <a:pt x="2387895" y="1389399"/>
                  </a:lnTo>
                  <a:lnTo>
                    <a:pt x="2371799" y="1342140"/>
                  </a:lnTo>
                  <a:lnTo>
                    <a:pt x="2355100" y="1295068"/>
                  </a:lnTo>
                  <a:lnTo>
                    <a:pt x="2337798" y="1248185"/>
                  </a:lnTo>
                  <a:lnTo>
                    <a:pt x="2319894" y="1201497"/>
                  </a:lnTo>
                  <a:lnTo>
                    <a:pt x="2301390" y="1155007"/>
                  </a:lnTo>
                  <a:lnTo>
                    <a:pt x="2282285" y="1108720"/>
                  </a:lnTo>
                  <a:lnTo>
                    <a:pt x="2262401" y="1062220"/>
                  </a:lnTo>
                  <a:lnTo>
                    <a:pt x="2241941" y="1016008"/>
                  </a:lnTo>
                  <a:lnTo>
                    <a:pt x="2220907" y="970087"/>
                  </a:lnTo>
                  <a:lnTo>
                    <a:pt x="2199302" y="924461"/>
                  </a:lnTo>
                  <a:lnTo>
                    <a:pt x="2177129" y="879134"/>
                  </a:lnTo>
                  <a:lnTo>
                    <a:pt x="2154388" y="834109"/>
                  </a:lnTo>
                  <a:lnTo>
                    <a:pt x="2131084" y="789390"/>
                  </a:lnTo>
                  <a:lnTo>
                    <a:pt x="2107219" y="744982"/>
                  </a:lnTo>
                  <a:lnTo>
                    <a:pt x="2082793" y="700887"/>
                  </a:lnTo>
                  <a:lnTo>
                    <a:pt x="2057812" y="657110"/>
                  </a:lnTo>
                  <a:lnTo>
                    <a:pt x="2032275" y="613655"/>
                  </a:lnTo>
                  <a:lnTo>
                    <a:pt x="2006187" y="570525"/>
                  </a:lnTo>
                  <a:lnTo>
                    <a:pt x="1979549" y="527725"/>
                  </a:lnTo>
                  <a:lnTo>
                    <a:pt x="1952363" y="485257"/>
                  </a:lnTo>
                  <a:lnTo>
                    <a:pt x="1924633" y="443127"/>
                  </a:lnTo>
                  <a:lnTo>
                    <a:pt x="1896360" y="401337"/>
                  </a:lnTo>
                  <a:lnTo>
                    <a:pt x="1867547" y="359892"/>
                  </a:lnTo>
                  <a:lnTo>
                    <a:pt x="1838196" y="318795"/>
                  </a:lnTo>
                  <a:lnTo>
                    <a:pt x="1808310" y="278050"/>
                  </a:lnTo>
                  <a:lnTo>
                    <a:pt x="1777891" y="237661"/>
                  </a:lnTo>
                  <a:lnTo>
                    <a:pt x="1746942" y="197632"/>
                  </a:lnTo>
                  <a:lnTo>
                    <a:pt x="1715464" y="157967"/>
                  </a:lnTo>
                  <a:lnTo>
                    <a:pt x="1683461" y="118670"/>
                  </a:lnTo>
                  <a:lnTo>
                    <a:pt x="1650934" y="79743"/>
                  </a:lnTo>
                  <a:lnTo>
                    <a:pt x="1621387" y="45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3"/>
            <p:cNvSpPr/>
            <p:nvPr/>
          </p:nvSpPr>
          <p:spPr>
            <a:xfrm>
              <a:off x="13910676" y="2564591"/>
              <a:ext cx="2451100" cy="2536825"/>
            </a:xfrm>
            <a:custGeom>
              <a:avLst/>
              <a:gdLst/>
              <a:ahLst/>
              <a:cxnLst/>
              <a:rect l="l" t="t" r="r" b="b"/>
              <a:pathLst>
                <a:path w="2451100" h="2536825">
                  <a:moveTo>
                    <a:pt x="104122" y="0"/>
                  </a:moveTo>
                  <a:lnTo>
                    <a:pt x="64083" y="5631"/>
                  </a:lnTo>
                  <a:lnTo>
                    <a:pt x="30932" y="26084"/>
                  </a:lnTo>
                  <a:lnTo>
                    <a:pt x="8345" y="57863"/>
                  </a:lnTo>
                  <a:lnTo>
                    <a:pt x="0" y="97473"/>
                  </a:lnTo>
                  <a:lnTo>
                    <a:pt x="0" y="2087737"/>
                  </a:lnTo>
                  <a:lnTo>
                    <a:pt x="23901" y="2151663"/>
                  </a:lnTo>
                  <a:lnTo>
                    <a:pt x="83871" y="2184404"/>
                  </a:lnTo>
                  <a:lnTo>
                    <a:pt x="136250" y="2192851"/>
                  </a:lnTo>
                  <a:lnTo>
                    <a:pt x="188107" y="2202808"/>
                  </a:lnTo>
                  <a:lnTo>
                    <a:pt x="239420" y="2214254"/>
                  </a:lnTo>
                  <a:lnTo>
                    <a:pt x="290165" y="2227163"/>
                  </a:lnTo>
                  <a:lnTo>
                    <a:pt x="340319" y="2241514"/>
                  </a:lnTo>
                  <a:lnTo>
                    <a:pt x="389858" y="2257282"/>
                  </a:lnTo>
                  <a:lnTo>
                    <a:pt x="438759" y="2274444"/>
                  </a:lnTo>
                  <a:lnTo>
                    <a:pt x="486997" y="2292976"/>
                  </a:lnTo>
                  <a:lnTo>
                    <a:pt x="534550" y="2312855"/>
                  </a:lnTo>
                  <a:lnTo>
                    <a:pt x="581395" y="2334059"/>
                  </a:lnTo>
                  <a:lnTo>
                    <a:pt x="627506" y="2356562"/>
                  </a:lnTo>
                  <a:lnTo>
                    <a:pt x="672862" y="2380343"/>
                  </a:lnTo>
                  <a:lnTo>
                    <a:pt x="717439" y="2405376"/>
                  </a:lnTo>
                  <a:lnTo>
                    <a:pt x="761212" y="2431640"/>
                  </a:lnTo>
                  <a:lnTo>
                    <a:pt x="804159" y="2459111"/>
                  </a:lnTo>
                  <a:lnTo>
                    <a:pt x="846257" y="2487764"/>
                  </a:lnTo>
                  <a:lnTo>
                    <a:pt x="887480" y="2517577"/>
                  </a:lnTo>
                  <a:lnTo>
                    <a:pt x="918897" y="2533106"/>
                  </a:lnTo>
                  <a:lnTo>
                    <a:pt x="985771" y="2528117"/>
                  </a:lnTo>
                  <a:lnTo>
                    <a:pt x="2421957" y="1100814"/>
                  </a:lnTo>
                  <a:lnTo>
                    <a:pt x="2444075" y="1066867"/>
                  </a:lnTo>
                  <a:lnTo>
                    <a:pt x="2450554" y="1028391"/>
                  </a:lnTo>
                  <a:lnTo>
                    <a:pt x="2441534" y="990463"/>
                  </a:lnTo>
                  <a:lnTo>
                    <a:pt x="2417151" y="958159"/>
                  </a:lnTo>
                  <a:lnTo>
                    <a:pt x="2379977" y="926281"/>
                  </a:lnTo>
                  <a:lnTo>
                    <a:pt x="2342406" y="894857"/>
                  </a:lnTo>
                  <a:lnTo>
                    <a:pt x="2304442" y="863891"/>
                  </a:lnTo>
                  <a:lnTo>
                    <a:pt x="2266091" y="833388"/>
                  </a:lnTo>
                  <a:lnTo>
                    <a:pt x="2227355" y="803352"/>
                  </a:lnTo>
                  <a:lnTo>
                    <a:pt x="2188240" y="773787"/>
                  </a:lnTo>
                  <a:lnTo>
                    <a:pt x="2148750" y="744697"/>
                  </a:lnTo>
                  <a:lnTo>
                    <a:pt x="2108888" y="716087"/>
                  </a:lnTo>
                  <a:lnTo>
                    <a:pt x="2068659" y="687960"/>
                  </a:lnTo>
                  <a:lnTo>
                    <a:pt x="2028068" y="660322"/>
                  </a:lnTo>
                  <a:lnTo>
                    <a:pt x="1987118" y="633177"/>
                  </a:lnTo>
                  <a:lnTo>
                    <a:pt x="1945815" y="606528"/>
                  </a:lnTo>
                  <a:lnTo>
                    <a:pt x="1904161" y="580380"/>
                  </a:lnTo>
                  <a:lnTo>
                    <a:pt x="1862162" y="554737"/>
                  </a:lnTo>
                  <a:lnTo>
                    <a:pt x="1819821" y="529603"/>
                  </a:lnTo>
                  <a:lnTo>
                    <a:pt x="1777144" y="504983"/>
                  </a:lnTo>
                  <a:lnTo>
                    <a:pt x="1734133" y="480882"/>
                  </a:lnTo>
                  <a:lnTo>
                    <a:pt x="1690794" y="457302"/>
                  </a:lnTo>
                  <a:lnTo>
                    <a:pt x="1647131" y="434249"/>
                  </a:lnTo>
                  <a:lnTo>
                    <a:pt x="1603147" y="411726"/>
                  </a:lnTo>
                  <a:lnTo>
                    <a:pt x="1558848" y="389739"/>
                  </a:lnTo>
                  <a:lnTo>
                    <a:pt x="1514237" y="368291"/>
                  </a:lnTo>
                  <a:lnTo>
                    <a:pt x="1469319" y="347386"/>
                  </a:lnTo>
                  <a:lnTo>
                    <a:pt x="1424098" y="327029"/>
                  </a:lnTo>
                  <a:lnTo>
                    <a:pt x="1378578" y="307224"/>
                  </a:lnTo>
                  <a:lnTo>
                    <a:pt x="1332763" y="287975"/>
                  </a:lnTo>
                  <a:lnTo>
                    <a:pt x="1286658" y="269287"/>
                  </a:lnTo>
                  <a:lnTo>
                    <a:pt x="1240267" y="251164"/>
                  </a:lnTo>
                  <a:lnTo>
                    <a:pt x="1193595" y="233609"/>
                  </a:lnTo>
                  <a:lnTo>
                    <a:pt x="1146645" y="216628"/>
                  </a:lnTo>
                  <a:lnTo>
                    <a:pt x="1099421" y="200225"/>
                  </a:lnTo>
                  <a:lnTo>
                    <a:pt x="1051929" y="184403"/>
                  </a:lnTo>
                  <a:lnTo>
                    <a:pt x="1004171" y="169167"/>
                  </a:lnTo>
                  <a:lnTo>
                    <a:pt x="956154" y="154522"/>
                  </a:lnTo>
                  <a:lnTo>
                    <a:pt x="907880" y="140472"/>
                  </a:lnTo>
                  <a:lnTo>
                    <a:pt x="859354" y="127020"/>
                  </a:lnTo>
                  <a:lnTo>
                    <a:pt x="810580" y="114171"/>
                  </a:lnTo>
                  <a:lnTo>
                    <a:pt x="761563" y="101930"/>
                  </a:lnTo>
                  <a:lnTo>
                    <a:pt x="712307" y="90300"/>
                  </a:lnTo>
                  <a:lnTo>
                    <a:pt x="662816" y="79286"/>
                  </a:lnTo>
                  <a:lnTo>
                    <a:pt x="613094" y="68892"/>
                  </a:lnTo>
                  <a:lnTo>
                    <a:pt x="563145" y="59123"/>
                  </a:lnTo>
                  <a:lnTo>
                    <a:pt x="512975" y="49982"/>
                  </a:lnTo>
                  <a:lnTo>
                    <a:pt x="462586" y="41475"/>
                  </a:lnTo>
                  <a:lnTo>
                    <a:pt x="411984" y="33604"/>
                  </a:lnTo>
                  <a:lnTo>
                    <a:pt x="361172" y="26375"/>
                  </a:lnTo>
                  <a:lnTo>
                    <a:pt x="310156" y="19791"/>
                  </a:lnTo>
                  <a:lnTo>
                    <a:pt x="258938" y="13858"/>
                  </a:lnTo>
                  <a:lnTo>
                    <a:pt x="207524" y="8579"/>
                  </a:lnTo>
                  <a:lnTo>
                    <a:pt x="155917" y="3958"/>
                  </a:lnTo>
                  <a:lnTo>
                    <a:pt x="104122" y="0"/>
                  </a:lnTo>
                  <a:close/>
                </a:path>
              </a:pathLst>
            </a:custGeom>
            <a:solidFill>
              <a:srgbClr val="FFC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4"/>
            <p:cNvSpPr/>
            <p:nvPr/>
          </p:nvSpPr>
          <p:spPr>
            <a:xfrm>
              <a:off x="13887954" y="2541974"/>
              <a:ext cx="2496185" cy="2581910"/>
            </a:xfrm>
            <a:custGeom>
              <a:avLst/>
              <a:gdLst/>
              <a:ahLst/>
              <a:cxnLst/>
              <a:rect l="l" t="t" r="r" b="b"/>
              <a:pathLst>
                <a:path w="2496184" h="2581910">
                  <a:moveTo>
                    <a:pt x="128393" y="0"/>
                  </a:moveTo>
                  <a:lnTo>
                    <a:pt x="80053" y="6635"/>
                  </a:lnTo>
                  <a:lnTo>
                    <a:pt x="38333" y="31946"/>
                  </a:lnTo>
                  <a:lnTo>
                    <a:pt x="10029" y="72048"/>
                  </a:lnTo>
                  <a:lnTo>
                    <a:pt x="0" y="120090"/>
                  </a:lnTo>
                  <a:lnTo>
                    <a:pt x="0" y="2110354"/>
                  </a:lnTo>
                  <a:lnTo>
                    <a:pt x="7858" y="2152776"/>
                  </a:lnTo>
                  <a:lnTo>
                    <a:pt x="29561" y="2188924"/>
                  </a:lnTo>
                  <a:lnTo>
                    <a:pt x="62303" y="2215563"/>
                  </a:lnTo>
                  <a:lnTo>
                    <a:pt x="103274" y="2229460"/>
                  </a:lnTo>
                  <a:lnTo>
                    <a:pt x="153672" y="2237581"/>
                  </a:lnTo>
                  <a:lnTo>
                    <a:pt x="203784" y="2247181"/>
                  </a:lnTo>
                  <a:lnTo>
                    <a:pt x="253575" y="2258244"/>
                  </a:lnTo>
                  <a:lnTo>
                    <a:pt x="303009" y="2270755"/>
                  </a:lnTo>
                  <a:lnTo>
                    <a:pt x="352049" y="2284700"/>
                  </a:lnTo>
                  <a:lnTo>
                    <a:pt x="400658" y="2300064"/>
                  </a:lnTo>
                  <a:lnTo>
                    <a:pt x="448802" y="2316831"/>
                  </a:lnTo>
                  <a:lnTo>
                    <a:pt x="496443" y="2334986"/>
                  </a:lnTo>
                  <a:lnTo>
                    <a:pt x="543545" y="2354515"/>
                  </a:lnTo>
                  <a:lnTo>
                    <a:pt x="590072" y="2375402"/>
                  </a:lnTo>
                  <a:lnTo>
                    <a:pt x="635988" y="2397633"/>
                  </a:lnTo>
                  <a:lnTo>
                    <a:pt x="681257" y="2421191"/>
                  </a:lnTo>
                  <a:lnTo>
                    <a:pt x="725842" y="2446063"/>
                  </a:lnTo>
                  <a:lnTo>
                    <a:pt x="769707" y="2472233"/>
                  </a:lnTo>
                  <a:lnTo>
                    <a:pt x="812816" y="2499687"/>
                  </a:lnTo>
                  <a:lnTo>
                    <a:pt x="855133" y="2528408"/>
                  </a:lnTo>
                  <a:lnTo>
                    <a:pt x="896621" y="2558382"/>
                  </a:lnTo>
                  <a:lnTo>
                    <a:pt x="913182" y="2568714"/>
                  </a:lnTo>
                  <a:lnTo>
                    <a:pt x="930855" y="2576058"/>
                  </a:lnTo>
                  <a:lnTo>
                    <a:pt x="949264" y="2580444"/>
                  </a:lnTo>
                  <a:lnTo>
                    <a:pt x="968033" y="2581900"/>
                  </a:lnTo>
                  <a:lnTo>
                    <a:pt x="991213" y="2579680"/>
                  </a:lnTo>
                  <a:lnTo>
                    <a:pt x="1013637" y="2573057"/>
                  </a:lnTo>
                  <a:lnTo>
                    <a:pt x="1034584" y="2562083"/>
                  </a:lnTo>
                  <a:lnTo>
                    <a:pt x="1053329" y="2546812"/>
                  </a:lnTo>
                  <a:lnTo>
                    <a:pt x="1063732" y="2536409"/>
                  </a:lnTo>
                  <a:lnTo>
                    <a:pt x="973745" y="2536409"/>
                  </a:lnTo>
                  <a:lnTo>
                    <a:pt x="947721" y="2533823"/>
                  </a:lnTo>
                  <a:lnTo>
                    <a:pt x="923720" y="2522017"/>
                  </a:lnTo>
                  <a:lnTo>
                    <a:pt x="883545" y="2492941"/>
                  </a:lnTo>
                  <a:lnTo>
                    <a:pt x="842611" y="2465011"/>
                  </a:lnTo>
                  <a:lnTo>
                    <a:pt x="800948" y="2438240"/>
                  </a:lnTo>
                  <a:lnTo>
                    <a:pt x="758587" y="2412641"/>
                  </a:lnTo>
                  <a:lnTo>
                    <a:pt x="715560" y="2388227"/>
                  </a:lnTo>
                  <a:lnTo>
                    <a:pt x="671898" y="2365011"/>
                  </a:lnTo>
                  <a:lnTo>
                    <a:pt x="627633" y="2343006"/>
                  </a:lnTo>
                  <a:lnTo>
                    <a:pt x="582795" y="2322225"/>
                  </a:lnTo>
                  <a:lnTo>
                    <a:pt x="537416" y="2302681"/>
                  </a:lnTo>
                  <a:lnTo>
                    <a:pt x="491528" y="2284386"/>
                  </a:lnTo>
                  <a:lnTo>
                    <a:pt x="445161" y="2267354"/>
                  </a:lnTo>
                  <a:lnTo>
                    <a:pt x="398348" y="2251597"/>
                  </a:lnTo>
                  <a:lnTo>
                    <a:pt x="351118" y="2237130"/>
                  </a:lnTo>
                  <a:lnTo>
                    <a:pt x="303504" y="2223963"/>
                  </a:lnTo>
                  <a:lnTo>
                    <a:pt x="255537" y="2212111"/>
                  </a:lnTo>
                  <a:lnTo>
                    <a:pt x="207248" y="2201587"/>
                  </a:lnTo>
                  <a:lnTo>
                    <a:pt x="158668" y="2192403"/>
                  </a:lnTo>
                  <a:lnTo>
                    <a:pt x="109829" y="2184572"/>
                  </a:lnTo>
                  <a:lnTo>
                    <a:pt x="84250" y="2175910"/>
                  </a:lnTo>
                  <a:lnTo>
                    <a:pt x="63812" y="2159309"/>
                  </a:lnTo>
                  <a:lnTo>
                    <a:pt x="50264" y="2136786"/>
                  </a:lnTo>
                  <a:lnTo>
                    <a:pt x="45359" y="2110354"/>
                  </a:lnTo>
                  <a:lnTo>
                    <a:pt x="45359" y="120090"/>
                  </a:lnTo>
                  <a:lnTo>
                    <a:pt x="59027" y="76808"/>
                  </a:lnTo>
                  <a:lnTo>
                    <a:pt x="92760" y="50194"/>
                  </a:lnTo>
                  <a:lnTo>
                    <a:pt x="119891" y="45056"/>
                  </a:lnTo>
                  <a:lnTo>
                    <a:pt x="508939" y="45056"/>
                  </a:lnTo>
                  <a:lnTo>
                    <a:pt x="477008" y="39773"/>
                  </a:lnTo>
                  <a:lnTo>
                    <a:pt x="427564" y="32232"/>
                  </a:lnTo>
                  <a:lnTo>
                    <a:pt x="377993" y="25309"/>
                  </a:lnTo>
                  <a:lnTo>
                    <a:pt x="328301" y="19005"/>
                  </a:lnTo>
                  <a:lnTo>
                    <a:pt x="278491" y="13321"/>
                  </a:lnTo>
                  <a:lnTo>
                    <a:pt x="228567" y="8258"/>
                  </a:lnTo>
                  <a:lnTo>
                    <a:pt x="178533" y="3817"/>
                  </a:lnTo>
                  <a:lnTo>
                    <a:pt x="128393" y="0"/>
                  </a:lnTo>
                  <a:close/>
                </a:path>
                <a:path w="2496184" h="2581910">
                  <a:moveTo>
                    <a:pt x="508939" y="45056"/>
                  </a:moveTo>
                  <a:lnTo>
                    <a:pt x="121661" y="45056"/>
                  </a:lnTo>
                  <a:lnTo>
                    <a:pt x="123441" y="45119"/>
                  </a:lnTo>
                  <a:lnTo>
                    <a:pt x="175487" y="49071"/>
                  </a:lnTo>
                  <a:lnTo>
                    <a:pt x="225600" y="53519"/>
                  </a:lnTo>
                  <a:lnTo>
                    <a:pt x="275566" y="58585"/>
                  </a:lnTo>
                  <a:lnTo>
                    <a:pt x="325382" y="64268"/>
                  </a:lnTo>
                  <a:lnTo>
                    <a:pt x="375042" y="70567"/>
                  </a:lnTo>
                  <a:lnTo>
                    <a:pt x="424544" y="77480"/>
                  </a:lnTo>
                  <a:lnTo>
                    <a:pt x="473884" y="85006"/>
                  </a:lnTo>
                  <a:lnTo>
                    <a:pt x="523057" y="93142"/>
                  </a:lnTo>
                  <a:lnTo>
                    <a:pt x="572060" y="101887"/>
                  </a:lnTo>
                  <a:lnTo>
                    <a:pt x="620889" y="111239"/>
                  </a:lnTo>
                  <a:lnTo>
                    <a:pt x="669540" y="121198"/>
                  </a:lnTo>
                  <a:lnTo>
                    <a:pt x="718009" y="131761"/>
                  </a:lnTo>
                  <a:lnTo>
                    <a:pt x="766293" y="142926"/>
                  </a:lnTo>
                  <a:lnTo>
                    <a:pt x="814386" y="154693"/>
                  </a:lnTo>
                  <a:lnTo>
                    <a:pt x="862286" y="167059"/>
                  </a:lnTo>
                  <a:lnTo>
                    <a:pt x="909989" y="180023"/>
                  </a:lnTo>
                  <a:lnTo>
                    <a:pt x="957490" y="193583"/>
                  </a:lnTo>
                  <a:lnTo>
                    <a:pt x="1004786" y="207738"/>
                  </a:lnTo>
                  <a:lnTo>
                    <a:pt x="1051873" y="222485"/>
                  </a:lnTo>
                  <a:lnTo>
                    <a:pt x="1098747" y="237825"/>
                  </a:lnTo>
                  <a:lnTo>
                    <a:pt x="1145404" y="253754"/>
                  </a:lnTo>
                  <a:lnTo>
                    <a:pt x="1191840" y="270271"/>
                  </a:lnTo>
                  <a:lnTo>
                    <a:pt x="1238052" y="287375"/>
                  </a:lnTo>
                  <a:lnTo>
                    <a:pt x="1284035" y="305063"/>
                  </a:lnTo>
                  <a:lnTo>
                    <a:pt x="1329785" y="323335"/>
                  </a:lnTo>
                  <a:lnTo>
                    <a:pt x="1375299" y="342189"/>
                  </a:lnTo>
                  <a:lnTo>
                    <a:pt x="1420573" y="361623"/>
                  </a:lnTo>
                  <a:lnTo>
                    <a:pt x="1465603" y="381636"/>
                  </a:lnTo>
                  <a:lnTo>
                    <a:pt x="1510385" y="402225"/>
                  </a:lnTo>
                  <a:lnTo>
                    <a:pt x="1554915" y="423390"/>
                  </a:lnTo>
                  <a:lnTo>
                    <a:pt x="1599189" y="445128"/>
                  </a:lnTo>
                  <a:lnTo>
                    <a:pt x="1643203" y="467439"/>
                  </a:lnTo>
                  <a:lnTo>
                    <a:pt x="1686954" y="490320"/>
                  </a:lnTo>
                  <a:lnTo>
                    <a:pt x="1730437" y="513770"/>
                  </a:lnTo>
                  <a:lnTo>
                    <a:pt x="1773649" y="537787"/>
                  </a:lnTo>
                  <a:lnTo>
                    <a:pt x="1816586" y="562370"/>
                  </a:lnTo>
                  <a:lnTo>
                    <a:pt x="1859244" y="587517"/>
                  </a:lnTo>
                  <a:lnTo>
                    <a:pt x="1901618" y="613226"/>
                  </a:lnTo>
                  <a:lnTo>
                    <a:pt x="1943706" y="639496"/>
                  </a:lnTo>
                  <a:lnTo>
                    <a:pt x="1985503" y="666325"/>
                  </a:lnTo>
                  <a:lnTo>
                    <a:pt x="2027005" y="693712"/>
                  </a:lnTo>
                  <a:lnTo>
                    <a:pt x="2068208" y="721655"/>
                  </a:lnTo>
                  <a:lnTo>
                    <a:pt x="2109110" y="750153"/>
                  </a:lnTo>
                  <a:lnTo>
                    <a:pt x="2149704" y="779203"/>
                  </a:lnTo>
                  <a:lnTo>
                    <a:pt x="2189989" y="808804"/>
                  </a:lnTo>
                  <a:lnTo>
                    <a:pt x="2229959" y="838955"/>
                  </a:lnTo>
                  <a:lnTo>
                    <a:pt x="2269611" y="869654"/>
                  </a:lnTo>
                  <a:lnTo>
                    <a:pt x="2308942" y="900899"/>
                  </a:lnTo>
                  <a:lnTo>
                    <a:pt x="2347946" y="932688"/>
                  </a:lnTo>
                  <a:lnTo>
                    <a:pt x="2386621" y="965021"/>
                  </a:lnTo>
                  <a:lnTo>
                    <a:pt x="2424962" y="997896"/>
                  </a:lnTo>
                  <a:lnTo>
                    <a:pt x="2448472" y="1036305"/>
                  </a:lnTo>
                  <a:lnTo>
                    <a:pt x="2450564" y="1051601"/>
                  </a:lnTo>
                  <a:lnTo>
                    <a:pt x="2449537" y="1067115"/>
                  </a:lnTo>
                  <a:lnTo>
                    <a:pt x="2428596" y="1107400"/>
                  </a:lnTo>
                  <a:lnTo>
                    <a:pt x="1021256" y="2514740"/>
                  </a:lnTo>
                  <a:lnTo>
                    <a:pt x="973745" y="2536409"/>
                  </a:lnTo>
                  <a:lnTo>
                    <a:pt x="1063732" y="2536409"/>
                  </a:lnTo>
                  <a:lnTo>
                    <a:pt x="2460668" y="1139473"/>
                  </a:lnTo>
                  <a:lnTo>
                    <a:pt x="2487555" y="1098393"/>
                  </a:lnTo>
                  <a:lnTo>
                    <a:pt x="2495892" y="1050009"/>
                  </a:lnTo>
                  <a:lnTo>
                    <a:pt x="2492483" y="1025579"/>
                  </a:lnTo>
                  <a:lnTo>
                    <a:pt x="2471526" y="981638"/>
                  </a:lnTo>
                  <a:lnTo>
                    <a:pt x="2416148" y="930597"/>
                  </a:lnTo>
                  <a:lnTo>
                    <a:pt x="2377222" y="898069"/>
                  </a:lnTo>
                  <a:lnTo>
                    <a:pt x="2337924" y="866065"/>
                  </a:lnTo>
                  <a:lnTo>
                    <a:pt x="2298259" y="834586"/>
                  </a:lnTo>
                  <a:lnTo>
                    <a:pt x="2258230" y="803636"/>
                  </a:lnTo>
                  <a:lnTo>
                    <a:pt x="2217842" y="773217"/>
                  </a:lnTo>
                  <a:lnTo>
                    <a:pt x="2177097" y="743331"/>
                  </a:lnTo>
                  <a:lnTo>
                    <a:pt x="2136000" y="713980"/>
                  </a:lnTo>
                  <a:lnTo>
                    <a:pt x="2094555" y="685167"/>
                  </a:lnTo>
                  <a:lnTo>
                    <a:pt x="2052765" y="656894"/>
                  </a:lnTo>
                  <a:lnTo>
                    <a:pt x="2010634" y="629163"/>
                  </a:lnTo>
                  <a:lnTo>
                    <a:pt x="1968167" y="601978"/>
                  </a:lnTo>
                  <a:lnTo>
                    <a:pt x="1925366" y="575340"/>
                  </a:lnTo>
                  <a:lnTo>
                    <a:pt x="1882237" y="549251"/>
                  </a:lnTo>
                  <a:lnTo>
                    <a:pt x="1838781" y="523715"/>
                  </a:lnTo>
                  <a:lnTo>
                    <a:pt x="1795005" y="498733"/>
                  </a:lnTo>
                  <a:lnTo>
                    <a:pt x="1750910" y="474308"/>
                  </a:lnTo>
                  <a:lnTo>
                    <a:pt x="1706501" y="450442"/>
                  </a:lnTo>
                  <a:lnTo>
                    <a:pt x="1661783" y="427137"/>
                  </a:lnTo>
                  <a:lnTo>
                    <a:pt x="1616758" y="404397"/>
                  </a:lnTo>
                  <a:lnTo>
                    <a:pt x="1571430" y="382223"/>
                  </a:lnTo>
                  <a:lnTo>
                    <a:pt x="1525804" y="360617"/>
                  </a:lnTo>
                  <a:lnTo>
                    <a:pt x="1479883" y="339583"/>
                  </a:lnTo>
                  <a:lnTo>
                    <a:pt x="1433671" y="319122"/>
                  </a:lnTo>
                  <a:lnTo>
                    <a:pt x="1387172" y="299236"/>
                  </a:lnTo>
                  <a:lnTo>
                    <a:pt x="1340884" y="280132"/>
                  </a:lnTo>
                  <a:lnTo>
                    <a:pt x="1294395" y="261627"/>
                  </a:lnTo>
                  <a:lnTo>
                    <a:pt x="1247706" y="243723"/>
                  </a:lnTo>
                  <a:lnTo>
                    <a:pt x="1200824" y="226421"/>
                  </a:lnTo>
                  <a:lnTo>
                    <a:pt x="1153751" y="209722"/>
                  </a:lnTo>
                  <a:lnTo>
                    <a:pt x="1106492" y="193627"/>
                  </a:lnTo>
                  <a:lnTo>
                    <a:pt x="1059051" y="178136"/>
                  </a:lnTo>
                  <a:lnTo>
                    <a:pt x="1011432" y="163252"/>
                  </a:lnTo>
                  <a:lnTo>
                    <a:pt x="963639" y="148974"/>
                  </a:lnTo>
                  <a:lnTo>
                    <a:pt x="915675" y="135303"/>
                  </a:lnTo>
                  <a:lnTo>
                    <a:pt x="867545" y="122242"/>
                  </a:lnTo>
                  <a:lnTo>
                    <a:pt x="819253" y="109790"/>
                  </a:lnTo>
                  <a:lnTo>
                    <a:pt x="770803" y="97948"/>
                  </a:lnTo>
                  <a:lnTo>
                    <a:pt x="722199" y="86718"/>
                  </a:lnTo>
                  <a:lnTo>
                    <a:pt x="673445" y="76100"/>
                  </a:lnTo>
                  <a:lnTo>
                    <a:pt x="624545" y="66096"/>
                  </a:lnTo>
                  <a:lnTo>
                    <a:pt x="575503" y="56706"/>
                  </a:lnTo>
                  <a:lnTo>
                    <a:pt x="526322" y="47931"/>
                  </a:lnTo>
                  <a:lnTo>
                    <a:pt x="508939" y="45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5"/>
            <p:cNvSpPr/>
            <p:nvPr/>
          </p:nvSpPr>
          <p:spPr>
            <a:xfrm>
              <a:off x="9787409" y="6687827"/>
              <a:ext cx="2536825" cy="2451100"/>
            </a:xfrm>
            <a:custGeom>
              <a:avLst/>
              <a:gdLst/>
              <a:ahLst/>
              <a:cxnLst/>
              <a:rect l="l" t="t" r="r" b="b"/>
              <a:pathLst>
                <a:path w="2536825" h="2451100">
                  <a:moveTo>
                    <a:pt x="2087727" y="0"/>
                  </a:moveTo>
                  <a:lnTo>
                    <a:pt x="97463" y="0"/>
                  </a:lnTo>
                  <a:lnTo>
                    <a:pt x="57853" y="8345"/>
                  </a:lnTo>
                  <a:lnTo>
                    <a:pt x="26075" y="30932"/>
                  </a:lnTo>
                  <a:lnTo>
                    <a:pt x="5625" y="64083"/>
                  </a:lnTo>
                  <a:lnTo>
                    <a:pt x="0" y="104122"/>
                  </a:lnTo>
                  <a:lnTo>
                    <a:pt x="3959" y="155917"/>
                  </a:lnTo>
                  <a:lnTo>
                    <a:pt x="8582" y="207524"/>
                  </a:lnTo>
                  <a:lnTo>
                    <a:pt x="13863" y="258938"/>
                  </a:lnTo>
                  <a:lnTo>
                    <a:pt x="19798" y="310156"/>
                  </a:lnTo>
                  <a:lnTo>
                    <a:pt x="26382" y="361172"/>
                  </a:lnTo>
                  <a:lnTo>
                    <a:pt x="33613" y="411984"/>
                  </a:lnTo>
                  <a:lnTo>
                    <a:pt x="41484" y="462586"/>
                  </a:lnTo>
                  <a:lnTo>
                    <a:pt x="49993" y="512975"/>
                  </a:lnTo>
                  <a:lnTo>
                    <a:pt x="59134" y="563145"/>
                  </a:lnTo>
                  <a:lnTo>
                    <a:pt x="68904" y="613094"/>
                  </a:lnTo>
                  <a:lnTo>
                    <a:pt x="79299" y="662816"/>
                  </a:lnTo>
                  <a:lnTo>
                    <a:pt x="90313" y="712307"/>
                  </a:lnTo>
                  <a:lnTo>
                    <a:pt x="101943" y="761563"/>
                  </a:lnTo>
                  <a:lnTo>
                    <a:pt x="114184" y="810580"/>
                  </a:lnTo>
                  <a:lnTo>
                    <a:pt x="127033" y="859354"/>
                  </a:lnTo>
                  <a:lnTo>
                    <a:pt x="140485" y="907880"/>
                  </a:lnTo>
                  <a:lnTo>
                    <a:pt x="154536" y="956153"/>
                  </a:lnTo>
                  <a:lnTo>
                    <a:pt x="169181" y="1004171"/>
                  </a:lnTo>
                  <a:lnTo>
                    <a:pt x="184416" y="1051928"/>
                  </a:lnTo>
                  <a:lnTo>
                    <a:pt x="200238" y="1099420"/>
                  </a:lnTo>
                  <a:lnTo>
                    <a:pt x="216641" y="1146644"/>
                  </a:lnTo>
                  <a:lnTo>
                    <a:pt x="233622" y="1193594"/>
                  </a:lnTo>
                  <a:lnTo>
                    <a:pt x="251175" y="1240266"/>
                  </a:lnTo>
                  <a:lnTo>
                    <a:pt x="269298" y="1286657"/>
                  </a:lnTo>
                  <a:lnTo>
                    <a:pt x="287986" y="1332762"/>
                  </a:lnTo>
                  <a:lnTo>
                    <a:pt x="307234" y="1378576"/>
                  </a:lnTo>
                  <a:lnTo>
                    <a:pt x="327038" y="1424096"/>
                  </a:lnTo>
                  <a:lnTo>
                    <a:pt x="347395" y="1469317"/>
                  </a:lnTo>
                  <a:lnTo>
                    <a:pt x="368299" y="1514235"/>
                  </a:lnTo>
                  <a:lnTo>
                    <a:pt x="389746" y="1558846"/>
                  </a:lnTo>
                  <a:lnTo>
                    <a:pt x="411733" y="1603145"/>
                  </a:lnTo>
                  <a:lnTo>
                    <a:pt x="434254" y="1647128"/>
                  </a:lnTo>
                  <a:lnTo>
                    <a:pt x="457307" y="1690791"/>
                  </a:lnTo>
                  <a:lnTo>
                    <a:pt x="480885" y="1734130"/>
                  </a:lnTo>
                  <a:lnTo>
                    <a:pt x="504986" y="1777140"/>
                  </a:lnTo>
                  <a:lnTo>
                    <a:pt x="529605" y="1819818"/>
                  </a:lnTo>
                  <a:lnTo>
                    <a:pt x="554738" y="1862158"/>
                  </a:lnTo>
                  <a:lnTo>
                    <a:pt x="580380" y="1904157"/>
                  </a:lnTo>
                  <a:lnTo>
                    <a:pt x="606527" y="1945810"/>
                  </a:lnTo>
                  <a:lnTo>
                    <a:pt x="633175" y="1987113"/>
                  </a:lnTo>
                  <a:lnTo>
                    <a:pt x="660320" y="2028063"/>
                  </a:lnTo>
                  <a:lnTo>
                    <a:pt x="687957" y="2068653"/>
                  </a:lnTo>
                  <a:lnTo>
                    <a:pt x="716082" y="2108882"/>
                  </a:lnTo>
                  <a:lnTo>
                    <a:pt x="744692" y="2148743"/>
                  </a:lnTo>
                  <a:lnTo>
                    <a:pt x="773780" y="2188233"/>
                  </a:lnTo>
                  <a:lnTo>
                    <a:pt x="803345" y="2227348"/>
                  </a:lnTo>
                  <a:lnTo>
                    <a:pt x="833380" y="2266083"/>
                  </a:lnTo>
                  <a:lnTo>
                    <a:pt x="863883" y="2304434"/>
                  </a:lnTo>
                  <a:lnTo>
                    <a:pt x="894848" y="2342396"/>
                  </a:lnTo>
                  <a:lnTo>
                    <a:pt x="926271" y="2379967"/>
                  </a:lnTo>
                  <a:lnTo>
                    <a:pt x="958148" y="2417141"/>
                  </a:lnTo>
                  <a:lnTo>
                    <a:pt x="990454" y="2441525"/>
                  </a:lnTo>
                  <a:lnTo>
                    <a:pt x="1028384" y="2450549"/>
                  </a:lnTo>
                  <a:lnTo>
                    <a:pt x="1066861" y="2444073"/>
                  </a:lnTo>
                  <a:lnTo>
                    <a:pt x="1100804" y="2421957"/>
                  </a:lnTo>
                  <a:lnTo>
                    <a:pt x="2508153" y="1014607"/>
                  </a:lnTo>
                  <a:lnTo>
                    <a:pt x="2528113" y="985771"/>
                  </a:lnTo>
                  <a:lnTo>
                    <a:pt x="2536523" y="952764"/>
                  </a:lnTo>
                  <a:lnTo>
                    <a:pt x="2533104" y="918897"/>
                  </a:lnTo>
                  <a:lnTo>
                    <a:pt x="2517577" y="887480"/>
                  </a:lnTo>
                  <a:lnTo>
                    <a:pt x="2487767" y="846257"/>
                  </a:lnTo>
                  <a:lnTo>
                    <a:pt x="2459116" y="804159"/>
                  </a:lnTo>
                  <a:lnTo>
                    <a:pt x="2431648" y="761212"/>
                  </a:lnTo>
                  <a:lnTo>
                    <a:pt x="2405385" y="717439"/>
                  </a:lnTo>
                  <a:lnTo>
                    <a:pt x="2380352" y="672862"/>
                  </a:lnTo>
                  <a:lnTo>
                    <a:pt x="2356571" y="627506"/>
                  </a:lnTo>
                  <a:lnTo>
                    <a:pt x="2334067" y="581395"/>
                  </a:lnTo>
                  <a:lnTo>
                    <a:pt x="2312863" y="534550"/>
                  </a:lnTo>
                  <a:lnTo>
                    <a:pt x="2292982" y="486997"/>
                  </a:lnTo>
                  <a:lnTo>
                    <a:pt x="2274448" y="438759"/>
                  </a:lnTo>
                  <a:lnTo>
                    <a:pt x="2257284" y="389858"/>
                  </a:lnTo>
                  <a:lnTo>
                    <a:pt x="2241514" y="340319"/>
                  </a:lnTo>
                  <a:lnTo>
                    <a:pt x="2227161" y="290165"/>
                  </a:lnTo>
                  <a:lnTo>
                    <a:pt x="2214249" y="239420"/>
                  </a:lnTo>
                  <a:lnTo>
                    <a:pt x="2202802" y="188107"/>
                  </a:lnTo>
                  <a:lnTo>
                    <a:pt x="2192842" y="136250"/>
                  </a:lnTo>
                  <a:lnTo>
                    <a:pt x="2184394" y="83871"/>
                  </a:lnTo>
                  <a:lnTo>
                    <a:pt x="2173162" y="50477"/>
                  </a:lnTo>
                  <a:lnTo>
                    <a:pt x="2151656" y="23901"/>
                  </a:lnTo>
                  <a:lnTo>
                    <a:pt x="2122353" y="6341"/>
                  </a:lnTo>
                  <a:lnTo>
                    <a:pt x="2087727" y="0"/>
                  </a:lnTo>
                  <a:close/>
                </a:path>
              </a:pathLst>
            </a:custGeom>
            <a:solidFill>
              <a:srgbClr val="7D6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6"/>
            <p:cNvSpPr/>
            <p:nvPr/>
          </p:nvSpPr>
          <p:spPr>
            <a:xfrm>
              <a:off x="9764812" y="6665147"/>
              <a:ext cx="2581910" cy="2496185"/>
            </a:xfrm>
            <a:custGeom>
              <a:avLst/>
              <a:gdLst/>
              <a:ahLst/>
              <a:cxnLst/>
              <a:rect l="l" t="t" r="r" b="b"/>
              <a:pathLst>
                <a:path w="2581909" h="2496184">
                  <a:moveTo>
                    <a:pt x="2110365" y="0"/>
                  </a:moveTo>
                  <a:lnTo>
                    <a:pt x="120101" y="0"/>
                  </a:lnTo>
                  <a:lnTo>
                    <a:pt x="95470" y="2563"/>
                  </a:lnTo>
                  <a:lnTo>
                    <a:pt x="50627" y="22064"/>
                  </a:lnTo>
                  <a:lnTo>
                    <a:pt x="17104" y="57992"/>
                  </a:lnTo>
                  <a:lnTo>
                    <a:pt x="846" y="103807"/>
                  </a:lnTo>
                  <a:lnTo>
                    <a:pt x="0" y="128383"/>
                  </a:lnTo>
                  <a:lnTo>
                    <a:pt x="3821" y="178525"/>
                  </a:lnTo>
                  <a:lnTo>
                    <a:pt x="8265" y="228561"/>
                  </a:lnTo>
                  <a:lnTo>
                    <a:pt x="13331" y="278487"/>
                  </a:lnTo>
                  <a:lnTo>
                    <a:pt x="19018" y="328299"/>
                  </a:lnTo>
                  <a:lnTo>
                    <a:pt x="25325" y="377993"/>
                  </a:lnTo>
                  <a:lnTo>
                    <a:pt x="32250" y="427565"/>
                  </a:lnTo>
                  <a:lnTo>
                    <a:pt x="39794" y="477010"/>
                  </a:lnTo>
                  <a:lnTo>
                    <a:pt x="47955" y="526325"/>
                  </a:lnTo>
                  <a:lnTo>
                    <a:pt x="56731" y="575507"/>
                  </a:lnTo>
                  <a:lnTo>
                    <a:pt x="66123" y="624550"/>
                  </a:lnTo>
                  <a:lnTo>
                    <a:pt x="76129" y="673451"/>
                  </a:lnTo>
                  <a:lnTo>
                    <a:pt x="86748" y="722205"/>
                  </a:lnTo>
                  <a:lnTo>
                    <a:pt x="97980" y="770810"/>
                  </a:lnTo>
                  <a:lnTo>
                    <a:pt x="109822" y="819260"/>
                  </a:lnTo>
                  <a:lnTo>
                    <a:pt x="122275" y="867552"/>
                  </a:lnTo>
                  <a:lnTo>
                    <a:pt x="135338" y="915682"/>
                  </a:lnTo>
                  <a:lnTo>
                    <a:pt x="149008" y="963645"/>
                  </a:lnTo>
                  <a:lnTo>
                    <a:pt x="163287" y="1011438"/>
                  </a:lnTo>
                  <a:lnTo>
                    <a:pt x="178172" y="1059057"/>
                  </a:lnTo>
                  <a:lnTo>
                    <a:pt x="193662" y="1106498"/>
                  </a:lnTo>
                  <a:lnTo>
                    <a:pt x="209757" y="1153756"/>
                  </a:lnTo>
                  <a:lnTo>
                    <a:pt x="226456" y="1200828"/>
                  </a:lnTo>
                  <a:lnTo>
                    <a:pt x="243757" y="1247710"/>
                  </a:lnTo>
                  <a:lnTo>
                    <a:pt x="261660" y="1294397"/>
                  </a:lnTo>
                  <a:lnTo>
                    <a:pt x="280164" y="1340886"/>
                  </a:lnTo>
                  <a:lnTo>
                    <a:pt x="299268" y="1387172"/>
                  </a:lnTo>
                  <a:lnTo>
                    <a:pt x="319152" y="1433671"/>
                  </a:lnTo>
                  <a:lnTo>
                    <a:pt x="339612" y="1479883"/>
                  </a:lnTo>
                  <a:lnTo>
                    <a:pt x="360645" y="1525804"/>
                  </a:lnTo>
                  <a:lnTo>
                    <a:pt x="382250" y="1571430"/>
                  </a:lnTo>
                  <a:lnTo>
                    <a:pt x="404423" y="1616758"/>
                  </a:lnTo>
                  <a:lnTo>
                    <a:pt x="427163" y="1661783"/>
                  </a:lnTo>
                  <a:lnTo>
                    <a:pt x="450466" y="1706501"/>
                  </a:lnTo>
                  <a:lnTo>
                    <a:pt x="474332" y="1750910"/>
                  </a:lnTo>
                  <a:lnTo>
                    <a:pt x="498756" y="1795005"/>
                  </a:lnTo>
                  <a:lnTo>
                    <a:pt x="523737" y="1838781"/>
                  </a:lnTo>
                  <a:lnTo>
                    <a:pt x="549273" y="1882237"/>
                  </a:lnTo>
                  <a:lnTo>
                    <a:pt x="575361" y="1925366"/>
                  </a:lnTo>
                  <a:lnTo>
                    <a:pt x="601998" y="1968167"/>
                  </a:lnTo>
                  <a:lnTo>
                    <a:pt x="629183" y="2010634"/>
                  </a:lnTo>
                  <a:lnTo>
                    <a:pt x="656913" y="2052765"/>
                  </a:lnTo>
                  <a:lnTo>
                    <a:pt x="685185" y="2094555"/>
                  </a:lnTo>
                  <a:lnTo>
                    <a:pt x="713998" y="2136000"/>
                  </a:lnTo>
                  <a:lnTo>
                    <a:pt x="743348" y="2177097"/>
                  </a:lnTo>
                  <a:lnTo>
                    <a:pt x="773233" y="2217842"/>
                  </a:lnTo>
                  <a:lnTo>
                    <a:pt x="803652" y="2258230"/>
                  </a:lnTo>
                  <a:lnTo>
                    <a:pt x="834601" y="2298259"/>
                  </a:lnTo>
                  <a:lnTo>
                    <a:pt x="866078" y="2337924"/>
                  </a:lnTo>
                  <a:lnTo>
                    <a:pt x="898082" y="2377222"/>
                  </a:lnTo>
                  <a:lnTo>
                    <a:pt x="930608" y="2416148"/>
                  </a:lnTo>
                  <a:lnTo>
                    <a:pt x="963656" y="2454700"/>
                  </a:lnTo>
                  <a:lnTo>
                    <a:pt x="1002548" y="2484233"/>
                  </a:lnTo>
                  <a:lnTo>
                    <a:pt x="1050030" y="2495892"/>
                  </a:lnTo>
                  <a:lnTo>
                    <a:pt x="1054208" y="2495965"/>
                  </a:lnTo>
                  <a:lnTo>
                    <a:pt x="1077788" y="2493623"/>
                  </a:lnTo>
                  <a:lnTo>
                    <a:pt x="1121111" y="2475703"/>
                  </a:lnTo>
                  <a:lnTo>
                    <a:pt x="1051622" y="2450564"/>
                  </a:lnTo>
                  <a:lnTo>
                    <a:pt x="1036316" y="2448467"/>
                  </a:lnTo>
                  <a:lnTo>
                    <a:pt x="997906" y="2424962"/>
                  </a:lnTo>
                  <a:lnTo>
                    <a:pt x="965034" y="2386623"/>
                  </a:lnTo>
                  <a:lnTo>
                    <a:pt x="932704" y="2347950"/>
                  </a:lnTo>
                  <a:lnTo>
                    <a:pt x="900916" y="2308947"/>
                  </a:lnTo>
                  <a:lnTo>
                    <a:pt x="869673" y="2269618"/>
                  </a:lnTo>
                  <a:lnTo>
                    <a:pt x="838976" y="2229967"/>
                  </a:lnTo>
                  <a:lnTo>
                    <a:pt x="808827" y="2189998"/>
                  </a:lnTo>
                  <a:lnTo>
                    <a:pt x="779228" y="2149715"/>
                  </a:lnTo>
                  <a:lnTo>
                    <a:pt x="750179" y="2109122"/>
                  </a:lnTo>
                  <a:lnTo>
                    <a:pt x="721683" y="2068222"/>
                  </a:lnTo>
                  <a:lnTo>
                    <a:pt x="693742" y="2027020"/>
                  </a:lnTo>
                  <a:lnTo>
                    <a:pt x="666356" y="1985519"/>
                  </a:lnTo>
                  <a:lnTo>
                    <a:pt x="639528" y="1943723"/>
                  </a:lnTo>
                  <a:lnTo>
                    <a:pt x="613259" y="1901636"/>
                  </a:lnTo>
                  <a:lnTo>
                    <a:pt x="587550" y="1859262"/>
                  </a:lnTo>
                  <a:lnTo>
                    <a:pt x="562404" y="1816605"/>
                  </a:lnTo>
                  <a:lnTo>
                    <a:pt x="537822" y="1773669"/>
                  </a:lnTo>
                  <a:lnTo>
                    <a:pt x="513806" y="1730458"/>
                  </a:lnTo>
                  <a:lnTo>
                    <a:pt x="490357" y="1686975"/>
                  </a:lnTo>
                  <a:lnTo>
                    <a:pt x="467476" y="1643225"/>
                  </a:lnTo>
                  <a:lnTo>
                    <a:pt x="445166" y="1599211"/>
                  </a:lnTo>
                  <a:lnTo>
                    <a:pt x="423428" y="1554937"/>
                  </a:lnTo>
                  <a:lnTo>
                    <a:pt x="402263" y="1510407"/>
                  </a:lnTo>
                  <a:lnTo>
                    <a:pt x="381674" y="1465626"/>
                  </a:lnTo>
                  <a:lnTo>
                    <a:pt x="361661" y="1420596"/>
                  </a:lnTo>
                  <a:lnTo>
                    <a:pt x="342227" y="1375322"/>
                  </a:lnTo>
                  <a:lnTo>
                    <a:pt x="323373" y="1329807"/>
                  </a:lnTo>
                  <a:lnTo>
                    <a:pt x="305101" y="1284057"/>
                  </a:lnTo>
                  <a:lnTo>
                    <a:pt x="287412" y="1238073"/>
                  </a:lnTo>
                  <a:lnTo>
                    <a:pt x="270308" y="1191862"/>
                  </a:lnTo>
                  <a:lnTo>
                    <a:pt x="253790" y="1145425"/>
                  </a:lnTo>
                  <a:lnTo>
                    <a:pt x="237860" y="1098767"/>
                  </a:lnTo>
                  <a:lnTo>
                    <a:pt x="222521" y="1051893"/>
                  </a:lnTo>
                  <a:lnTo>
                    <a:pt x="207772" y="1004805"/>
                  </a:lnTo>
                  <a:lnTo>
                    <a:pt x="193617" y="957508"/>
                  </a:lnTo>
                  <a:lnTo>
                    <a:pt x="180056" y="910006"/>
                  </a:lnTo>
                  <a:lnTo>
                    <a:pt x="167091" y="862302"/>
                  </a:lnTo>
                  <a:lnTo>
                    <a:pt x="154724" y="814401"/>
                  </a:lnTo>
                  <a:lnTo>
                    <a:pt x="142956" y="766306"/>
                  </a:lnTo>
                  <a:lnTo>
                    <a:pt x="131790" y="718022"/>
                  </a:lnTo>
                  <a:lnTo>
                    <a:pt x="121226" y="669551"/>
                  </a:lnTo>
                  <a:lnTo>
                    <a:pt x="111266" y="620899"/>
                  </a:lnTo>
                  <a:lnTo>
                    <a:pt x="101912" y="572068"/>
                  </a:lnTo>
                  <a:lnTo>
                    <a:pt x="93165" y="523063"/>
                  </a:lnTo>
                  <a:lnTo>
                    <a:pt x="85028" y="473888"/>
                  </a:lnTo>
                  <a:lnTo>
                    <a:pt x="77501" y="424547"/>
                  </a:lnTo>
                  <a:lnTo>
                    <a:pt x="70587" y="375043"/>
                  </a:lnTo>
                  <a:lnTo>
                    <a:pt x="64286" y="325380"/>
                  </a:lnTo>
                  <a:lnTo>
                    <a:pt x="58601" y="275563"/>
                  </a:lnTo>
                  <a:lnTo>
                    <a:pt x="53533" y="225594"/>
                  </a:lnTo>
                  <a:lnTo>
                    <a:pt x="49084" y="175479"/>
                  </a:lnTo>
                  <a:lnTo>
                    <a:pt x="45255" y="125221"/>
                  </a:lnTo>
                  <a:lnTo>
                    <a:pt x="45747" y="109829"/>
                  </a:lnTo>
                  <a:lnTo>
                    <a:pt x="65128" y="69264"/>
                  </a:lnTo>
                  <a:lnTo>
                    <a:pt x="104641" y="46927"/>
                  </a:lnTo>
                  <a:lnTo>
                    <a:pt x="120101" y="45359"/>
                  </a:lnTo>
                  <a:lnTo>
                    <a:pt x="2201785" y="45359"/>
                  </a:lnTo>
                  <a:lnTo>
                    <a:pt x="2188926" y="29558"/>
                  </a:lnTo>
                  <a:lnTo>
                    <a:pt x="2152780" y="7856"/>
                  </a:lnTo>
                  <a:lnTo>
                    <a:pt x="2110365" y="0"/>
                  </a:lnTo>
                  <a:close/>
                </a:path>
                <a:path w="2581909" h="2496184">
                  <a:moveTo>
                    <a:pt x="2201785" y="45359"/>
                  </a:moveTo>
                  <a:lnTo>
                    <a:pt x="2110365" y="45359"/>
                  </a:lnTo>
                  <a:lnTo>
                    <a:pt x="2136792" y="50263"/>
                  </a:lnTo>
                  <a:lnTo>
                    <a:pt x="2159317" y="63808"/>
                  </a:lnTo>
                  <a:lnTo>
                    <a:pt x="2175923" y="84246"/>
                  </a:lnTo>
                  <a:lnTo>
                    <a:pt x="2184598" y="109860"/>
                  </a:lnTo>
                  <a:lnTo>
                    <a:pt x="2192420" y="158660"/>
                  </a:lnTo>
                  <a:lnTo>
                    <a:pt x="2201602" y="207232"/>
                  </a:lnTo>
                  <a:lnTo>
                    <a:pt x="2212124" y="255515"/>
                  </a:lnTo>
                  <a:lnTo>
                    <a:pt x="2223974" y="303477"/>
                  </a:lnTo>
                  <a:lnTo>
                    <a:pt x="2237139" y="351086"/>
                  </a:lnTo>
                  <a:lnTo>
                    <a:pt x="2251606" y="398312"/>
                  </a:lnTo>
                  <a:lnTo>
                    <a:pt x="2267362" y="445123"/>
                  </a:lnTo>
                  <a:lnTo>
                    <a:pt x="2284394" y="491488"/>
                  </a:lnTo>
                  <a:lnTo>
                    <a:pt x="2302689" y="537376"/>
                  </a:lnTo>
                  <a:lnTo>
                    <a:pt x="2322233" y="582754"/>
                  </a:lnTo>
                  <a:lnTo>
                    <a:pt x="2343015" y="627593"/>
                  </a:lnTo>
                  <a:lnTo>
                    <a:pt x="2365020" y="671860"/>
                  </a:lnTo>
                  <a:lnTo>
                    <a:pt x="2388236" y="715524"/>
                  </a:lnTo>
                  <a:lnTo>
                    <a:pt x="2412651" y="758555"/>
                  </a:lnTo>
                  <a:lnTo>
                    <a:pt x="2438250" y="800920"/>
                  </a:lnTo>
                  <a:lnTo>
                    <a:pt x="2465021" y="842588"/>
                  </a:lnTo>
                  <a:lnTo>
                    <a:pt x="2492951" y="883528"/>
                  </a:lnTo>
                  <a:lnTo>
                    <a:pt x="2522027" y="923710"/>
                  </a:lnTo>
                  <a:lnTo>
                    <a:pt x="2533830" y="947723"/>
                  </a:lnTo>
                  <a:lnTo>
                    <a:pt x="2529993" y="999146"/>
                  </a:lnTo>
                  <a:lnTo>
                    <a:pt x="1107411" y="2428596"/>
                  </a:lnTo>
                  <a:lnTo>
                    <a:pt x="1067099" y="2449519"/>
                  </a:lnTo>
                  <a:lnTo>
                    <a:pt x="1051622" y="2450564"/>
                  </a:lnTo>
                  <a:lnTo>
                    <a:pt x="1149577" y="2450564"/>
                  </a:lnTo>
                  <a:lnTo>
                    <a:pt x="2546822" y="1053318"/>
                  </a:lnTo>
                  <a:lnTo>
                    <a:pt x="2571287" y="1017813"/>
                  </a:lnTo>
                  <a:lnTo>
                    <a:pt x="2581583" y="977023"/>
                  </a:lnTo>
                  <a:lnTo>
                    <a:pt x="2577394" y="935207"/>
                  </a:lnTo>
                  <a:lnTo>
                    <a:pt x="2558403" y="896621"/>
                  </a:lnTo>
                  <a:lnTo>
                    <a:pt x="2528427" y="855124"/>
                  </a:lnTo>
                  <a:lnTo>
                    <a:pt x="2499704" y="812800"/>
                  </a:lnTo>
                  <a:lnTo>
                    <a:pt x="2472250" y="769684"/>
                  </a:lnTo>
                  <a:lnTo>
                    <a:pt x="2446078" y="725814"/>
                  </a:lnTo>
                  <a:lnTo>
                    <a:pt x="2421206" y="681224"/>
                  </a:lnTo>
                  <a:lnTo>
                    <a:pt x="2397646" y="635953"/>
                  </a:lnTo>
                  <a:lnTo>
                    <a:pt x="2375415" y="590034"/>
                  </a:lnTo>
                  <a:lnTo>
                    <a:pt x="2354527" y="543506"/>
                  </a:lnTo>
                  <a:lnTo>
                    <a:pt x="2334998" y="496404"/>
                  </a:lnTo>
                  <a:lnTo>
                    <a:pt x="2316842" y="448764"/>
                  </a:lnTo>
                  <a:lnTo>
                    <a:pt x="2300075" y="400623"/>
                  </a:lnTo>
                  <a:lnTo>
                    <a:pt x="2284711" y="352016"/>
                  </a:lnTo>
                  <a:lnTo>
                    <a:pt x="2270766" y="302981"/>
                  </a:lnTo>
                  <a:lnTo>
                    <a:pt x="2258254" y="253552"/>
                  </a:lnTo>
                  <a:lnTo>
                    <a:pt x="2247191" y="203768"/>
                  </a:lnTo>
                  <a:lnTo>
                    <a:pt x="2237592" y="153663"/>
                  </a:lnTo>
                  <a:lnTo>
                    <a:pt x="2229471" y="103274"/>
                  </a:lnTo>
                  <a:lnTo>
                    <a:pt x="2215568" y="62298"/>
                  </a:lnTo>
                  <a:lnTo>
                    <a:pt x="2201785" y="45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2801" y="4969105"/>
              <a:ext cx="5207014" cy="5207014"/>
            </a:xfrm>
            <a:prstGeom prst="rect">
              <a:avLst/>
            </a:prstGeom>
          </p:spPr>
        </p:pic>
      </p:grpSp>
      <p:pic>
        <p:nvPicPr>
          <p:cNvPr id="19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050" y="6111875"/>
            <a:ext cx="1146813" cy="1538424"/>
          </a:xfrm>
          <a:prstGeom prst="rect">
            <a:avLst/>
          </a:prstGeom>
        </p:spPr>
      </p:pic>
      <p:pic>
        <p:nvPicPr>
          <p:cNvPr id="20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5650" y="4892675"/>
            <a:ext cx="1267081" cy="1346200"/>
          </a:xfrm>
          <a:prstGeom prst="rect">
            <a:avLst/>
          </a:prstGeom>
        </p:spPr>
      </p:pic>
      <p:sp>
        <p:nvSpPr>
          <p:cNvPr id="21" name="object 66"/>
          <p:cNvSpPr/>
          <p:nvPr/>
        </p:nvSpPr>
        <p:spPr>
          <a:xfrm>
            <a:off x="10509250" y="5197475"/>
            <a:ext cx="1007110" cy="839469"/>
          </a:xfrm>
          <a:custGeom>
            <a:avLst/>
            <a:gdLst/>
            <a:ahLst/>
            <a:cxnLst/>
            <a:rect l="l" t="t" r="r" b="b"/>
            <a:pathLst>
              <a:path w="1007109" h="839470">
                <a:moveTo>
                  <a:pt x="646671" y="698804"/>
                </a:moveTo>
                <a:lnTo>
                  <a:pt x="643966" y="660120"/>
                </a:lnTo>
                <a:lnTo>
                  <a:pt x="623608" y="597890"/>
                </a:lnTo>
                <a:lnTo>
                  <a:pt x="601891" y="558431"/>
                </a:lnTo>
                <a:lnTo>
                  <a:pt x="575081" y="522135"/>
                </a:lnTo>
                <a:lnTo>
                  <a:pt x="543864" y="488543"/>
                </a:lnTo>
                <a:lnTo>
                  <a:pt x="494855" y="450799"/>
                </a:lnTo>
                <a:lnTo>
                  <a:pt x="437616" y="427367"/>
                </a:lnTo>
                <a:lnTo>
                  <a:pt x="384238" y="416306"/>
                </a:lnTo>
                <a:lnTo>
                  <a:pt x="319544" y="409105"/>
                </a:lnTo>
                <a:lnTo>
                  <a:pt x="296951" y="393293"/>
                </a:lnTo>
                <a:lnTo>
                  <a:pt x="268211" y="365861"/>
                </a:lnTo>
                <a:lnTo>
                  <a:pt x="235635" y="326148"/>
                </a:lnTo>
                <a:lnTo>
                  <a:pt x="210794" y="298589"/>
                </a:lnTo>
                <a:lnTo>
                  <a:pt x="153390" y="253720"/>
                </a:lnTo>
                <a:lnTo>
                  <a:pt x="112242" y="235699"/>
                </a:lnTo>
                <a:lnTo>
                  <a:pt x="103644" y="234937"/>
                </a:lnTo>
                <a:lnTo>
                  <a:pt x="96012" y="235940"/>
                </a:lnTo>
                <a:lnTo>
                  <a:pt x="81991" y="240284"/>
                </a:lnTo>
                <a:lnTo>
                  <a:pt x="74841" y="248272"/>
                </a:lnTo>
                <a:lnTo>
                  <a:pt x="74625" y="259232"/>
                </a:lnTo>
                <a:lnTo>
                  <a:pt x="81407" y="272465"/>
                </a:lnTo>
                <a:lnTo>
                  <a:pt x="100368" y="298704"/>
                </a:lnTo>
                <a:lnTo>
                  <a:pt x="161505" y="384492"/>
                </a:lnTo>
                <a:lnTo>
                  <a:pt x="166852" y="390842"/>
                </a:lnTo>
                <a:lnTo>
                  <a:pt x="179959" y="404990"/>
                </a:lnTo>
                <a:lnTo>
                  <a:pt x="203758" y="429806"/>
                </a:lnTo>
                <a:lnTo>
                  <a:pt x="201663" y="429361"/>
                </a:lnTo>
                <a:lnTo>
                  <a:pt x="165112" y="404812"/>
                </a:lnTo>
                <a:lnTo>
                  <a:pt x="136385" y="371881"/>
                </a:lnTo>
                <a:lnTo>
                  <a:pt x="122262" y="349859"/>
                </a:lnTo>
                <a:lnTo>
                  <a:pt x="106514" y="328777"/>
                </a:lnTo>
                <a:lnTo>
                  <a:pt x="73952" y="287185"/>
                </a:lnTo>
                <a:lnTo>
                  <a:pt x="58102" y="253733"/>
                </a:lnTo>
                <a:lnTo>
                  <a:pt x="59753" y="243014"/>
                </a:lnTo>
                <a:lnTo>
                  <a:pt x="65506" y="233756"/>
                </a:lnTo>
                <a:lnTo>
                  <a:pt x="75069" y="226491"/>
                </a:lnTo>
                <a:lnTo>
                  <a:pt x="80302" y="223697"/>
                </a:lnTo>
                <a:lnTo>
                  <a:pt x="86169" y="222135"/>
                </a:lnTo>
                <a:lnTo>
                  <a:pt x="92252" y="219811"/>
                </a:lnTo>
                <a:lnTo>
                  <a:pt x="81191" y="115608"/>
                </a:lnTo>
                <a:lnTo>
                  <a:pt x="75488" y="67043"/>
                </a:lnTo>
                <a:lnTo>
                  <a:pt x="64033" y="24117"/>
                </a:lnTo>
                <a:lnTo>
                  <a:pt x="33578" y="0"/>
                </a:lnTo>
                <a:lnTo>
                  <a:pt x="27305" y="1168"/>
                </a:lnTo>
                <a:lnTo>
                  <a:pt x="7137" y="116903"/>
                </a:lnTo>
                <a:lnTo>
                  <a:pt x="3822" y="158534"/>
                </a:lnTo>
                <a:lnTo>
                  <a:pt x="952" y="200190"/>
                </a:lnTo>
                <a:lnTo>
                  <a:pt x="0" y="218859"/>
                </a:lnTo>
                <a:lnTo>
                  <a:pt x="114" y="237515"/>
                </a:lnTo>
                <a:lnTo>
                  <a:pt x="26987" y="324866"/>
                </a:lnTo>
                <a:lnTo>
                  <a:pt x="48323" y="374421"/>
                </a:lnTo>
                <a:lnTo>
                  <a:pt x="70967" y="423392"/>
                </a:lnTo>
                <a:lnTo>
                  <a:pt x="94627" y="471919"/>
                </a:lnTo>
                <a:lnTo>
                  <a:pt x="121424" y="515924"/>
                </a:lnTo>
                <a:lnTo>
                  <a:pt x="159893" y="550519"/>
                </a:lnTo>
                <a:lnTo>
                  <a:pt x="207708" y="579793"/>
                </a:lnTo>
                <a:lnTo>
                  <a:pt x="302920" y="638987"/>
                </a:lnTo>
                <a:lnTo>
                  <a:pt x="350647" y="668401"/>
                </a:lnTo>
                <a:lnTo>
                  <a:pt x="389674" y="701967"/>
                </a:lnTo>
                <a:lnTo>
                  <a:pt x="409740" y="744588"/>
                </a:lnTo>
                <a:lnTo>
                  <a:pt x="410387" y="754837"/>
                </a:lnTo>
                <a:lnTo>
                  <a:pt x="410362" y="832789"/>
                </a:lnTo>
                <a:lnTo>
                  <a:pt x="410756" y="838758"/>
                </a:lnTo>
                <a:lnTo>
                  <a:pt x="638543" y="839457"/>
                </a:lnTo>
                <a:lnTo>
                  <a:pt x="639876" y="836891"/>
                </a:lnTo>
                <a:lnTo>
                  <a:pt x="639724" y="773899"/>
                </a:lnTo>
                <a:lnTo>
                  <a:pt x="640918" y="746099"/>
                </a:lnTo>
                <a:lnTo>
                  <a:pt x="644410" y="718426"/>
                </a:lnTo>
                <a:lnTo>
                  <a:pt x="646671" y="698804"/>
                </a:lnTo>
                <a:close/>
              </a:path>
              <a:path w="1007109" h="839470">
                <a:moveTo>
                  <a:pt x="1006817" y="371944"/>
                </a:moveTo>
                <a:lnTo>
                  <a:pt x="994029" y="305422"/>
                </a:lnTo>
                <a:lnTo>
                  <a:pt x="975372" y="244690"/>
                </a:lnTo>
                <a:lnTo>
                  <a:pt x="966444" y="226898"/>
                </a:lnTo>
                <a:lnTo>
                  <a:pt x="951712" y="197497"/>
                </a:lnTo>
                <a:lnTo>
                  <a:pt x="920356" y="157899"/>
                </a:lnTo>
                <a:lnTo>
                  <a:pt x="913371" y="152158"/>
                </a:lnTo>
                <a:lnTo>
                  <a:pt x="881291" y="125806"/>
                </a:lnTo>
                <a:lnTo>
                  <a:pt x="874014" y="121970"/>
                </a:lnTo>
                <a:lnTo>
                  <a:pt x="834618" y="101206"/>
                </a:lnTo>
                <a:lnTo>
                  <a:pt x="828713" y="98767"/>
                </a:lnTo>
                <a:lnTo>
                  <a:pt x="824687" y="98882"/>
                </a:lnTo>
                <a:lnTo>
                  <a:pt x="814628" y="110820"/>
                </a:lnTo>
                <a:lnTo>
                  <a:pt x="808101" y="116967"/>
                </a:lnTo>
                <a:lnTo>
                  <a:pt x="778090" y="98793"/>
                </a:lnTo>
                <a:lnTo>
                  <a:pt x="775093" y="97967"/>
                </a:lnTo>
                <a:lnTo>
                  <a:pt x="770991" y="100139"/>
                </a:lnTo>
                <a:lnTo>
                  <a:pt x="763778" y="103809"/>
                </a:lnTo>
                <a:lnTo>
                  <a:pt x="756513" y="107403"/>
                </a:lnTo>
                <a:lnTo>
                  <a:pt x="749376" y="111175"/>
                </a:lnTo>
                <a:lnTo>
                  <a:pt x="745794" y="113347"/>
                </a:lnTo>
                <a:lnTo>
                  <a:pt x="745794" y="295744"/>
                </a:lnTo>
                <a:lnTo>
                  <a:pt x="740486" y="322237"/>
                </a:lnTo>
                <a:lnTo>
                  <a:pt x="725830" y="344106"/>
                </a:lnTo>
                <a:lnTo>
                  <a:pt x="704113" y="358952"/>
                </a:lnTo>
                <a:lnTo>
                  <a:pt x="677583" y="364502"/>
                </a:lnTo>
                <a:lnTo>
                  <a:pt x="651192" y="359143"/>
                </a:lnTo>
                <a:lnTo>
                  <a:pt x="629450" y="344347"/>
                </a:lnTo>
                <a:lnTo>
                  <a:pt x="614680" y="322427"/>
                </a:lnTo>
                <a:lnTo>
                  <a:pt x="609206" y="295744"/>
                </a:lnTo>
                <a:lnTo>
                  <a:pt x="614146" y="271170"/>
                </a:lnTo>
                <a:lnTo>
                  <a:pt x="614565" y="269100"/>
                </a:lnTo>
                <a:lnTo>
                  <a:pt x="629221" y="247218"/>
                </a:lnTo>
                <a:lnTo>
                  <a:pt x="650925" y="232397"/>
                </a:lnTo>
                <a:lnTo>
                  <a:pt x="677418" y="226898"/>
                </a:lnTo>
                <a:lnTo>
                  <a:pt x="703884" y="232283"/>
                </a:lnTo>
                <a:lnTo>
                  <a:pt x="725614" y="247053"/>
                </a:lnTo>
                <a:lnTo>
                  <a:pt x="740346" y="268922"/>
                </a:lnTo>
                <a:lnTo>
                  <a:pt x="745731" y="295198"/>
                </a:lnTo>
                <a:lnTo>
                  <a:pt x="745794" y="295744"/>
                </a:lnTo>
                <a:lnTo>
                  <a:pt x="745794" y="113347"/>
                </a:lnTo>
                <a:lnTo>
                  <a:pt x="742492" y="115341"/>
                </a:lnTo>
                <a:lnTo>
                  <a:pt x="729449" y="124206"/>
                </a:lnTo>
                <a:lnTo>
                  <a:pt x="716534" y="133324"/>
                </a:lnTo>
                <a:lnTo>
                  <a:pt x="690549" y="151930"/>
                </a:lnTo>
                <a:lnTo>
                  <a:pt x="690994" y="152158"/>
                </a:lnTo>
                <a:lnTo>
                  <a:pt x="690473" y="152019"/>
                </a:lnTo>
                <a:lnTo>
                  <a:pt x="688594" y="150050"/>
                </a:lnTo>
                <a:lnTo>
                  <a:pt x="687095" y="148348"/>
                </a:lnTo>
                <a:lnTo>
                  <a:pt x="685571" y="146697"/>
                </a:lnTo>
                <a:lnTo>
                  <a:pt x="664197" y="125806"/>
                </a:lnTo>
                <a:lnTo>
                  <a:pt x="640981" y="107569"/>
                </a:lnTo>
                <a:lnTo>
                  <a:pt x="633222" y="102793"/>
                </a:lnTo>
                <a:lnTo>
                  <a:pt x="615848" y="92087"/>
                </a:lnTo>
                <a:lnTo>
                  <a:pt x="588733" y="79438"/>
                </a:lnTo>
                <a:lnTo>
                  <a:pt x="583196" y="77228"/>
                </a:lnTo>
                <a:lnTo>
                  <a:pt x="579170" y="77190"/>
                </a:lnTo>
                <a:lnTo>
                  <a:pt x="574979" y="82245"/>
                </a:lnTo>
                <a:lnTo>
                  <a:pt x="570420" y="87426"/>
                </a:lnTo>
                <a:lnTo>
                  <a:pt x="565632" y="92494"/>
                </a:lnTo>
                <a:lnTo>
                  <a:pt x="555599" y="102793"/>
                </a:lnTo>
                <a:lnTo>
                  <a:pt x="550672" y="97751"/>
                </a:lnTo>
                <a:lnTo>
                  <a:pt x="546011" y="93040"/>
                </a:lnTo>
                <a:lnTo>
                  <a:pt x="541667" y="88430"/>
                </a:lnTo>
                <a:lnTo>
                  <a:pt x="537692" y="83718"/>
                </a:lnTo>
                <a:lnTo>
                  <a:pt x="532587" y="77152"/>
                </a:lnTo>
                <a:lnTo>
                  <a:pt x="527723" y="76822"/>
                </a:lnTo>
                <a:lnTo>
                  <a:pt x="481711" y="102069"/>
                </a:lnTo>
                <a:lnTo>
                  <a:pt x="447268" y="128511"/>
                </a:lnTo>
                <a:lnTo>
                  <a:pt x="417791" y="160286"/>
                </a:lnTo>
                <a:lnTo>
                  <a:pt x="393865" y="198005"/>
                </a:lnTo>
                <a:lnTo>
                  <a:pt x="368681" y="261988"/>
                </a:lnTo>
                <a:lnTo>
                  <a:pt x="352958" y="328930"/>
                </a:lnTo>
                <a:lnTo>
                  <a:pt x="345325" y="371602"/>
                </a:lnTo>
                <a:lnTo>
                  <a:pt x="423799" y="383070"/>
                </a:lnTo>
                <a:lnTo>
                  <a:pt x="428612" y="354596"/>
                </a:lnTo>
                <a:lnTo>
                  <a:pt x="434365" y="326390"/>
                </a:lnTo>
                <a:lnTo>
                  <a:pt x="441579" y="298564"/>
                </a:lnTo>
                <a:lnTo>
                  <a:pt x="450811" y="271170"/>
                </a:lnTo>
                <a:lnTo>
                  <a:pt x="450748" y="364502"/>
                </a:lnTo>
                <a:lnTo>
                  <a:pt x="450634" y="389572"/>
                </a:lnTo>
                <a:lnTo>
                  <a:pt x="452501" y="391960"/>
                </a:lnTo>
                <a:lnTo>
                  <a:pt x="506679" y="413258"/>
                </a:lnTo>
                <a:lnTo>
                  <a:pt x="549071" y="443725"/>
                </a:lnTo>
                <a:lnTo>
                  <a:pt x="552907" y="447243"/>
                </a:lnTo>
                <a:lnTo>
                  <a:pt x="556907" y="450570"/>
                </a:lnTo>
                <a:lnTo>
                  <a:pt x="560616" y="453809"/>
                </a:lnTo>
                <a:lnTo>
                  <a:pt x="561428" y="453402"/>
                </a:lnTo>
                <a:lnTo>
                  <a:pt x="561733" y="453351"/>
                </a:lnTo>
                <a:lnTo>
                  <a:pt x="564311" y="448716"/>
                </a:lnTo>
                <a:lnTo>
                  <a:pt x="565416" y="446595"/>
                </a:lnTo>
                <a:lnTo>
                  <a:pt x="581850" y="420751"/>
                </a:lnTo>
                <a:lnTo>
                  <a:pt x="602081" y="399364"/>
                </a:lnTo>
                <a:lnTo>
                  <a:pt x="626262" y="382587"/>
                </a:lnTo>
                <a:lnTo>
                  <a:pt x="654532" y="370573"/>
                </a:lnTo>
                <a:lnTo>
                  <a:pt x="659320" y="369074"/>
                </a:lnTo>
                <a:lnTo>
                  <a:pt x="662584" y="369633"/>
                </a:lnTo>
                <a:lnTo>
                  <a:pt x="669086" y="377761"/>
                </a:lnTo>
                <a:lnTo>
                  <a:pt x="672871" y="381685"/>
                </a:lnTo>
                <a:lnTo>
                  <a:pt x="676795" y="386105"/>
                </a:lnTo>
                <a:lnTo>
                  <a:pt x="680885" y="381838"/>
                </a:lnTo>
                <a:lnTo>
                  <a:pt x="684288" y="379082"/>
                </a:lnTo>
                <a:lnTo>
                  <a:pt x="691235" y="369074"/>
                </a:lnTo>
                <a:lnTo>
                  <a:pt x="696671" y="369074"/>
                </a:lnTo>
                <a:lnTo>
                  <a:pt x="754291" y="400405"/>
                </a:lnTo>
                <a:lnTo>
                  <a:pt x="789698" y="446747"/>
                </a:lnTo>
                <a:lnTo>
                  <a:pt x="790905" y="449072"/>
                </a:lnTo>
                <a:lnTo>
                  <a:pt x="792187" y="451345"/>
                </a:lnTo>
                <a:lnTo>
                  <a:pt x="793648" y="454088"/>
                </a:lnTo>
                <a:lnTo>
                  <a:pt x="796188" y="451929"/>
                </a:lnTo>
                <a:lnTo>
                  <a:pt x="798017" y="450240"/>
                </a:lnTo>
                <a:lnTo>
                  <a:pt x="799973" y="448716"/>
                </a:lnTo>
                <a:lnTo>
                  <a:pt x="830122" y="424980"/>
                </a:lnTo>
                <a:lnTo>
                  <a:pt x="872045" y="401713"/>
                </a:lnTo>
                <a:lnTo>
                  <a:pt x="910336" y="389572"/>
                </a:lnTo>
                <a:lnTo>
                  <a:pt x="911745" y="387604"/>
                </a:lnTo>
                <a:lnTo>
                  <a:pt x="909599" y="375297"/>
                </a:lnTo>
                <a:lnTo>
                  <a:pt x="908570" y="369036"/>
                </a:lnTo>
                <a:lnTo>
                  <a:pt x="908342" y="367677"/>
                </a:lnTo>
                <a:lnTo>
                  <a:pt x="903782" y="314032"/>
                </a:lnTo>
                <a:lnTo>
                  <a:pt x="901344" y="275666"/>
                </a:lnTo>
                <a:lnTo>
                  <a:pt x="904532" y="275297"/>
                </a:lnTo>
                <a:lnTo>
                  <a:pt x="913371" y="301688"/>
                </a:lnTo>
                <a:lnTo>
                  <a:pt x="920445" y="328549"/>
                </a:lnTo>
                <a:lnTo>
                  <a:pt x="926223" y="355727"/>
                </a:lnTo>
                <a:lnTo>
                  <a:pt x="931214" y="383120"/>
                </a:lnTo>
                <a:lnTo>
                  <a:pt x="1006817" y="371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2"/>
          <p:cNvSpPr/>
          <p:nvPr/>
        </p:nvSpPr>
        <p:spPr>
          <a:xfrm>
            <a:off x="6851650" y="8397875"/>
            <a:ext cx="1583690" cy="1268730"/>
          </a:xfrm>
          <a:custGeom>
            <a:avLst/>
            <a:gdLst/>
            <a:ahLst/>
            <a:cxnLst/>
            <a:rect l="l" t="t" r="r" b="b"/>
            <a:pathLst>
              <a:path w="1583690" h="1268729">
                <a:moveTo>
                  <a:pt x="943216" y="297510"/>
                </a:moveTo>
                <a:lnTo>
                  <a:pt x="935494" y="249580"/>
                </a:lnTo>
                <a:lnTo>
                  <a:pt x="913968" y="207962"/>
                </a:lnTo>
                <a:lnTo>
                  <a:pt x="900455" y="194449"/>
                </a:lnTo>
                <a:lnTo>
                  <a:pt x="900455" y="297510"/>
                </a:lnTo>
                <a:lnTo>
                  <a:pt x="900455" y="349605"/>
                </a:lnTo>
                <a:lnTo>
                  <a:pt x="891908" y="391972"/>
                </a:lnTo>
                <a:lnTo>
                  <a:pt x="868578" y="426580"/>
                </a:lnTo>
                <a:lnTo>
                  <a:pt x="833970" y="449910"/>
                </a:lnTo>
                <a:lnTo>
                  <a:pt x="791591" y="458470"/>
                </a:lnTo>
                <a:lnTo>
                  <a:pt x="749223" y="449910"/>
                </a:lnTo>
                <a:lnTo>
                  <a:pt x="714629" y="426580"/>
                </a:lnTo>
                <a:lnTo>
                  <a:pt x="691299" y="391972"/>
                </a:lnTo>
                <a:lnTo>
                  <a:pt x="682739" y="349605"/>
                </a:lnTo>
                <a:lnTo>
                  <a:pt x="682739" y="297510"/>
                </a:lnTo>
                <a:lnTo>
                  <a:pt x="691299" y="255143"/>
                </a:lnTo>
                <a:lnTo>
                  <a:pt x="714629" y="220535"/>
                </a:lnTo>
                <a:lnTo>
                  <a:pt x="749223" y="197205"/>
                </a:lnTo>
                <a:lnTo>
                  <a:pt x="791591" y="188658"/>
                </a:lnTo>
                <a:lnTo>
                  <a:pt x="833970" y="197205"/>
                </a:lnTo>
                <a:lnTo>
                  <a:pt x="868578" y="220535"/>
                </a:lnTo>
                <a:lnTo>
                  <a:pt x="891908" y="255143"/>
                </a:lnTo>
                <a:lnTo>
                  <a:pt x="900455" y="297510"/>
                </a:lnTo>
                <a:lnTo>
                  <a:pt x="900455" y="194449"/>
                </a:lnTo>
                <a:lnTo>
                  <a:pt x="894664" y="188658"/>
                </a:lnTo>
                <a:lnTo>
                  <a:pt x="881138" y="175133"/>
                </a:lnTo>
                <a:lnTo>
                  <a:pt x="839520" y="153606"/>
                </a:lnTo>
                <a:lnTo>
                  <a:pt x="791591" y="145884"/>
                </a:lnTo>
                <a:lnTo>
                  <a:pt x="743661" y="153606"/>
                </a:lnTo>
                <a:lnTo>
                  <a:pt x="702043" y="175133"/>
                </a:lnTo>
                <a:lnTo>
                  <a:pt x="669226" y="207962"/>
                </a:lnTo>
                <a:lnTo>
                  <a:pt x="647700" y="249580"/>
                </a:lnTo>
                <a:lnTo>
                  <a:pt x="639965" y="297510"/>
                </a:lnTo>
                <a:lnTo>
                  <a:pt x="639965" y="349605"/>
                </a:lnTo>
                <a:lnTo>
                  <a:pt x="647738" y="397510"/>
                </a:lnTo>
                <a:lnTo>
                  <a:pt x="669277" y="439115"/>
                </a:lnTo>
                <a:lnTo>
                  <a:pt x="702094" y="471932"/>
                </a:lnTo>
                <a:lnTo>
                  <a:pt x="743686" y="493471"/>
                </a:lnTo>
                <a:lnTo>
                  <a:pt x="791591" y="501243"/>
                </a:lnTo>
                <a:lnTo>
                  <a:pt x="839495" y="493471"/>
                </a:lnTo>
                <a:lnTo>
                  <a:pt x="881100" y="471932"/>
                </a:lnTo>
                <a:lnTo>
                  <a:pt x="894562" y="458470"/>
                </a:lnTo>
                <a:lnTo>
                  <a:pt x="913917" y="439115"/>
                </a:lnTo>
                <a:lnTo>
                  <a:pt x="935443" y="397510"/>
                </a:lnTo>
                <a:lnTo>
                  <a:pt x="943216" y="349605"/>
                </a:lnTo>
                <a:lnTo>
                  <a:pt x="943216" y="297510"/>
                </a:lnTo>
                <a:close/>
              </a:path>
              <a:path w="1583690" h="1268729">
                <a:moveTo>
                  <a:pt x="1118489" y="683336"/>
                </a:moveTo>
                <a:lnTo>
                  <a:pt x="1110399" y="633437"/>
                </a:lnTo>
                <a:lnTo>
                  <a:pt x="1087958" y="590092"/>
                </a:lnTo>
                <a:lnTo>
                  <a:pt x="1075715" y="577850"/>
                </a:lnTo>
                <a:lnTo>
                  <a:pt x="1075715" y="683336"/>
                </a:lnTo>
                <a:lnTo>
                  <a:pt x="1075715" y="992644"/>
                </a:lnTo>
                <a:lnTo>
                  <a:pt x="854608" y="992644"/>
                </a:lnTo>
                <a:lnTo>
                  <a:pt x="844715" y="857923"/>
                </a:lnTo>
                <a:lnTo>
                  <a:pt x="867181" y="788568"/>
                </a:lnTo>
                <a:lnTo>
                  <a:pt x="880986" y="745947"/>
                </a:lnTo>
                <a:lnTo>
                  <a:pt x="881367" y="744778"/>
                </a:lnTo>
                <a:lnTo>
                  <a:pt x="938606" y="568147"/>
                </a:lnTo>
                <a:lnTo>
                  <a:pt x="960526" y="568147"/>
                </a:lnTo>
                <a:lnTo>
                  <a:pt x="1005332" y="577240"/>
                </a:lnTo>
                <a:lnTo>
                  <a:pt x="1041933" y="601929"/>
                </a:lnTo>
                <a:lnTo>
                  <a:pt x="1066634" y="638530"/>
                </a:lnTo>
                <a:lnTo>
                  <a:pt x="1075715" y="683336"/>
                </a:lnTo>
                <a:lnTo>
                  <a:pt x="1075715" y="577850"/>
                </a:lnTo>
                <a:lnTo>
                  <a:pt x="1066025" y="568147"/>
                </a:lnTo>
                <a:lnTo>
                  <a:pt x="1053769" y="555904"/>
                </a:lnTo>
                <a:lnTo>
                  <a:pt x="1010437" y="533463"/>
                </a:lnTo>
                <a:lnTo>
                  <a:pt x="960526" y="525360"/>
                </a:lnTo>
                <a:lnTo>
                  <a:pt x="913765" y="525373"/>
                </a:lnTo>
                <a:lnTo>
                  <a:pt x="905560" y="531342"/>
                </a:lnTo>
                <a:lnTo>
                  <a:pt x="836409" y="744778"/>
                </a:lnTo>
                <a:lnTo>
                  <a:pt x="829678" y="653326"/>
                </a:lnTo>
                <a:lnTo>
                  <a:pt x="836218" y="651319"/>
                </a:lnTo>
                <a:lnTo>
                  <a:pt x="841413" y="646303"/>
                </a:lnTo>
                <a:lnTo>
                  <a:pt x="853274" y="611543"/>
                </a:lnTo>
                <a:lnTo>
                  <a:pt x="864819" y="577684"/>
                </a:lnTo>
                <a:lnTo>
                  <a:pt x="871918" y="556958"/>
                </a:lnTo>
                <a:lnTo>
                  <a:pt x="870839" y="549757"/>
                </a:lnTo>
                <a:lnTo>
                  <a:pt x="862850" y="538543"/>
                </a:lnTo>
                <a:lnTo>
                  <a:pt x="856399" y="535203"/>
                </a:lnTo>
                <a:lnTo>
                  <a:pt x="819594" y="535076"/>
                </a:lnTo>
                <a:lnTo>
                  <a:pt x="819594" y="577862"/>
                </a:lnTo>
                <a:lnTo>
                  <a:pt x="816825" y="585978"/>
                </a:lnTo>
                <a:lnTo>
                  <a:pt x="816825" y="1062253"/>
                </a:lnTo>
                <a:lnTo>
                  <a:pt x="797102" y="1075575"/>
                </a:lnTo>
                <a:lnTo>
                  <a:pt x="776643" y="1062088"/>
                </a:lnTo>
                <a:lnTo>
                  <a:pt x="781748" y="992644"/>
                </a:lnTo>
                <a:lnTo>
                  <a:pt x="791629" y="857923"/>
                </a:lnTo>
                <a:lnTo>
                  <a:pt x="791730" y="857161"/>
                </a:lnTo>
                <a:lnTo>
                  <a:pt x="791794" y="855713"/>
                </a:lnTo>
                <a:lnTo>
                  <a:pt x="796734" y="788568"/>
                </a:lnTo>
                <a:lnTo>
                  <a:pt x="816825" y="1062253"/>
                </a:lnTo>
                <a:lnTo>
                  <a:pt x="816825" y="585978"/>
                </a:lnTo>
                <a:lnTo>
                  <a:pt x="808101" y="611543"/>
                </a:lnTo>
                <a:lnTo>
                  <a:pt x="782281" y="611543"/>
                </a:lnTo>
                <a:lnTo>
                  <a:pt x="770788" y="577684"/>
                </a:lnTo>
                <a:lnTo>
                  <a:pt x="819594" y="577862"/>
                </a:lnTo>
                <a:lnTo>
                  <a:pt x="819594" y="535076"/>
                </a:lnTo>
                <a:lnTo>
                  <a:pt x="740956" y="534784"/>
                </a:lnTo>
                <a:lnTo>
                  <a:pt x="733983" y="534784"/>
                </a:lnTo>
                <a:lnTo>
                  <a:pt x="727519" y="538124"/>
                </a:lnTo>
                <a:lnTo>
                  <a:pt x="719493" y="549338"/>
                </a:lnTo>
                <a:lnTo>
                  <a:pt x="718413" y="556526"/>
                </a:lnTo>
                <a:lnTo>
                  <a:pt x="749261" y="647357"/>
                </a:lnTo>
                <a:lnTo>
                  <a:pt x="755827" y="652843"/>
                </a:lnTo>
                <a:lnTo>
                  <a:pt x="763701" y="654062"/>
                </a:lnTo>
                <a:lnTo>
                  <a:pt x="756958" y="745947"/>
                </a:lnTo>
                <a:lnTo>
                  <a:pt x="748753" y="721029"/>
                </a:lnTo>
                <a:lnTo>
                  <a:pt x="748753" y="857783"/>
                </a:lnTo>
                <a:lnTo>
                  <a:pt x="738847" y="992644"/>
                </a:lnTo>
                <a:lnTo>
                  <a:pt x="507428" y="992644"/>
                </a:lnTo>
                <a:lnTo>
                  <a:pt x="507428" y="683336"/>
                </a:lnTo>
                <a:lnTo>
                  <a:pt x="516521" y="638517"/>
                </a:lnTo>
                <a:lnTo>
                  <a:pt x="541210" y="601916"/>
                </a:lnTo>
                <a:lnTo>
                  <a:pt x="577811" y="577227"/>
                </a:lnTo>
                <a:lnTo>
                  <a:pt x="622630" y="568134"/>
                </a:lnTo>
                <a:lnTo>
                  <a:pt x="653389" y="568134"/>
                </a:lnTo>
                <a:lnTo>
                  <a:pt x="748753" y="857783"/>
                </a:lnTo>
                <a:lnTo>
                  <a:pt x="748753" y="721029"/>
                </a:lnTo>
                <a:lnTo>
                  <a:pt x="698423" y="568134"/>
                </a:lnTo>
                <a:lnTo>
                  <a:pt x="686295" y="531291"/>
                </a:lnTo>
                <a:lnTo>
                  <a:pt x="678103" y="525373"/>
                </a:lnTo>
                <a:lnTo>
                  <a:pt x="622630" y="525373"/>
                </a:lnTo>
                <a:lnTo>
                  <a:pt x="572731" y="533476"/>
                </a:lnTo>
                <a:lnTo>
                  <a:pt x="529386" y="555904"/>
                </a:lnTo>
                <a:lnTo>
                  <a:pt x="495198" y="590092"/>
                </a:lnTo>
                <a:lnTo>
                  <a:pt x="472757" y="633437"/>
                </a:lnTo>
                <a:lnTo>
                  <a:pt x="464654" y="683336"/>
                </a:lnTo>
                <a:lnTo>
                  <a:pt x="464654" y="1014031"/>
                </a:lnTo>
                <a:lnTo>
                  <a:pt x="466344" y="1022362"/>
                </a:lnTo>
                <a:lnTo>
                  <a:pt x="470928" y="1029157"/>
                </a:lnTo>
                <a:lnTo>
                  <a:pt x="477723" y="1033741"/>
                </a:lnTo>
                <a:lnTo>
                  <a:pt x="486041" y="1035418"/>
                </a:lnTo>
                <a:lnTo>
                  <a:pt x="735711" y="1035418"/>
                </a:lnTo>
                <a:lnTo>
                  <a:pt x="732485" y="1079207"/>
                </a:lnTo>
                <a:lnTo>
                  <a:pt x="736142" y="1086650"/>
                </a:lnTo>
                <a:lnTo>
                  <a:pt x="785495" y="1119136"/>
                </a:lnTo>
                <a:lnTo>
                  <a:pt x="791235" y="1121803"/>
                </a:lnTo>
                <a:lnTo>
                  <a:pt x="797382" y="1122654"/>
                </a:lnTo>
                <a:lnTo>
                  <a:pt x="803503" y="1121727"/>
                </a:lnTo>
                <a:lnTo>
                  <a:pt x="809218" y="1118997"/>
                </a:lnTo>
                <a:lnTo>
                  <a:pt x="857377" y="1086485"/>
                </a:lnTo>
                <a:lnTo>
                  <a:pt x="860958" y="1079131"/>
                </a:lnTo>
                <a:lnTo>
                  <a:pt x="860704" y="1075575"/>
                </a:lnTo>
                <a:lnTo>
                  <a:pt x="857758" y="1035418"/>
                </a:lnTo>
                <a:lnTo>
                  <a:pt x="1097102" y="1035418"/>
                </a:lnTo>
                <a:lnTo>
                  <a:pt x="1105433" y="1033741"/>
                </a:lnTo>
                <a:lnTo>
                  <a:pt x="1112227" y="1029157"/>
                </a:lnTo>
                <a:lnTo>
                  <a:pt x="1116812" y="1022362"/>
                </a:lnTo>
                <a:lnTo>
                  <a:pt x="1118489" y="1014031"/>
                </a:lnTo>
                <a:lnTo>
                  <a:pt x="1118489" y="992644"/>
                </a:lnTo>
                <a:lnTo>
                  <a:pt x="1118489" y="683336"/>
                </a:lnTo>
                <a:close/>
              </a:path>
              <a:path w="1583690" h="1268729">
                <a:moveTo>
                  <a:pt x="1291602" y="266065"/>
                </a:moveTo>
                <a:lnTo>
                  <a:pt x="1255649" y="212547"/>
                </a:lnTo>
                <a:lnTo>
                  <a:pt x="1221308" y="177419"/>
                </a:lnTo>
                <a:lnTo>
                  <a:pt x="1184478" y="145008"/>
                </a:lnTo>
                <a:lnTo>
                  <a:pt x="1145324" y="115455"/>
                </a:lnTo>
                <a:lnTo>
                  <a:pt x="1104011" y="88887"/>
                </a:lnTo>
                <a:lnTo>
                  <a:pt x="1060691" y="65443"/>
                </a:lnTo>
                <a:lnTo>
                  <a:pt x="1017016" y="45732"/>
                </a:lnTo>
                <a:lnTo>
                  <a:pt x="972578" y="29451"/>
                </a:lnTo>
                <a:lnTo>
                  <a:pt x="927646" y="16662"/>
                </a:lnTo>
                <a:lnTo>
                  <a:pt x="882510" y="7454"/>
                </a:lnTo>
                <a:lnTo>
                  <a:pt x="837450" y="1879"/>
                </a:lnTo>
                <a:lnTo>
                  <a:pt x="792734" y="0"/>
                </a:lnTo>
                <a:lnTo>
                  <a:pt x="747217" y="1943"/>
                </a:lnTo>
                <a:lnTo>
                  <a:pt x="701471" y="7708"/>
                </a:lnTo>
                <a:lnTo>
                  <a:pt x="655802" y="17183"/>
                </a:lnTo>
                <a:lnTo>
                  <a:pt x="610514" y="30238"/>
                </a:lnTo>
                <a:lnTo>
                  <a:pt x="565912" y="46786"/>
                </a:lnTo>
                <a:lnTo>
                  <a:pt x="522274" y="66700"/>
                </a:lnTo>
                <a:lnTo>
                  <a:pt x="479933" y="89877"/>
                </a:lnTo>
                <a:lnTo>
                  <a:pt x="439166" y="116192"/>
                </a:lnTo>
                <a:lnTo>
                  <a:pt x="400278" y="145542"/>
                </a:lnTo>
                <a:lnTo>
                  <a:pt x="361480" y="179857"/>
                </a:lnTo>
                <a:lnTo>
                  <a:pt x="325983" y="216763"/>
                </a:lnTo>
                <a:lnTo>
                  <a:pt x="293916" y="256070"/>
                </a:lnTo>
                <a:lnTo>
                  <a:pt x="265391" y="297573"/>
                </a:lnTo>
                <a:lnTo>
                  <a:pt x="240525" y="341071"/>
                </a:lnTo>
                <a:lnTo>
                  <a:pt x="219405" y="386372"/>
                </a:lnTo>
                <a:lnTo>
                  <a:pt x="202145" y="433285"/>
                </a:lnTo>
                <a:lnTo>
                  <a:pt x="188874" y="481596"/>
                </a:lnTo>
                <a:lnTo>
                  <a:pt x="179679" y="531126"/>
                </a:lnTo>
                <a:lnTo>
                  <a:pt x="14668" y="531139"/>
                </a:lnTo>
                <a:lnTo>
                  <a:pt x="7378" y="535546"/>
                </a:lnTo>
                <a:lnTo>
                  <a:pt x="0" y="549630"/>
                </a:lnTo>
                <a:lnTo>
                  <a:pt x="520" y="558139"/>
                </a:lnTo>
                <a:lnTo>
                  <a:pt x="181305" y="820127"/>
                </a:lnTo>
                <a:lnTo>
                  <a:pt x="187896" y="823582"/>
                </a:lnTo>
                <a:lnTo>
                  <a:pt x="201942" y="823582"/>
                </a:lnTo>
                <a:lnTo>
                  <a:pt x="246888" y="764527"/>
                </a:lnTo>
                <a:lnTo>
                  <a:pt x="378409" y="573913"/>
                </a:lnTo>
                <a:lnTo>
                  <a:pt x="389826" y="549630"/>
                </a:lnTo>
                <a:lnTo>
                  <a:pt x="382435" y="535546"/>
                </a:lnTo>
                <a:lnTo>
                  <a:pt x="375145" y="531139"/>
                </a:lnTo>
                <a:lnTo>
                  <a:pt x="367182" y="531139"/>
                </a:lnTo>
                <a:lnTo>
                  <a:pt x="326440" y="531139"/>
                </a:lnTo>
                <a:lnTo>
                  <a:pt x="326440" y="573913"/>
                </a:lnTo>
                <a:lnTo>
                  <a:pt x="194919" y="764527"/>
                </a:lnTo>
                <a:lnTo>
                  <a:pt x="63373" y="573913"/>
                </a:lnTo>
                <a:lnTo>
                  <a:pt x="326440" y="573913"/>
                </a:lnTo>
                <a:lnTo>
                  <a:pt x="326440" y="531139"/>
                </a:lnTo>
                <a:lnTo>
                  <a:pt x="222910" y="531139"/>
                </a:lnTo>
                <a:lnTo>
                  <a:pt x="233451" y="479031"/>
                </a:lnTo>
                <a:lnTo>
                  <a:pt x="248564" y="429412"/>
                </a:lnTo>
                <a:lnTo>
                  <a:pt x="267893" y="382384"/>
                </a:lnTo>
                <a:lnTo>
                  <a:pt x="291109" y="338010"/>
                </a:lnTo>
                <a:lnTo>
                  <a:pt x="317881" y="296392"/>
                </a:lnTo>
                <a:lnTo>
                  <a:pt x="347853" y="257606"/>
                </a:lnTo>
                <a:lnTo>
                  <a:pt x="380707" y="221754"/>
                </a:lnTo>
                <a:lnTo>
                  <a:pt x="416090" y="188899"/>
                </a:lnTo>
                <a:lnTo>
                  <a:pt x="453669" y="159143"/>
                </a:lnTo>
                <a:lnTo>
                  <a:pt x="493115" y="132575"/>
                </a:lnTo>
                <a:lnTo>
                  <a:pt x="534060" y="109258"/>
                </a:lnTo>
                <a:lnTo>
                  <a:pt x="576199" y="89293"/>
                </a:lnTo>
                <a:lnTo>
                  <a:pt x="619175" y="72771"/>
                </a:lnTo>
                <a:lnTo>
                  <a:pt x="662660" y="59778"/>
                </a:lnTo>
                <a:lnTo>
                  <a:pt x="706297" y="50380"/>
                </a:lnTo>
                <a:lnTo>
                  <a:pt x="749769" y="44678"/>
                </a:lnTo>
                <a:lnTo>
                  <a:pt x="792734" y="42760"/>
                </a:lnTo>
                <a:lnTo>
                  <a:pt x="839431" y="45008"/>
                </a:lnTo>
                <a:lnTo>
                  <a:pt x="886282" y="51612"/>
                </a:lnTo>
                <a:lnTo>
                  <a:pt x="932891" y="62382"/>
                </a:lnTo>
                <a:lnTo>
                  <a:pt x="978916" y="77139"/>
                </a:lnTo>
                <a:lnTo>
                  <a:pt x="1023975" y="95707"/>
                </a:lnTo>
                <a:lnTo>
                  <a:pt x="1067701" y="117881"/>
                </a:lnTo>
                <a:lnTo>
                  <a:pt x="1109726" y="143471"/>
                </a:lnTo>
                <a:lnTo>
                  <a:pt x="1149680" y="172313"/>
                </a:lnTo>
                <a:lnTo>
                  <a:pt x="1187208" y="204203"/>
                </a:lnTo>
                <a:lnTo>
                  <a:pt x="1221917" y="238950"/>
                </a:lnTo>
                <a:lnTo>
                  <a:pt x="1253451" y="276377"/>
                </a:lnTo>
                <a:lnTo>
                  <a:pt x="1259865" y="281940"/>
                </a:lnTo>
                <a:lnTo>
                  <a:pt x="1267650" y="284518"/>
                </a:lnTo>
                <a:lnTo>
                  <a:pt x="1275829" y="283997"/>
                </a:lnTo>
                <a:lnTo>
                  <a:pt x="1283449" y="280250"/>
                </a:lnTo>
                <a:lnTo>
                  <a:pt x="1289011" y="273837"/>
                </a:lnTo>
                <a:lnTo>
                  <a:pt x="1291602" y="266065"/>
                </a:lnTo>
                <a:close/>
              </a:path>
              <a:path w="1583690" h="1268729">
                <a:moveTo>
                  <a:pt x="1583194" y="718921"/>
                </a:moveTo>
                <a:lnTo>
                  <a:pt x="1582674" y="710412"/>
                </a:lnTo>
                <a:lnTo>
                  <a:pt x="1571790" y="694639"/>
                </a:lnTo>
                <a:lnTo>
                  <a:pt x="1519834" y="619353"/>
                </a:lnTo>
                <a:lnTo>
                  <a:pt x="1519834" y="694639"/>
                </a:lnTo>
                <a:lnTo>
                  <a:pt x="1256753" y="694639"/>
                </a:lnTo>
                <a:lnTo>
                  <a:pt x="1388300" y="504012"/>
                </a:lnTo>
                <a:lnTo>
                  <a:pt x="1519834" y="694639"/>
                </a:lnTo>
                <a:lnTo>
                  <a:pt x="1519834" y="619353"/>
                </a:lnTo>
                <a:lnTo>
                  <a:pt x="1440256" y="504012"/>
                </a:lnTo>
                <a:lnTo>
                  <a:pt x="1401902" y="448411"/>
                </a:lnTo>
                <a:lnTo>
                  <a:pt x="1395323" y="444957"/>
                </a:lnTo>
                <a:lnTo>
                  <a:pt x="1381264" y="444957"/>
                </a:lnTo>
                <a:lnTo>
                  <a:pt x="1374698" y="448411"/>
                </a:lnTo>
                <a:lnTo>
                  <a:pt x="1193901" y="710412"/>
                </a:lnTo>
                <a:lnTo>
                  <a:pt x="1193393" y="718921"/>
                </a:lnTo>
                <a:lnTo>
                  <a:pt x="1200772" y="732993"/>
                </a:lnTo>
                <a:lnTo>
                  <a:pt x="1208074" y="737412"/>
                </a:lnTo>
                <a:lnTo>
                  <a:pt x="1360284" y="737412"/>
                </a:lnTo>
                <a:lnTo>
                  <a:pt x="1349743" y="789520"/>
                </a:lnTo>
                <a:lnTo>
                  <a:pt x="1334643" y="839127"/>
                </a:lnTo>
                <a:lnTo>
                  <a:pt x="1315313" y="886167"/>
                </a:lnTo>
                <a:lnTo>
                  <a:pt x="1292098" y="930529"/>
                </a:lnTo>
                <a:lnTo>
                  <a:pt x="1265326" y="972146"/>
                </a:lnTo>
                <a:lnTo>
                  <a:pt x="1235354" y="1010932"/>
                </a:lnTo>
                <a:lnTo>
                  <a:pt x="1202499" y="1046784"/>
                </a:lnTo>
                <a:lnTo>
                  <a:pt x="1167117" y="1079639"/>
                </a:lnTo>
                <a:lnTo>
                  <a:pt x="1129538" y="1109395"/>
                </a:lnTo>
                <a:lnTo>
                  <a:pt x="1090091" y="1135964"/>
                </a:lnTo>
                <a:lnTo>
                  <a:pt x="1049134" y="1159281"/>
                </a:lnTo>
                <a:lnTo>
                  <a:pt x="1006995" y="1179245"/>
                </a:lnTo>
                <a:lnTo>
                  <a:pt x="964018" y="1195768"/>
                </a:lnTo>
                <a:lnTo>
                  <a:pt x="920546" y="1208760"/>
                </a:lnTo>
                <a:lnTo>
                  <a:pt x="876896" y="1218158"/>
                </a:lnTo>
                <a:lnTo>
                  <a:pt x="833424" y="1223860"/>
                </a:lnTo>
                <a:lnTo>
                  <a:pt x="790473" y="1225778"/>
                </a:lnTo>
                <a:lnTo>
                  <a:pt x="743775" y="1223530"/>
                </a:lnTo>
                <a:lnTo>
                  <a:pt x="696925" y="1216926"/>
                </a:lnTo>
                <a:lnTo>
                  <a:pt x="650316" y="1206157"/>
                </a:lnTo>
                <a:lnTo>
                  <a:pt x="604291" y="1191399"/>
                </a:lnTo>
                <a:lnTo>
                  <a:pt x="559231" y="1172832"/>
                </a:lnTo>
                <a:lnTo>
                  <a:pt x="515505" y="1150670"/>
                </a:lnTo>
                <a:lnTo>
                  <a:pt x="473468" y="1125067"/>
                </a:lnTo>
                <a:lnTo>
                  <a:pt x="433514" y="1096238"/>
                </a:lnTo>
                <a:lnTo>
                  <a:pt x="395998" y="1064348"/>
                </a:lnTo>
                <a:lnTo>
                  <a:pt x="361289" y="1029601"/>
                </a:lnTo>
                <a:lnTo>
                  <a:pt x="329755" y="992174"/>
                </a:lnTo>
                <a:lnTo>
                  <a:pt x="323342" y="986599"/>
                </a:lnTo>
                <a:lnTo>
                  <a:pt x="291592" y="1002474"/>
                </a:lnTo>
                <a:lnTo>
                  <a:pt x="292112" y="1010666"/>
                </a:lnTo>
                <a:lnTo>
                  <a:pt x="327558" y="1056005"/>
                </a:lnTo>
                <a:lnTo>
                  <a:pt x="361899" y="1091120"/>
                </a:lnTo>
                <a:lnTo>
                  <a:pt x="398716" y="1123530"/>
                </a:lnTo>
                <a:lnTo>
                  <a:pt x="437870" y="1153083"/>
                </a:lnTo>
                <a:lnTo>
                  <a:pt x="479196" y="1179639"/>
                </a:lnTo>
                <a:lnTo>
                  <a:pt x="522516" y="1203096"/>
                </a:lnTo>
                <a:lnTo>
                  <a:pt x="566191" y="1222819"/>
                </a:lnTo>
                <a:lnTo>
                  <a:pt x="610628" y="1239100"/>
                </a:lnTo>
                <a:lnTo>
                  <a:pt x="655548" y="1251877"/>
                </a:lnTo>
                <a:lnTo>
                  <a:pt x="700684" y="1261097"/>
                </a:lnTo>
                <a:lnTo>
                  <a:pt x="745756" y="1266672"/>
                </a:lnTo>
                <a:lnTo>
                  <a:pt x="790473" y="1268552"/>
                </a:lnTo>
                <a:lnTo>
                  <a:pt x="835990" y="1266596"/>
                </a:lnTo>
                <a:lnTo>
                  <a:pt x="881735" y="1260843"/>
                </a:lnTo>
                <a:lnTo>
                  <a:pt x="927392" y="1251369"/>
                </a:lnTo>
                <a:lnTo>
                  <a:pt x="972693" y="1238300"/>
                </a:lnTo>
                <a:lnTo>
                  <a:pt x="1017295" y="1221765"/>
                </a:lnTo>
                <a:lnTo>
                  <a:pt x="1060932" y="1201839"/>
                </a:lnTo>
                <a:lnTo>
                  <a:pt x="1103287" y="1178674"/>
                </a:lnTo>
                <a:lnTo>
                  <a:pt x="1144054" y="1152347"/>
                </a:lnTo>
                <a:lnTo>
                  <a:pt x="1182928" y="1122997"/>
                </a:lnTo>
                <a:lnTo>
                  <a:pt x="1221740" y="1088682"/>
                </a:lnTo>
                <a:lnTo>
                  <a:pt x="1257223" y="1051775"/>
                </a:lnTo>
                <a:lnTo>
                  <a:pt x="1289291" y="1012469"/>
                </a:lnTo>
                <a:lnTo>
                  <a:pt x="1317815" y="970978"/>
                </a:lnTo>
                <a:lnTo>
                  <a:pt x="1342694" y="927481"/>
                </a:lnTo>
                <a:lnTo>
                  <a:pt x="1363814" y="882167"/>
                </a:lnTo>
                <a:lnTo>
                  <a:pt x="1381061" y="835266"/>
                </a:lnTo>
                <a:lnTo>
                  <a:pt x="1394333" y="786942"/>
                </a:lnTo>
                <a:lnTo>
                  <a:pt x="1403515" y="737412"/>
                </a:lnTo>
                <a:lnTo>
                  <a:pt x="1568513" y="737412"/>
                </a:lnTo>
                <a:lnTo>
                  <a:pt x="1575803" y="732993"/>
                </a:lnTo>
                <a:lnTo>
                  <a:pt x="1583194" y="718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/>
          <p:cNvSpPr/>
          <p:nvPr/>
        </p:nvSpPr>
        <p:spPr>
          <a:xfrm>
            <a:off x="11880850" y="8245475"/>
            <a:ext cx="1236980" cy="1304925"/>
          </a:xfrm>
          <a:custGeom>
            <a:avLst/>
            <a:gdLst/>
            <a:ahLst/>
            <a:cxnLst/>
            <a:rect l="l" t="t" r="r" b="b"/>
            <a:pathLst>
              <a:path w="1236980" h="1304925">
                <a:moveTo>
                  <a:pt x="268262" y="1202905"/>
                </a:moveTo>
                <a:lnTo>
                  <a:pt x="236791" y="1178547"/>
                </a:lnTo>
                <a:lnTo>
                  <a:pt x="228015" y="1178712"/>
                </a:lnTo>
                <a:lnTo>
                  <a:pt x="219278" y="1179271"/>
                </a:lnTo>
                <a:lnTo>
                  <a:pt x="211137" y="1180007"/>
                </a:lnTo>
                <a:lnTo>
                  <a:pt x="206260" y="1185989"/>
                </a:lnTo>
                <a:lnTo>
                  <a:pt x="206159" y="1203045"/>
                </a:lnTo>
                <a:lnTo>
                  <a:pt x="210985" y="1208544"/>
                </a:lnTo>
                <a:lnTo>
                  <a:pt x="224586" y="1210957"/>
                </a:lnTo>
                <a:lnTo>
                  <a:pt x="230352" y="1210170"/>
                </a:lnTo>
                <a:lnTo>
                  <a:pt x="235978" y="1210221"/>
                </a:lnTo>
                <a:lnTo>
                  <a:pt x="242049" y="1210221"/>
                </a:lnTo>
                <a:lnTo>
                  <a:pt x="248196" y="1210868"/>
                </a:lnTo>
                <a:lnTo>
                  <a:pt x="263055" y="1208862"/>
                </a:lnTo>
                <a:lnTo>
                  <a:pt x="268262" y="1202905"/>
                </a:lnTo>
                <a:close/>
              </a:path>
              <a:path w="1236980" h="1304925">
                <a:moveTo>
                  <a:pt x="701573" y="426250"/>
                </a:moveTo>
                <a:lnTo>
                  <a:pt x="695477" y="420916"/>
                </a:lnTo>
                <a:lnTo>
                  <a:pt x="681342" y="419455"/>
                </a:lnTo>
                <a:lnTo>
                  <a:pt x="676529" y="419862"/>
                </a:lnTo>
                <a:lnTo>
                  <a:pt x="671779" y="419862"/>
                </a:lnTo>
                <a:lnTo>
                  <a:pt x="666153" y="419874"/>
                </a:lnTo>
                <a:lnTo>
                  <a:pt x="660501" y="419531"/>
                </a:lnTo>
                <a:lnTo>
                  <a:pt x="645579" y="420649"/>
                </a:lnTo>
                <a:lnTo>
                  <a:pt x="640676" y="427101"/>
                </a:lnTo>
                <a:lnTo>
                  <a:pt x="639864" y="444004"/>
                </a:lnTo>
                <a:lnTo>
                  <a:pt x="645083" y="450418"/>
                </a:lnTo>
                <a:lnTo>
                  <a:pt x="654278" y="450989"/>
                </a:lnTo>
                <a:lnTo>
                  <a:pt x="662368" y="451358"/>
                </a:lnTo>
                <a:lnTo>
                  <a:pt x="670471" y="451497"/>
                </a:lnTo>
                <a:lnTo>
                  <a:pt x="678586" y="451383"/>
                </a:lnTo>
                <a:lnTo>
                  <a:pt x="686676" y="451002"/>
                </a:lnTo>
                <a:lnTo>
                  <a:pt x="695528" y="450430"/>
                </a:lnTo>
                <a:lnTo>
                  <a:pt x="701344" y="444804"/>
                </a:lnTo>
                <a:lnTo>
                  <a:pt x="701573" y="426250"/>
                </a:lnTo>
                <a:close/>
              </a:path>
              <a:path w="1236980" h="1304925">
                <a:moveTo>
                  <a:pt x="701573" y="78232"/>
                </a:moveTo>
                <a:lnTo>
                  <a:pt x="684606" y="78193"/>
                </a:lnTo>
                <a:lnTo>
                  <a:pt x="657250" y="78232"/>
                </a:lnTo>
                <a:lnTo>
                  <a:pt x="701573" y="78232"/>
                </a:lnTo>
                <a:close/>
              </a:path>
              <a:path w="1236980" h="1304925">
                <a:moveTo>
                  <a:pt x="701738" y="1177734"/>
                </a:moveTo>
                <a:lnTo>
                  <a:pt x="696455" y="1171892"/>
                </a:lnTo>
                <a:lnTo>
                  <a:pt x="687578" y="1171282"/>
                </a:lnTo>
                <a:lnTo>
                  <a:pt x="679183" y="1170851"/>
                </a:lnTo>
                <a:lnTo>
                  <a:pt x="670763" y="1170736"/>
                </a:lnTo>
                <a:lnTo>
                  <a:pt x="662343" y="1170914"/>
                </a:lnTo>
                <a:lnTo>
                  <a:pt x="645502" y="1171943"/>
                </a:lnTo>
                <a:lnTo>
                  <a:pt x="640600" y="1177975"/>
                </a:lnTo>
                <a:lnTo>
                  <a:pt x="640041" y="1194917"/>
                </a:lnTo>
                <a:lnTo>
                  <a:pt x="644918" y="1201026"/>
                </a:lnTo>
                <a:lnTo>
                  <a:pt x="659422" y="1203020"/>
                </a:lnTo>
                <a:lnTo>
                  <a:pt x="665124" y="1202397"/>
                </a:lnTo>
                <a:lnTo>
                  <a:pt x="670737" y="1202397"/>
                </a:lnTo>
                <a:lnTo>
                  <a:pt x="676351" y="1202486"/>
                </a:lnTo>
                <a:lnTo>
                  <a:pt x="682028" y="1203045"/>
                </a:lnTo>
                <a:lnTo>
                  <a:pt x="696391" y="1201280"/>
                </a:lnTo>
                <a:lnTo>
                  <a:pt x="701738" y="1195882"/>
                </a:lnTo>
                <a:lnTo>
                  <a:pt x="701738" y="1177734"/>
                </a:lnTo>
                <a:close/>
              </a:path>
              <a:path w="1236980" h="1304925">
                <a:moveTo>
                  <a:pt x="753973" y="92113"/>
                </a:moveTo>
                <a:lnTo>
                  <a:pt x="751674" y="78397"/>
                </a:lnTo>
                <a:lnTo>
                  <a:pt x="749515" y="65608"/>
                </a:lnTo>
                <a:lnTo>
                  <a:pt x="736053" y="41757"/>
                </a:lnTo>
                <a:lnTo>
                  <a:pt x="724217" y="31013"/>
                </a:lnTo>
                <a:lnTo>
                  <a:pt x="720763" y="27876"/>
                </a:lnTo>
                <a:lnTo>
                  <a:pt x="720763" y="76085"/>
                </a:lnTo>
                <a:lnTo>
                  <a:pt x="718947" y="78397"/>
                </a:lnTo>
                <a:lnTo>
                  <a:pt x="704926" y="78371"/>
                </a:lnTo>
                <a:lnTo>
                  <a:pt x="704926" y="167424"/>
                </a:lnTo>
                <a:lnTo>
                  <a:pt x="704507" y="175780"/>
                </a:lnTo>
                <a:lnTo>
                  <a:pt x="704062" y="178320"/>
                </a:lnTo>
                <a:lnTo>
                  <a:pt x="704443" y="180975"/>
                </a:lnTo>
                <a:lnTo>
                  <a:pt x="700697" y="219316"/>
                </a:lnTo>
                <a:lnTo>
                  <a:pt x="662863" y="272008"/>
                </a:lnTo>
                <a:lnTo>
                  <a:pt x="588200" y="285762"/>
                </a:lnTo>
                <a:lnTo>
                  <a:pt x="551180" y="269036"/>
                </a:lnTo>
                <a:lnTo>
                  <a:pt x="525183" y="238150"/>
                </a:lnTo>
                <a:lnTo>
                  <a:pt x="513676" y="196507"/>
                </a:lnTo>
                <a:lnTo>
                  <a:pt x="512876" y="184696"/>
                </a:lnTo>
                <a:lnTo>
                  <a:pt x="516877" y="181952"/>
                </a:lnTo>
                <a:lnTo>
                  <a:pt x="528180" y="182130"/>
                </a:lnTo>
                <a:lnTo>
                  <a:pt x="529678" y="181952"/>
                </a:lnTo>
                <a:lnTo>
                  <a:pt x="551700" y="179158"/>
                </a:lnTo>
                <a:lnTo>
                  <a:pt x="571119" y="169760"/>
                </a:lnTo>
                <a:lnTo>
                  <a:pt x="585901" y="154495"/>
                </a:lnTo>
                <a:lnTo>
                  <a:pt x="587400" y="151269"/>
                </a:lnTo>
                <a:lnTo>
                  <a:pt x="595515" y="133896"/>
                </a:lnTo>
                <a:lnTo>
                  <a:pt x="595630" y="133477"/>
                </a:lnTo>
                <a:lnTo>
                  <a:pt x="595858" y="133096"/>
                </a:lnTo>
                <a:lnTo>
                  <a:pt x="600049" y="119202"/>
                </a:lnTo>
                <a:lnTo>
                  <a:pt x="604608" y="112293"/>
                </a:lnTo>
                <a:lnTo>
                  <a:pt x="612533" y="109740"/>
                </a:lnTo>
                <a:lnTo>
                  <a:pt x="626719" y="109372"/>
                </a:lnTo>
                <a:lnTo>
                  <a:pt x="629310" y="109372"/>
                </a:lnTo>
                <a:lnTo>
                  <a:pt x="631939" y="109613"/>
                </a:lnTo>
                <a:lnTo>
                  <a:pt x="634136" y="109372"/>
                </a:lnTo>
                <a:lnTo>
                  <a:pt x="634517" y="109334"/>
                </a:lnTo>
                <a:lnTo>
                  <a:pt x="644182" y="108966"/>
                </a:lnTo>
                <a:lnTo>
                  <a:pt x="652449" y="110832"/>
                </a:lnTo>
                <a:lnTo>
                  <a:pt x="659104" y="116078"/>
                </a:lnTo>
                <a:lnTo>
                  <a:pt x="663943" y="125869"/>
                </a:lnTo>
                <a:lnTo>
                  <a:pt x="667829" y="134277"/>
                </a:lnTo>
                <a:lnTo>
                  <a:pt x="673735" y="141579"/>
                </a:lnTo>
                <a:lnTo>
                  <a:pt x="681291" y="147447"/>
                </a:lnTo>
                <a:lnTo>
                  <a:pt x="690143" y="151536"/>
                </a:lnTo>
                <a:lnTo>
                  <a:pt x="698017" y="155371"/>
                </a:lnTo>
                <a:lnTo>
                  <a:pt x="702856" y="160642"/>
                </a:lnTo>
                <a:lnTo>
                  <a:pt x="704926" y="167424"/>
                </a:lnTo>
                <a:lnTo>
                  <a:pt x="704926" y="78371"/>
                </a:lnTo>
                <a:lnTo>
                  <a:pt x="704773" y="78371"/>
                </a:lnTo>
                <a:lnTo>
                  <a:pt x="704773" y="111975"/>
                </a:lnTo>
                <a:lnTo>
                  <a:pt x="704240" y="117487"/>
                </a:lnTo>
                <a:lnTo>
                  <a:pt x="703999" y="118897"/>
                </a:lnTo>
                <a:lnTo>
                  <a:pt x="704519" y="122605"/>
                </a:lnTo>
                <a:lnTo>
                  <a:pt x="696544" y="119976"/>
                </a:lnTo>
                <a:lnTo>
                  <a:pt x="692975" y="116725"/>
                </a:lnTo>
                <a:lnTo>
                  <a:pt x="691845" y="109054"/>
                </a:lnTo>
                <a:lnTo>
                  <a:pt x="695655" y="109588"/>
                </a:lnTo>
                <a:lnTo>
                  <a:pt x="703160" y="109118"/>
                </a:lnTo>
                <a:lnTo>
                  <a:pt x="704773" y="111975"/>
                </a:lnTo>
                <a:lnTo>
                  <a:pt x="704773" y="78371"/>
                </a:lnTo>
                <a:lnTo>
                  <a:pt x="657250" y="78232"/>
                </a:lnTo>
                <a:lnTo>
                  <a:pt x="620102" y="78219"/>
                </a:lnTo>
                <a:lnTo>
                  <a:pt x="607733" y="78270"/>
                </a:lnTo>
                <a:lnTo>
                  <a:pt x="591832" y="81064"/>
                </a:lnTo>
                <a:lnTo>
                  <a:pt x="579069" y="88811"/>
                </a:lnTo>
                <a:lnTo>
                  <a:pt x="570331" y="100838"/>
                </a:lnTo>
                <a:lnTo>
                  <a:pt x="566420" y="116725"/>
                </a:lnTo>
                <a:lnTo>
                  <a:pt x="561238" y="135128"/>
                </a:lnTo>
                <a:lnTo>
                  <a:pt x="550087" y="146037"/>
                </a:lnTo>
                <a:lnTo>
                  <a:pt x="535533" y="150876"/>
                </a:lnTo>
                <a:lnTo>
                  <a:pt x="520090" y="151269"/>
                </a:lnTo>
                <a:lnTo>
                  <a:pt x="515734" y="150888"/>
                </a:lnTo>
                <a:lnTo>
                  <a:pt x="514286" y="148907"/>
                </a:lnTo>
                <a:lnTo>
                  <a:pt x="513854" y="144741"/>
                </a:lnTo>
                <a:lnTo>
                  <a:pt x="516267" y="104902"/>
                </a:lnTo>
                <a:lnTo>
                  <a:pt x="556628" y="46126"/>
                </a:lnTo>
                <a:lnTo>
                  <a:pt x="594702" y="31216"/>
                </a:lnTo>
                <a:lnTo>
                  <a:pt x="598246" y="31013"/>
                </a:lnTo>
                <a:lnTo>
                  <a:pt x="601687" y="31102"/>
                </a:lnTo>
                <a:lnTo>
                  <a:pt x="624243" y="33210"/>
                </a:lnTo>
                <a:lnTo>
                  <a:pt x="646442" y="37426"/>
                </a:lnTo>
                <a:lnTo>
                  <a:pt x="668528" y="42367"/>
                </a:lnTo>
                <a:lnTo>
                  <a:pt x="690740" y="46596"/>
                </a:lnTo>
                <a:lnTo>
                  <a:pt x="720763" y="76085"/>
                </a:lnTo>
                <a:lnTo>
                  <a:pt x="720763" y="27876"/>
                </a:lnTo>
                <a:lnTo>
                  <a:pt x="715759" y="23329"/>
                </a:lnTo>
                <a:lnTo>
                  <a:pt x="690778" y="13131"/>
                </a:lnTo>
                <a:lnTo>
                  <a:pt x="677379" y="10985"/>
                </a:lnTo>
                <a:lnTo>
                  <a:pt x="663930" y="9271"/>
                </a:lnTo>
                <a:lnTo>
                  <a:pt x="650494" y="7302"/>
                </a:lnTo>
                <a:lnTo>
                  <a:pt x="637133" y="4368"/>
                </a:lnTo>
                <a:lnTo>
                  <a:pt x="595718" y="482"/>
                </a:lnTo>
                <a:lnTo>
                  <a:pt x="556666" y="10541"/>
                </a:lnTo>
                <a:lnTo>
                  <a:pt x="522947" y="32969"/>
                </a:lnTo>
                <a:lnTo>
                  <a:pt x="497560" y="66128"/>
                </a:lnTo>
                <a:lnTo>
                  <a:pt x="483946" y="111531"/>
                </a:lnTo>
                <a:lnTo>
                  <a:pt x="482587" y="144741"/>
                </a:lnTo>
                <a:lnTo>
                  <a:pt x="482688" y="154495"/>
                </a:lnTo>
                <a:lnTo>
                  <a:pt x="482790" y="184696"/>
                </a:lnTo>
                <a:lnTo>
                  <a:pt x="491998" y="239572"/>
                </a:lnTo>
                <a:lnTo>
                  <a:pt x="520103" y="281152"/>
                </a:lnTo>
                <a:lnTo>
                  <a:pt x="561848" y="309384"/>
                </a:lnTo>
                <a:lnTo>
                  <a:pt x="612063" y="319036"/>
                </a:lnTo>
                <a:lnTo>
                  <a:pt x="657580" y="308521"/>
                </a:lnTo>
                <a:lnTo>
                  <a:pt x="691337" y="285762"/>
                </a:lnTo>
                <a:lnTo>
                  <a:pt x="697077" y="281876"/>
                </a:lnTo>
                <a:lnTo>
                  <a:pt x="724941" y="242735"/>
                </a:lnTo>
                <a:lnTo>
                  <a:pt x="735545" y="194716"/>
                </a:lnTo>
                <a:lnTo>
                  <a:pt x="735444" y="122605"/>
                </a:lnTo>
                <a:lnTo>
                  <a:pt x="735342" y="114566"/>
                </a:lnTo>
                <a:lnTo>
                  <a:pt x="736168" y="109550"/>
                </a:lnTo>
                <a:lnTo>
                  <a:pt x="737768" y="109118"/>
                </a:lnTo>
                <a:lnTo>
                  <a:pt x="738035" y="109054"/>
                </a:lnTo>
                <a:lnTo>
                  <a:pt x="738365" y="108966"/>
                </a:lnTo>
                <a:lnTo>
                  <a:pt x="751395" y="105460"/>
                </a:lnTo>
                <a:lnTo>
                  <a:pt x="753757" y="99568"/>
                </a:lnTo>
                <a:lnTo>
                  <a:pt x="753973" y="92113"/>
                </a:lnTo>
                <a:close/>
              </a:path>
              <a:path w="1236980" h="1304925">
                <a:moveTo>
                  <a:pt x="945095" y="838161"/>
                </a:moveTo>
                <a:lnTo>
                  <a:pt x="944676" y="820293"/>
                </a:lnTo>
                <a:lnTo>
                  <a:pt x="939736" y="815136"/>
                </a:lnTo>
                <a:lnTo>
                  <a:pt x="925957" y="813168"/>
                </a:lnTo>
                <a:lnTo>
                  <a:pt x="920229" y="813803"/>
                </a:lnTo>
                <a:lnTo>
                  <a:pt x="914603" y="813803"/>
                </a:lnTo>
                <a:lnTo>
                  <a:pt x="909396" y="813701"/>
                </a:lnTo>
                <a:lnTo>
                  <a:pt x="904151" y="813295"/>
                </a:lnTo>
                <a:lnTo>
                  <a:pt x="889381" y="814666"/>
                </a:lnTo>
                <a:lnTo>
                  <a:pt x="883831" y="820089"/>
                </a:lnTo>
                <a:lnTo>
                  <a:pt x="884262" y="839190"/>
                </a:lnTo>
                <a:lnTo>
                  <a:pt x="889774" y="844511"/>
                </a:lnTo>
                <a:lnTo>
                  <a:pt x="906843" y="845362"/>
                </a:lnTo>
                <a:lnTo>
                  <a:pt x="914984" y="845515"/>
                </a:lnTo>
                <a:lnTo>
                  <a:pt x="923124" y="845375"/>
                </a:lnTo>
                <a:lnTo>
                  <a:pt x="931214" y="844880"/>
                </a:lnTo>
                <a:lnTo>
                  <a:pt x="940117" y="844130"/>
                </a:lnTo>
                <a:lnTo>
                  <a:pt x="945095" y="838161"/>
                </a:lnTo>
                <a:close/>
              </a:path>
              <a:path w="1236980" h="1304925">
                <a:moveTo>
                  <a:pt x="959916" y="181838"/>
                </a:moveTo>
                <a:lnTo>
                  <a:pt x="959586" y="143040"/>
                </a:lnTo>
                <a:lnTo>
                  <a:pt x="954265" y="136436"/>
                </a:lnTo>
                <a:lnTo>
                  <a:pt x="934478" y="136055"/>
                </a:lnTo>
                <a:lnTo>
                  <a:pt x="929106" y="142824"/>
                </a:lnTo>
                <a:lnTo>
                  <a:pt x="928674" y="160108"/>
                </a:lnTo>
                <a:lnTo>
                  <a:pt x="928738" y="181571"/>
                </a:lnTo>
                <a:lnTo>
                  <a:pt x="928865" y="221411"/>
                </a:lnTo>
                <a:lnTo>
                  <a:pt x="935278" y="227761"/>
                </a:lnTo>
                <a:lnTo>
                  <a:pt x="953173" y="228117"/>
                </a:lnTo>
                <a:lnTo>
                  <a:pt x="959726" y="221564"/>
                </a:lnTo>
                <a:lnTo>
                  <a:pt x="959916" y="181838"/>
                </a:lnTo>
                <a:close/>
              </a:path>
              <a:path w="1236980" h="1304925">
                <a:moveTo>
                  <a:pt x="959954" y="113080"/>
                </a:moveTo>
                <a:lnTo>
                  <a:pt x="959942" y="100241"/>
                </a:lnTo>
                <a:lnTo>
                  <a:pt x="959916" y="87477"/>
                </a:lnTo>
                <a:lnTo>
                  <a:pt x="954722" y="80911"/>
                </a:lnTo>
                <a:lnTo>
                  <a:pt x="944575" y="80810"/>
                </a:lnTo>
                <a:lnTo>
                  <a:pt x="937590" y="82003"/>
                </a:lnTo>
                <a:lnTo>
                  <a:pt x="932637" y="85788"/>
                </a:lnTo>
                <a:lnTo>
                  <a:pt x="929716" y="92151"/>
                </a:lnTo>
                <a:lnTo>
                  <a:pt x="928814" y="101117"/>
                </a:lnTo>
                <a:lnTo>
                  <a:pt x="928954" y="113728"/>
                </a:lnTo>
                <a:lnTo>
                  <a:pt x="934427" y="120154"/>
                </a:lnTo>
                <a:lnTo>
                  <a:pt x="954900" y="119659"/>
                </a:lnTo>
                <a:lnTo>
                  <a:pt x="959954" y="113080"/>
                </a:lnTo>
                <a:close/>
              </a:path>
              <a:path w="1236980" h="1304925">
                <a:moveTo>
                  <a:pt x="1171219" y="1185773"/>
                </a:moveTo>
                <a:lnTo>
                  <a:pt x="1165948" y="1179779"/>
                </a:lnTo>
                <a:lnTo>
                  <a:pt x="1157058" y="1179131"/>
                </a:lnTo>
                <a:lnTo>
                  <a:pt x="1148626" y="1178674"/>
                </a:lnTo>
                <a:lnTo>
                  <a:pt x="1140167" y="1178521"/>
                </a:lnTo>
                <a:lnTo>
                  <a:pt x="1131722" y="1178699"/>
                </a:lnTo>
                <a:lnTo>
                  <a:pt x="1123289" y="1179195"/>
                </a:lnTo>
                <a:lnTo>
                  <a:pt x="1114374" y="1179880"/>
                </a:lnTo>
                <a:lnTo>
                  <a:pt x="1109052" y="1186180"/>
                </a:lnTo>
                <a:lnTo>
                  <a:pt x="1109573" y="1203858"/>
                </a:lnTo>
                <a:lnTo>
                  <a:pt x="1115148" y="1209357"/>
                </a:lnTo>
                <a:lnTo>
                  <a:pt x="1129284" y="1210754"/>
                </a:lnTo>
                <a:lnTo>
                  <a:pt x="1134516" y="1210322"/>
                </a:lnTo>
                <a:lnTo>
                  <a:pt x="1139723" y="1210322"/>
                </a:lnTo>
                <a:lnTo>
                  <a:pt x="1145362" y="1210310"/>
                </a:lnTo>
                <a:lnTo>
                  <a:pt x="1151039" y="1210792"/>
                </a:lnTo>
                <a:lnTo>
                  <a:pt x="1165555" y="1209268"/>
                </a:lnTo>
                <a:lnTo>
                  <a:pt x="1170952" y="1203883"/>
                </a:lnTo>
                <a:lnTo>
                  <a:pt x="1171219" y="1185773"/>
                </a:lnTo>
                <a:close/>
              </a:path>
              <a:path w="1236980" h="1304925">
                <a:moveTo>
                  <a:pt x="1181658" y="254000"/>
                </a:moveTo>
                <a:lnTo>
                  <a:pt x="1177124" y="247650"/>
                </a:lnTo>
                <a:lnTo>
                  <a:pt x="1172540" y="242570"/>
                </a:lnTo>
                <a:lnTo>
                  <a:pt x="1171397" y="241300"/>
                </a:lnTo>
                <a:lnTo>
                  <a:pt x="1153414" y="222250"/>
                </a:lnTo>
                <a:lnTo>
                  <a:pt x="1117701" y="182880"/>
                </a:lnTo>
                <a:lnTo>
                  <a:pt x="1099756" y="162560"/>
                </a:lnTo>
                <a:lnTo>
                  <a:pt x="1094028" y="156210"/>
                </a:lnTo>
                <a:lnTo>
                  <a:pt x="1093343" y="152400"/>
                </a:lnTo>
                <a:lnTo>
                  <a:pt x="1099807" y="146050"/>
                </a:lnTo>
                <a:lnTo>
                  <a:pt x="1110284" y="134620"/>
                </a:lnTo>
                <a:lnTo>
                  <a:pt x="1120495" y="123190"/>
                </a:lnTo>
                <a:lnTo>
                  <a:pt x="1140675" y="100330"/>
                </a:lnTo>
                <a:lnTo>
                  <a:pt x="1149400" y="90170"/>
                </a:lnTo>
                <a:lnTo>
                  <a:pt x="1158138" y="81280"/>
                </a:lnTo>
                <a:lnTo>
                  <a:pt x="1166710" y="71120"/>
                </a:lnTo>
                <a:lnTo>
                  <a:pt x="1170813" y="66040"/>
                </a:lnTo>
                <a:lnTo>
                  <a:pt x="1174915" y="60960"/>
                </a:lnTo>
                <a:lnTo>
                  <a:pt x="1178877" y="52070"/>
                </a:lnTo>
                <a:lnTo>
                  <a:pt x="1177721" y="44450"/>
                </a:lnTo>
                <a:lnTo>
                  <a:pt x="1172133" y="38100"/>
                </a:lnTo>
                <a:lnTo>
                  <a:pt x="1162837" y="34290"/>
                </a:lnTo>
                <a:lnTo>
                  <a:pt x="1126477" y="34290"/>
                </a:lnTo>
                <a:lnTo>
                  <a:pt x="1126477" y="66040"/>
                </a:lnTo>
                <a:lnTo>
                  <a:pt x="1117968" y="78740"/>
                </a:lnTo>
                <a:lnTo>
                  <a:pt x="1108633" y="88900"/>
                </a:lnTo>
                <a:lnTo>
                  <a:pt x="1099235" y="97790"/>
                </a:lnTo>
                <a:lnTo>
                  <a:pt x="1090549" y="107950"/>
                </a:lnTo>
                <a:lnTo>
                  <a:pt x="1084414" y="115570"/>
                </a:lnTo>
                <a:lnTo>
                  <a:pt x="1077899" y="123190"/>
                </a:lnTo>
                <a:lnTo>
                  <a:pt x="1071206" y="130810"/>
                </a:lnTo>
                <a:lnTo>
                  <a:pt x="1064539" y="137160"/>
                </a:lnTo>
                <a:lnTo>
                  <a:pt x="1058303" y="146050"/>
                </a:lnTo>
                <a:lnTo>
                  <a:pt x="1056220" y="153670"/>
                </a:lnTo>
                <a:lnTo>
                  <a:pt x="1058291" y="160020"/>
                </a:lnTo>
                <a:lnTo>
                  <a:pt x="1064514" y="168910"/>
                </a:lnTo>
                <a:lnTo>
                  <a:pt x="1091196" y="198120"/>
                </a:lnTo>
                <a:lnTo>
                  <a:pt x="1104506" y="213360"/>
                </a:lnTo>
                <a:lnTo>
                  <a:pt x="1120673" y="231140"/>
                </a:lnTo>
                <a:lnTo>
                  <a:pt x="1122984" y="234950"/>
                </a:lnTo>
                <a:lnTo>
                  <a:pt x="1125461" y="237490"/>
                </a:lnTo>
                <a:lnTo>
                  <a:pt x="1123454" y="242570"/>
                </a:lnTo>
                <a:lnTo>
                  <a:pt x="1121702" y="241300"/>
                </a:lnTo>
                <a:lnTo>
                  <a:pt x="1119949" y="240030"/>
                </a:lnTo>
                <a:lnTo>
                  <a:pt x="969645" y="240030"/>
                </a:lnTo>
                <a:lnTo>
                  <a:pt x="911263" y="241300"/>
                </a:lnTo>
                <a:lnTo>
                  <a:pt x="907389" y="238760"/>
                </a:lnTo>
                <a:lnTo>
                  <a:pt x="907491" y="228600"/>
                </a:lnTo>
                <a:lnTo>
                  <a:pt x="907719" y="198120"/>
                </a:lnTo>
                <a:lnTo>
                  <a:pt x="907834" y="160020"/>
                </a:lnTo>
                <a:lnTo>
                  <a:pt x="907732" y="107950"/>
                </a:lnTo>
                <a:lnTo>
                  <a:pt x="907503" y="68580"/>
                </a:lnTo>
                <a:lnTo>
                  <a:pt x="909701" y="66040"/>
                </a:lnTo>
                <a:lnTo>
                  <a:pt x="1126477" y="66040"/>
                </a:lnTo>
                <a:lnTo>
                  <a:pt x="1126477" y="34290"/>
                </a:lnTo>
                <a:lnTo>
                  <a:pt x="907948" y="34290"/>
                </a:lnTo>
                <a:lnTo>
                  <a:pt x="907707" y="33020"/>
                </a:lnTo>
                <a:lnTo>
                  <a:pt x="904621" y="16510"/>
                </a:lnTo>
                <a:lnTo>
                  <a:pt x="899452" y="10160"/>
                </a:lnTo>
                <a:lnTo>
                  <a:pt x="892327" y="6350"/>
                </a:lnTo>
                <a:lnTo>
                  <a:pt x="883793" y="1270"/>
                </a:lnTo>
                <a:lnTo>
                  <a:pt x="877062" y="292"/>
                </a:lnTo>
                <a:lnTo>
                  <a:pt x="877062" y="393700"/>
                </a:lnTo>
                <a:lnTo>
                  <a:pt x="868248" y="393700"/>
                </a:lnTo>
                <a:lnTo>
                  <a:pt x="868934" y="389890"/>
                </a:lnTo>
                <a:lnTo>
                  <a:pt x="868667" y="384810"/>
                </a:lnTo>
                <a:lnTo>
                  <a:pt x="868768" y="35560"/>
                </a:lnTo>
                <a:lnTo>
                  <a:pt x="868946" y="33020"/>
                </a:lnTo>
                <a:lnTo>
                  <a:pt x="876668" y="33020"/>
                </a:lnTo>
                <a:lnTo>
                  <a:pt x="876528" y="34290"/>
                </a:lnTo>
                <a:lnTo>
                  <a:pt x="876515" y="38100"/>
                </a:lnTo>
                <a:lnTo>
                  <a:pt x="876604" y="213360"/>
                </a:lnTo>
                <a:lnTo>
                  <a:pt x="876528" y="384810"/>
                </a:lnTo>
                <a:lnTo>
                  <a:pt x="876223" y="389890"/>
                </a:lnTo>
                <a:lnTo>
                  <a:pt x="877062" y="393700"/>
                </a:lnTo>
                <a:lnTo>
                  <a:pt x="877062" y="292"/>
                </a:lnTo>
                <a:lnTo>
                  <a:pt x="875118" y="0"/>
                </a:lnTo>
                <a:lnTo>
                  <a:pt x="838581" y="27940"/>
                </a:lnTo>
                <a:lnTo>
                  <a:pt x="837323" y="381000"/>
                </a:lnTo>
                <a:lnTo>
                  <a:pt x="837603" y="387350"/>
                </a:lnTo>
                <a:lnTo>
                  <a:pt x="835329" y="391160"/>
                </a:lnTo>
                <a:lnTo>
                  <a:pt x="829284" y="391160"/>
                </a:lnTo>
                <a:lnTo>
                  <a:pt x="814578" y="393700"/>
                </a:lnTo>
                <a:lnTo>
                  <a:pt x="800658" y="397510"/>
                </a:lnTo>
                <a:lnTo>
                  <a:pt x="787374" y="403860"/>
                </a:lnTo>
                <a:lnTo>
                  <a:pt x="774585" y="410210"/>
                </a:lnTo>
                <a:lnTo>
                  <a:pt x="767448" y="415290"/>
                </a:lnTo>
                <a:lnTo>
                  <a:pt x="766127" y="414020"/>
                </a:lnTo>
                <a:lnTo>
                  <a:pt x="763981" y="406400"/>
                </a:lnTo>
                <a:lnTo>
                  <a:pt x="749858" y="373380"/>
                </a:lnTo>
                <a:lnTo>
                  <a:pt x="738200" y="360680"/>
                </a:lnTo>
                <a:lnTo>
                  <a:pt x="727722" y="349250"/>
                </a:lnTo>
                <a:lnTo>
                  <a:pt x="698411" y="334010"/>
                </a:lnTo>
                <a:lnTo>
                  <a:pt x="662762" y="328930"/>
                </a:lnTo>
                <a:lnTo>
                  <a:pt x="534962" y="328930"/>
                </a:lnTo>
                <a:lnTo>
                  <a:pt x="480517" y="345440"/>
                </a:lnTo>
                <a:lnTo>
                  <a:pt x="443611" y="387350"/>
                </a:lnTo>
                <a:lnTo>
                  <a:pt x="438937" y="396240"/>
                </a:lnTo>
                <a:lnTo>
                  <a:pt x="434835" y="397510"/>
                </a:lnTo>
                <a:lnTo>
                  <a:pt x="425729" y="394970"/>
                </a:lnTo>
                <a:lnTo>
                  <a:pt x="399262" y="389890"/>
                </a:lnTo>
                <a:lnTo>
                  <a:pt x="385737" y="389890"/>
                </a:lnTo>
                <a:lnTo>
                  <a:pt x="333362" y="403860"/>
                </a:lnTo>
                <a:lnTo>
                  <a:pt x="301180" y="429260"/>
                </a:lnTo>
                <a:lnTo>
                  <a:pt x="278193" y="462280"/>
                </a:lnTo>
                <a:lnTo>
                  <a:pt x="267284" y="501650"/>
                </a:lnTo>
                <a:lnTo>
                  <a:pt x="297751" y="501650"/>
                </a:lnTo>
                <a:lnTo>
                  <a:pt x="301218" y="492760"/>
                </a:lnTo>
                <a:lnTo>
                  <a:pt x="304292" y="483870"/>
                </a:lnTo>
                <a:lnTo>
                  <a:pt x="307771" y="473710"/>
                </a:lnTo>
                <a:lnTo>
                  <a:pt x="312445" y="466090"/>
                </a:lnTo>
                <a:lnTo>
                  <a:pt x="333400" y="441960"/>
                </a:lnTo>
                <a:lnTo>
                  <a:pt x="358838" y="427990"/>
                </a:lnTo>
                <a:lnTo>
                  <a:pt x="387616" y="421640"/>
                </a:lnTo>
                <a:lnTo>
                  <a:pt x="418553" y="426720"/>
                </a:lnTo>
                <a:lnTo>
                  <a:pt x="440042" y="431800"/>
                </a:lnTo>
                <a:lnTo>
                  <a:pt x="450951" y="433070"/>
                </a:lnTo>
                <a:lnTo>
                  <a:pt x="462000" y="433070"/>
                </a:lnTo>
                <a:lnTo>
                  <a:pt x="473125" y="435610"/>
                </a:lnTo>
                <a:lnTo>
                  <a:pt x="503605" y="463550"/>
                </a:lnTo>
                <a:lnTo>
                  <a:pt x="504723" y="467360"/>
                </a:lnTo>
                <a:lnTo>
                  <a:pt x="391591" y="467360"/>
                </a:lnTo>
                <a:lnTo>
                  <a:pt x="375450" y="469900"/>
                </a:lnTo>
                <a:lnTo>
                  <a:pt x="363054" y="478790"/>
                </a:lnTo>
                <a:lnTo>
                  <a:pt x="355028" y="490220"/>
                </a:lnTo>
                <a:lnTo>
                  <a:pt x="352005" y="506730"/>
                </a:lnTo>
                <a:lnTo>
                  <a:pt x="381381" y="506730"/>
                </a:lnTo>
                <a:lnTo>
                  <a:pt x="384975" y="500380"/>
                </a:lnTo>
                <a:lnTo>
                  <a:pt x="390296" y="499110"/>
                </a:lnTo>
                <a:lnTo>
                  <a:pt x="519442" y="499110"/>
                </a:lnTo>
                <a:lnTo>
                  <a:pt x="528358" y="497840"/>
                </a:lnTo>
                <a:lnTo>
                  <a:pt x="534009" y="494030"/>
                </a:lnTo>
                <a:lnTo>
                  <a:pt x="536968" y="487680"/>
                </a:lnTo>
                <a:lnTo>
                  <a:pt x="537832" y="480060"/>
                </a:lnTo>
                <a:lnTo>
                  <a:pt x="534238" y="458470"/>
                </a:lnTo>
                <a:lnTo>
                  <a:pt x="509638" y="421640"/>
                </a:lnTo>
                <a:lnTo>
                  <a:pt x="476580" y="402590"/>
                </a:lnTo>
                <a:lnTo>
                  <a:pt x="473075" y="397510"/>
                </a:lnTo>
                <a:lnTo>
                  <a:pt x="504875" y="367030"/>
                </a:lnTo>
                <a:lnTo>
                  <a:pt x="534543" y="360680"/>
                </a:lnTo>
                <a:lnTo>
                  <a:pt x="667334" y="360680"/>
                </a:lnTo>
                <a:lnTo>
                  <a:pt x="714692" y="379730"/>
                </a:lnTo>
                <a:lnTo>
                  <a:pt x="735558" y="426720"/>
                </a:lnTo>
                <a:lnTo>
                  <a:pt x="735584" y="436880"/>
                </a:lnTo>
                <a:lnTo>
                  <a:pt x="734593" y="445770"/>
                </a:lnTo>
                <a:lnTo>
                  <a:pt x="732332" y="454660"/>
                </a:lnTo>
                <a:lnTo>
                  <a:pt x="722337" y="480060"/>
                </a:lnTo>
                <a:lnTo>
                  <a:pt x="718502" y="495300"/>
                </a:lnTo>
                <a:lnTo>
                  <a:pt x="717003" y="511810"/>
                </a:lnTo>
                <a:lnTo>
                  <a:pt x="717778" y="527050"/>
                </a:lnTo>
                <a:lnTo>
                  <a:pt x="748347" y="527050"/>
                </a:lnTo>
                <a:lnTo>
                  <a:pt x="748969" y="513080"/>
                </a:lnTo>
                <a:lnTo>
                  <a:pt x="750951" y="497840"/>
                </a:lnTo>
                <a:lnTo>
                  <a:pt x="778878" y="447040"/>
                </a:lnTo>
                <a:lnTo>
                  <a:pt x="837196" y="421640"/>
                </a:lnTo>
                <a:lnTo>
                  <a:pt x="873696" y="426720"/>
                </a:lnTo>
                <a:lnTo>
                  <a:pt x="883069" y="430530"/>
                </a:lnTo>
                <a:lnTo>
                  <a:pt x="902296" y="433070"/>
                </a:lnTo>
                <a:lnTo>
                  <a:pt x="912025" y="433070"/>
                </a:lnTo>
                <a:lnTo>
                  <a:pt x="924331" y="435610"/>
                </a:lnTo>
                <a:lnTo>
                  <a:pt x="934834" y="440690"/>
                </a:lnTo>
                <a:lnTo>
                  <a:pt x="943762" y="447040"/>
                </a:lnTo>
                <a:lnTo>
                  <a:pt x="951407" y="457200"/>
                </a:lnTo>
                <a:lnTo>
                  <a:pt x="957046" y="466090"/>
                </a:lnTo>
                <a:lnTo>
                  <a:pt x="953604" y="467360"/>
                </a:lnTo>
                <a:lnTo>
                  <a:pt x="853948" y="467360"/>
                </a:lnTo>
                <a:lnTo>
                  <a:pt x="833450" y="468630"/>
                </a:lnTo>
                <a:lnTo>
                  <a:pt x="816876" y="476250"/>
                </a:lnTo>
                <a:lnTo>
                  <a:pt x="805789" y="491490"/>
                </a:lnTo>
                <a:lnTo>
                  <a:pt x="801763" y="514350"/>
                </a:lnTo>
                <a:lnTo>
                  <a:pt x="832459" y="514350"/>
                </a:lnTo>
                <a:lnTo>
                  <a:pt x="834999" y="505460"/>
                </a:lnTo>
                <a:lnTo>
                  <a:pt x="839889" y="500380"/>
                </a:lnTo>
                <a:lnTo>
                  <a:pt x="846823" y="499110"/>
                </a:lnTo>
                <a:lnTo>
                  <a:pt x="893800" y="499110"/>
                </a:lnTo>
                <a:lnTo>
                  <a:pt x="895223" y="504190"/>
                </a:lnTo>
                <a:lnTo>
                  <a:pt x="926693" y="502920"/>
                </a:lnTo>
                <a:lnTo>
                  <a:pt x="929144" y="499110"/>
                </a:lnTo>
                <a:lnTo>
                  <a:pt x="931595" y="495300"/>
                </a:lnTo>
                <a:lnTo>
                  <a:pt x="935824" y="496570"/>
                </a:lnTo>
                <a:lnTo>
                  <a:pt x="939546" y="504190"/>
                </a:lnTo>
                <a:lnTo>
                  <a:pt x="969987" y="504190"/>
                </a:lnTo>
                <a:lnTo>
                  <a:pt x="970508" y="499110"/>
                </a:lnTo>
                <a:lnTo>
                  <a:pt x="974877" y="499110"/>
                </a:lnTo>
                <a:lnTo>
                  <a:pt x="986751" y="495300"/>
                </a:lnTo>
                <a:lnTo>
                  <a:pt x="991095" y="488950"/>
                </a:lnTo>
                <a:lnTo>
                  <a:pt x="990523" y="481330"/>
                </a:lnTo>
                <a:lnTo>
                  <a:pt x="984313" y="453390"/>
                </a:lnTo>
                <a:lnTo>
                  <a:pt x="970267" y="429260"/>
                </a:lnTo>
                <a:lnTo>
                  <a:pt x="960958" y="421640"/>
                </a:lnTo>
                <a:lnTo>
                  <a:pt x="953211" y="415290"/>
                </a:lnTo>
                <a:lnTo>
                  <a:pt x="948563" y="411480"/>
                </a:lnTo>
                <a:lnTo>
                  <a:pt x="919403" y="402590"/>
                </a:lnTo>
                <a:lnTo>
                  <a:pt x="909269" y="401320"/>
                </a:lnTo>
                <a:lnTo>
                  <a:pt x="907580" y="397510"/>
                </a:lnTo>
                <a:lnTo>
                  <a:pt x="907630" y="393700"/>
                </a:lnTo>
                <a:lnTo>
                  <a:pt x="907948" y="360680"/>
                </a:lnTo>
                <a:lnTo>
                  <a:pt x="907923" y="312420"/>
                </a:lnTo>
                <a:lnTo>
                  <a:pt x="907440" y="287020"/>
                </a:lnTo>
                <a:lnTo>
                  <a:pt x="907097" y="274320"/>
                </a:lnTo>
                <a:lnTo>
                  <a:pt x="910526" y="271780"/>
                </a:lnTo>
                <a:lnTo>
                  <a:pt x="1166279" y="271780"/>
                </a:lnTo>
                <a:lnTo>
                  <a:pt x="1174064" y="270510"/>
                </a:lnTo>
                <a:lnTo>
                  <a:pt x="1181658" y="254000"/>
                </a:lnTo>
                <a:close/>
              </a:path>
              <a:path w="1236980" h="1304925">
                <a:moveTo>
                  <a:pt x="1236649" y="1273873"/>
                </a:moveTo>
                <a:lnTo>
                  <a:pt x="1236535" y="1202753"/>
                </a:lnTo>
                <a:lnTo>
                  <a:pt x="1228750" y="1160843"/>
                </a:lnTo>
                <a:lnTo>
                  <a:pt x="1206220" y="1122743"/>
                </a:lnTo>
                <a:lnTo>
                  <a:pt x="1205877" y="1122413"/>
                </a:lnTo>
                <a:lnTo>
                  <a:pt x="1205877" y="1271333"/>
                </a:lnTo>
                <a:lnTo>
                  <a:pt x="1201750" y="1273873"/>
                </a:lnTo>
                <a:lnTo>
                  <a:pt x="937387" y="1273873"/>
                </a:lnTo>
                <a:lnTo>
                  <a:pt x="933437" y="1271333"/>
                </a:lnTo>
                <a:lnTo>
                  <a:pt x="933818" y="1261173"/>
                </a:lnTo>
                <a:lnTo>
                  <a:pt x="934110" y="1247203"/>
                </a:lnTo>
                <a:lnTo>
                  <a:pt x="934224" y="1233233"/>
                </a:lnTo>
                <a:lnTo>
                  <a:pt x="934123" y="1183703"/>
                </a:lnTo>
                <a:lnTo>
                  <a:pt x="938771" y="1159573"/>
                </a:lnTo>
                <a:lnTo>
                  <a:pt x="951471" y="1139253"/>
                </a:lnTo>
                <a:lnTo>
                  <a:pt x="970889" y="1126553"/>
                </a:lnTo>
                <a:lnTo>
                  <a:pt x="995692" y="1122743"/>
                </a:lnTo>
                <a:lnTo>
                  <a:pt x="1137729" y="1122743"/>
                </a:lnTo>
                <a:lnTo>
                  <a:pt x="1182789" y="1144333"/>
                </a:lnTo>
                <a:lnTo>
                  <a:pt x="1203667" y="1188783"/>
                </a:lnTo>
                <a:lnTo>
                  <a:pt x="1204963" y="1212913"/>
                </a:lnTo>
                <a:lnTo>
                  <a:pt x="1204887" y="1220533"/>
                </a:lnTo>
                <a:lnTo>
                  <a:pt x="1204810" y="1247203"/>
                </a:lnTo>
                <a:lnTo>
                  <a:pt x="1205280" y="1261173"/>
                </a:lnTo>
                <a:lnTo>
                  <a:pt x="1205877" y="1271333"/>
                </a:lnTo>
                <a:lnTo>
                  <a:pt x="1205877" y="1122413"/>
                </a:lnTo>
                <a:lnTo>
                  <a:pt x="1192123" y="1108773"/>
                </a:lnTo>
                <a:lnTo>
                  <a:pt x="1176185" y="1098613"/>
                </a:lnTo>
                <a:lnTo>
                  <a:pt x="1158214" y="1092263"/>
                </a:lnTo>
                <a:lnTo>
                  <a:pt x="1138047" y="1090993"/>
                </a:lnTo>
                <a:lnTo>
                  <a:pt x="1106119" y="1090993"/>
                </a:lnTo>
                <a:lnTo>
                  <a:pt x="1110576" y="1088453"/>
                </a:lnTo>
                <a:lnTo>
                  <a:pt x="1111999" y="1087183"/>
                </a:lnTo>
                <a:lnTo>
                  <a:pt x="1113497" y="1087183"/>
                </a:lnTo>
                <a:lnTo>
                  <a:pt x="1149057" y="1065593"/>
                </a:lnTo>
                <a:lnTo>
                  <a:pt x="1152537" y="1061783"/>
                </a:lnTo>
                <a:lnTo>
                  <a:pt x="1174534" y="1037653"/>
                </a:lnTo>
                <a:lnTo>
                  <a:pt x="1189837" y="1003363"/>
                </a:lnTo>
                <a:lnTo>
                  <a:pt x="1194930" y="962723"/>
                </a:lnTo>
                <a:lnTo>
                  <a:pt x="1194879" y="880173"/>
                </a:lnTo>
                <a:lnTo>
                  <a:pt x="1194993" y="867473"/>
                </a:lnTo>
                <a:lnTo>
                  <a:pt x="1203579" y="866203"/>
                </a:lnTo>
                <a:lnTo>
                  <a:pt x="1212164" y="864933"/>
                </a:lnTo>
                <a:lnTo>
                  <a:pt x="1215898" y="858583"/>
                </a:lnTo>
                <a:lnTo>
                  <a:pt x="1196670" y="798893"/>
                </a:lnTo>
                <a:lnTo>
                  <a:pt x="1181569" y="785444"/>
                </a:lnTo>
                <a:lnTo>
                  <a:pt x="1181569" y="835723"/>
                </a:lnTo>
                <a:lnTo>
                  <a:pt x="1164971" y="835723"/>
                </a:lnTo>
                <a:lnTo>
                  <a:pt x="1164971" y="871283"/>
                </a:lnTo>
                <a:lnTo>
                  <a:pt x="1164437" y="873048"/>
                </a:lnTo>
                <a:lnTo>
                  <a:pt x="1164437" y="920813"/>
                </a:lnTo>
                <a:lnTo>
                  <a:pt x="1162710" y="936053"/>
                </a:lnTo>
                <a:lnTo>
                  <a:pt x="1163281" y="942403"/>
                </a:lnTo>
                <a:lnTo>
                  <a:pt x="1163243" y="972883"/>
                </a:lnTo>
                <a:lnTo>
                  <a:pt x="1149819" y="1016063"/>
                </a:lnTo>
                <a:lnTo>
                  <a:pt x="1112139" y="1051623"/>
                </a:lnTo>
                <a:lnTo>
                  <a:pt x="1062570" y="1061783"/>
                </a:lnTo>
                <a:lnTo>
                  <a:pt x="1035761" y="1055433"/>
                </a:lnTo>
                <a:lnTo>
                  <a:pt x="1032725" y="1053706"/>
                </a:lnTo>
                <a:lnTo>
                  <a:pt x="1032725" y="1089723"/>
                </a:lnTo>
                <a:lnTo>
                  <a:pt x="1018565" y="1090993"/>
                </a:lnTo>
                <a:lnTo>
                  <a:pt x="990638" y="1090993"/>
                </a:lnTo>
                <a:lnTo>
                  <a:pt x="976871" y="1092263"/>
                </a:lnTo>
                <a:lnTo>
                  <a:pt x="922921" y="1124013"/>
                </a:lnTo>
                <a:lnTo>
                  <a:pt x="902487" y="1183703"/>
                </a:lnTo>
                <a:lnTo>
                  <a:pt x="902449" y="1247203"/>
                </a:lnTo>
                <a:lnTo>
                  <a:pt x="902665" y="1263713"/>
                </a:lnTo>
                <a:lnTo>
                  <a:pt x="902779" y="1270063"/>
                </a:lnTo>
                <a:lnTo>
                  <a:pt x="901369" y="1273873"/>
                </a:lnTo>
                <a:lnTo>
                  <a:pt x="863206" y="1273873"/>
                </a:lnTo>
                <a:lnTo>
                  <a:pt x="834847" y="1272603"/>
                </a:lnTo>
                <a:lnTo>
                  <a:pt x="806488" y="1273873"/>
                </a:lnTo>
                <a:lnTo>
                  <a:pt x="768400" y="1273873"/>
                </a:lnTo>
                <a:lnTo>
                  <a:pt x="766838" y="1270063"/>
                </a:lnTo>
                <a:lnTo>
                  <a:pt x="766978" y="1261173"/>
                </a:lnTo>
                <a:lnTo>
                  <a:pt x="767156" y="1247203"/>
                </a:lnTo>
                <a:lnTo>
                  <a:pt x="767257" y="1233233"/>
                </a:lnTo>
                <a:lnTo>
                  <a:pt x="767130" y="1181163"/>
                </a:lnTo>
                <a:lnTo>
                  <a:pt x="759282" y="1141793"/>
                </a:lnTo>
                <a:lnTo>
                  <a:pt x="739038" y="1111313"/>
                </a:lnTo>
                <a:lnTo>
                  <a:pt x="738200" y="1110043"/>
                </a:lnTo>
                <a:lnTo>
                  <a:pt x="735876" y="1108456"/>
                </a:lnTo>
                <a:lnTo>
                  <a:pt x="735876" y="1271333"/>
                </a:lnTo>
                <a:lnTo>
                  <a:pt x="733272" y="1273873"/>
                </a:lnTo>
                <a:lnTo>
                  <a:pt x="467880" y="1273873"/>
                </a:lnTo>
                <a:lnTo>
                  <a:pt x="464007" y="1272603"/>
                </a:lnTo>
                <a:lnTo>
                  <a:pt x="464324" y="1261173"/>
                </a:lnTo>
                <a:lnTo>
                  <a:pt x="464578" y="1247203"/>
                </a:lnTo>
                <a:lnTo>
                  <a:pt x="464667" y="1181163"/>
                </a:lnTo>
                <a:lnTo>
                  <a:pt x="484505" y="1132903"/>
                </a:lnTo>
                <a:lnTo>
                  <a:pt x="532371" y="1112583"/>
                </a:lnTo>
                <a:lnTo>
                  <a:pt x="566597" y="1111313"/>
                </a:lnTo>
                <a:lnTo>
                  <a:pt x="635063" y="1111313"/>
                </a:lnTo>
                <a:lnTo>
                  <a:pt x="694715" y="1117663"/>
                </a:lnTo>
                <a:lnTo>
                  <a:pt x="729805" y="1151953"/>
                </a:lnTo>
                <a:lnTo>
                  <a:pt x="735571" y="1247203"/>
                </a:lnTo>
                <a:lnTo>
                  <a:pt x="735736" y="1263713"/>
                </a:lnTo>
                <a:lnTo>
                  <a:pt x="735876" y="1271333"/>
                </a:lnTo>
                <a:lnTo>
                  <a:pt x="735876" y="1108456"/>
                </a:lnTo>
                <a:lnTo>
                  <a:pt x="706615" y="1088453"/>
                </a:lnTo>
                <a:lnTo>
                  <a:pt x="667308" y="1080833"/>
                </a:lnTo>
                <a:lnTo>
                  <a:pt x="634060" y="1080833"/>
                </a:lnTo>
                <a:lnTo>
                  <a:pt x="600811" y="1079563"/>
                </a:lnTo>
                <a:lnTo>
                  <a:pt x="567563" y="1080833"/>
                </a:lnTo>
                <a:lnTo>
                  <a:pt x="534314" y="1080833"/>
                </a:lnTo>
                <a:lnTo>
                  <a:pt x="494334" y="1088453"/>
                </a:lnTo>
                <a:lnTo>
                  <a:pt x="462241" y="1110043"/>
                </a:lnTo>
                <a:lnTo>
                  <a:pt x="440855" y="1141793"/>
                </a:lnTo>
                <a:lnTo>
                  <a:pt x="432981" y="1182433"/>
                </a:lnTo>
                <a:lnTo>
                  <a:pt x="432943" y="1247203"/>
                </a:lnTo>
                <a:lnTo>
                  <a:pt x="433133" y="1263713"/>
                </a:lnTo>
                <a:lnTo>
                  <a:pt x="433285" y="1271333"/>
                </a:lnTo>
                <a:lnTo>
                  <a:pt x="430923" y="1273873"/>
                </a:lnTo>
                <a:lnTo>
                  <a:pt x="422884" y="1273873"/>
                </a:lnTo>
                <a:lnTo>
                  <a:pt x="403339" y="1272603"/>
                </a:lnTo>
                <a:lnTo>
                  <a:pt x="364223" y="1272603"/>
                </a:lnTo>
                <a:lnTo>
                  <a:pt x="344665" y="1273873"/>
                </a:lnTo>
                <a:lnTo>
                  <a:pt x="335749" y="1273873"/>
                </a:lnTo>
                <a:lnTo>
                  <a:pt x="333857" y="1270063"/>
                </a:lnTo>
                <a:lnTo>
                  <a:pt x="334035" y="1261173"/>
                </a:lnTo>
                <a:lnTo>
                  <a:pt x="334225" y="1247203"/>
                </a:lnTo>
                <a:lnTo>
                  <a:pt x="334149" y="1190053"/>
                </a:lnTo>
                <a:lnTo>
                  <a:pt x="326250" y="1150683"/>
                </a:lnTo>
                <a:lnTo>
                  <a:pt x="306832" y="1122743"/>
                </a:lnTo>
                <a:lnTo>
                  <a:pt x="305066" y="1120203"/>
                </a:lnTo>
                <a:lnTo>
                  <a:pt x="303022" y="1118819"/>
                </a:lnTo>
                <a:lnTo>
                  <a:pt x="303022" y="1272603"/>
                </a:lnTo>
                <a:lnTo>
                  <a:pt x="299288" y="1273873"/>
                </a:lnTo>
                <a:lnTo>
                  <a:pt x="33985" y="1273873"/>
                </a:lnTo>
                <a:lnTo>
                  <a:pt x="31229" y="1271333"/>
                </a:lnTo>
                <a:lnTo>
                  <a:pt x="31445" y="1261173"/>
                </a:lnTo>
                <a:lnTo>
                  <a:pt x="31635" y="1247203"/>
                </a:lnTo>
                <a:lnTo>
                  <a:pt x="31686" y="1190053"/>
                </a:lnTo>
                <a:lnTo>
                  <a:pt x="51181" y="1141793"/>
                </a:lnTo>
                <a:lnTo>
                  <a:pt x="98691" y="1122743"/>
                </a:lnTo>
                <a:lnTo>
                  <a:pt x="235559" y="1122743"/>
                </a:lnTo>
                <a:lnTo>
                  <a:pt x="282562" y="1141793"/>
                </a:lnTo>
                <a:lnTo>
                  <a:pt x="302425" y="1188783"/>
                </a:lnTo>
                <a:lnTo>
                  <a:pt x="302539" y="1247203"/>
                </a:lnTo>
                <a:lnTo>
                  <a:pt x="302793" y="1263713"/>
                </a:lnTo>
                <a:lnTo>
                  <a:pt x="303022" y="1272603"/>
                </a:lnTo>
                <a:lnTo>
                  <a:pt x="303022" y="1118819"/>
                </a:lnTo>
                <a:lnTo>
                  <a:pt x="273367" y="1098613"/>
                </a:lnTo>
                <a:lnTo>
                  <a:pt x="233908" y="1090993"/>
                </a:lnTo>
                <a:lnTo>
                  <a:pt x="202374" y="1090993"/>
                </a:lnTo>
                <a:lnTo>
                  <a:pt x="216230" y="1084643"/>
                </a:lnTo>
                <a:lnTo>
                  <a:pt x="250228" y="1061783"/>
                </a:lnTo>
                <a:lnTo>
                  <a:pt x="277583" y="1027493"/>
                </a:lnTo>
                <a:lnTo>
                  <a:pt x="282740" y="1026223"/>
                </a:lnTo>
                <a:lnTo>
                  <a:pt x="499643" y="1026223"/>
                </a:lnTo>
                <a:lnTo>
                  <a:pt x="504672" y="1027493"/>
                </a:lnTo>
                <a:lnTo>
                  <a:pt x="509485" y="1032573"/>
                </a:lnTo>
                <a:lnTo>
                  <a:pt x="549516" y="1059243"/>
                </a:lnTo>
                <a:lnTo>
                  <a:pt x="599681" y="1068133"/>
                </a:lnTo>
                <a:lnTo>
                  <a:pt x="650303" y="1060513"/>
                </a:lnTo>
                <a:lnTo>
                  <a:pt x="687768" y="1036383"/>
                </a:lnTo>
                <a:lnTo>
                  <a:pt x="691705" y="1033843"/>
                </a:lnTo>
                <a:lnTo>
                  <a:pt x="697280" y="1027493"/>
                </a:lnTo>
                <a:lnTo>
                  <a:pt x="702805" y="1026223"/>
                </a:lnTo>
                <a:lnTo>
                  <a:pt x="953871" y="1026223"/>
                </a:lnTo>
                <a:lnTo>
                  <a:pt x="958875" y="1027493"/>
                </a:lnTo>
                <a:lnTo>
                  <a:pt x="963409" y="1035113"/>
                </a:lnTo>
                <a:lnTo>
                  <a:pt x="975690" y="1051623"/>
                </a:lnTo>
                <a:lnTo>
                  <a:pt x="990866" y="1066863"/>
                </a:lnTo>
                <a:lnTo>
                  <a:pt x="1009637" y="1078293"/>
                </a:lnTo>
                <a:lnTo>
                  <a:pt x="1032725" y="1089723"/>
                </a:lnTo>
                <a:lnTo>
                  <a:pt x="1032725" y="1053706"/>
                </a:lnTo>
                <a:lnTo>
                  <a:pt x="1011275" y="1041463"/>
                </a:lnTo>
                <a:lnTo>
                  <a:pt x="995819" y="1026223"/>
                </a:lnTo>
                <a:lnTo>
                  <a:pt x="993241" y="1023683"/>
                </a:lnTo>
                <a:lnTo>
                  <a:pt x="981544" y="999553"/>
                </a:lnTo>
                <a:lnTo>
                  <a:pt x="981024" y="997013"/>
                </a:lnTo>
                <a:lnTo>
                  <a:pt x="976058" y="972883"/>
                </a:lnTo>
                <a:lnTo>
                  <a:pt x="975321" y="965263"/>
                </a:lnTo>
                <a:lnTo>
                  <a:pt x="974940" y="960183"/>
                </a:lnTo>
                <a:lnTo>
                  <a:pt x="974826" y="955103"/>
                </a:lnTo>
                <a:lnTo>
                  <a:pt x="974991" y="950023"/>
                </a:lnTo>
                <a:lnTo>
                  <a:pt x="976718" y="943673"/>
                </a:lnTo>
                <a:lnTo>
                  <a:pt x="981456" y="939863"/>
                </a:lnTo>
                <a:lnTo>
                  <a:pt x="988021" y="938593"/>
                </a:lnTo>
                <a:lnTo>
                  <a:pt x="995362" y="939863"/>
                </a:lnTo>
                <a:lnTo>
                  <a:pt x="1002449" y="939863"/>
                </a:lnTo>
                <a:lnTo>
                  <a:pt x="1005992" y="938593"/>
                </a:lnTo>
                <a:lnTo>
                  <a:pt x="1023734" y="932243"/>
                </a:lnTo>
                <a:lnTo>
                  <a:pt x="1041171" y="919543"/>
                </a:lnTo>
                <a:lnTo>
                  <a:pt x="1048181" y="909383"/>
                </a:lnTo>
                <a:lnTo>
                  <a:pt x="1053426" y="901763"/>
                </a:lnTo>
                <a:lnTo>
                  <a:pt x="1059129" y="880173"/>
                </a:lnTo>
                <a:lnTo>
                  <a:pt x="1059980" y="870013"/>
                </a:lnTo>
                <a:lnTo>
                  <a:pt x="1063548" y="866203"/>
                </a:lnTo>
                <a:lnTo>
                  <a:pt x="1079169" y="867473"/>
                </a:lnTo>
                <a:lnTo>
                  <a:pt x="1084922" y="867473"/>
                </a:lnTo>
                <a:lnTo>
                  <a:pt x="1090485" y="866203"/>
                </a:lnTo>
                <a:lnTo>
                  <a:pt x="1102791" y="866203"/>
                </a:lnTo>
                <a:lnTo>
                  <a:pt x="1113345" y="868743"/>
                </a:lnTo>
                <a:lnTo>
                  <a:pt x="1121765" y="875093"/>
                </a:lnTo>
                <a:lnTo>
                  <a:pt x="1127645" y="887793"/>
                </a:lnTo>
                <a:lnTo>
                  <a:pt x="1131265" y="895413"/>
                </a:lnTo>
                <a:lnTo>
                  <a:pt x="1137031" y="901763"/>
                </a:lnTo>
                <a:lnTo>
                  <a:pt x="1144308" y="906843"/>
                </a:lnTo>
                <a:lnTo>
                  <a:pt x="1152423" y="910653"/>
                </a:lnTo>
                <a:lnTo>
                  <a:pt x="1161999" y="914463"/>
                </a:lnTo>
                <a:lnTo>
                  <a:pt x="1164437" y="920813"/>
                </a:lnTo>
                <a:lnTo>
                  <a:pt x="1164437" y="873048"/>
                </a:lnTo>
                <a:lnTo>
                  <a:pt x="1163815" y="875093"/>
                </a:lnTo>
                <a:lnTo>
                  <a:pt x="1161707" y="880173"/>
                </a:lnTo>
                <a:lnTo>
                  <a:pt x="1157300" y="876363"/>
                </a:lnTo>
                <a:lnTo>
                  <a:pt x="1152652" y="873823"/>
                </a:lnTo>
                <a:lnTo>
                  <a:pt x="1154493" y="866203"/>
                </a:lnTo>
                <a:lnTo>
                  <a:pt x="1159167" y="866203"/>
                </a:lnTo>
                <a:lnTo>
                  <a:pt x="1164971" y="871283"/>
                </a:lnTo>
                <a:lnTo>
                  <a:pt x="1164971" y="835723"/>
                </a:lnTo>
                <a:lnTo>
                  <a:pt x="1079157" y="835723"/>
                </a:lnTo>
                <a:lnTo>
                  <a:pt x="1056792" y="836993"/>
                </a:lnTo>
                <a:lnTo>
                  <a:pt x="1042047" y="843343"/>
                </a:lnTo>
                <a:lnTo>
                  <a:pt x="1032941" y="857313"/>
                </a:lnTo>
                <a:lnTo>
                  <a:pt x="1027544" y="878903"/>
                </a:lnTo>
                <a:lnTo>
                  <a:pt x="1021461" y="892873"/>
                </a:lnTo>
                <a:lnTo>
                  <a:pt x="1009777" y="904303"/>
                </a:lnTo>
                <a:lnTo>
                  <a:pt x="995019" y="909383"/>
                </a:lnTo>
                <a:lnTo>
                  <a:pt x="979665" y="908113"/>
                </a:lnTo>
                <a:lnTo>
                  <a:pt x="975487" y="906843"/>
                </a:lnTo>
                <a:lnTo>
                  <a:pt x="976058" y="904303"/>
                </a:lnTo>
                <a:lnTo>
                  <a:pt x="975918" y="901763"/>
                </a:lnTo>
                <a:lnTo>
                  <a:pt x="975804" y="895413"/>
                </a:lnTo>
                <a:lnTo>
                  <a:pt x="975652" y="878903"/>
                </a:lnTo>
                <a:lnTo>
                  <a:pt x="979119" y="857313"/>
                </a:lnTo>
                <a:lnTo>
                  <a:pt x="1000023" y="819213"/>
                </a:lnTo>
                <a:lnTo>
                  <a:pt x="1035989" y="793813"/>
                </a:lnTo>
                <a:lnTo>
                  <a:pt x="1057059" y="788733"/>
                </a:lnTo>
                <a:lnTo>
                  <a:pt x="1079842" y="790003"/>
                </a:lnTo>
                <a:lnTo>
                  <a:pt x="1095756" y="793813"/>
                </a:lnTo>
                <a:lnTo>
                  <a:pt x="1143685" y="801433"/>
                </a:lnTo>
                <a:lnTo>
                  <a:pt x="1156373" y="805243"/>
                </a:lnTo>
                <a:lnTo>
                  <a:pt x="1166799" y="811593"/>
                </a:lnTo>
                <a:lnTo>
                  <a:pt x="1175143" y="821753"/>
                </a:lnTo>
                <a:lnTo>
                  <a:pt x="1181569" y="835723"/>
                </a:lnTo>
                <a:lnTo>
                  <a:pt x="1181569" y="785444"/>
                </a:lnTo>
                <a:lnTo>
                  <a:pt x="1175296" y="779843"/>
                </a:lnTo>
                <a:lnTo>
                  <a:pt x="1171956" y="778573"/>
                </a:lnTo>
                <a:lnTo>
                  <a:pt x="1148575" y="769683"/>
                </a:lnTo>
                <a:lnTo>
                  <a:pt x="1111897" y="765873"/>
                </a:lnTo>
                <a:lnTo>
                  <a:pt x="1099845" y="762063"/>
                </a:lnTo>
                <a:lnTo>
                  <a:pt x="1076020" y="756983"/>
                </a:lnTo>
                <a:lnTo>
                  <a:pt x="1052791" y="758253"/>
                </a:lnTo>
                <a:lnTo>
                  <a:pt x="1030198" y="763333"/>
                </a:lnTo>
                <a:lnTo>
                  <a:pt x="1008303" y="773493"/>
                </a:lnTo>
                <a:lnTo>
                  <a:pt x="999680" y="778573"/>
                </a:lnTo>
                <a:lnTo>
                  <a:pt x="996569" y="777303"/>
                </a:lnTo>
                <a:lnTo>
                  <a:pt x="991514" y="769683"/>
                </a:lnTo>
                <a:lnTo>
                  <a:pt x="979741" y="754443"/>
                </a:lnTo>
                <a:lnTo>
                  <a:pt x="975817" y="749363"/>
                </a:lnTo>
                <a:lnTo>
                  <a:pt x="973137" y="747204"/>
                </a:lnTo>
                <a:lnTo>
                  <a:pt x="973137" y="803973"/>
                </a:lnTo>
                <a:lnTo>
                  <a:pt x="970280" y="806513"/>
                </a:lnTo>
                <a:lnTo>
                  <a:pt x="949439" y="847153"/>
                </a:lnTo>
                <a:lnTo>
                  <a:pt x="944206" y="887793"/>
                </a:lnTo>
                <a:lnTo>
                  <a:pt x="944130" y="892873"/>
                </a:lnTo>
                <a:lnTo>
                  <a:pt x="944473" y="914463"/>
                </a:lnTo>
                <a:lnTo>
                  <a:pt x="944702" y="943673"/>
                </a:lnTo>
                <a:lnTo>
                  <a:pt x="944930" y="963993"/>
                </a:lnTo>
                <a:lnTo>
                  <a:pt x="945515" y="988123"/>
                </a:lnTo>
                <a:lnTo>
                  <a:pt x="945819" y="997013"/>
                </a:lnTo>
                <a:lnTo>
                  <a:pt x="940689" y="994473"/>
                </a:lnTo>
                <a:lnTo>
                  <a:pt x="721868" y="994473"/>
                </a:lnTo>
                <a:lnTo>
                  <a:pt x="719048" y="993203"/>
                </a:lnTo>
                <a:lnTo>
                  <a:pt x="766876" y="950023"/>
                </a:lnTo>
                <a:lnTo>
                  <a:pt x="784923" y="934783"/>
                </a:lnTo>
                <a:lnTo>
                  <a:pt x="786269" y="932243"/>
                </a:lnTo>
                <a:lnTo>
                  <a:pt x="796975" y="911923"/>
                </a:lnTo>
                <a:lnTo>
                  <a:pt x="802424" y="886523"/>
                </a:lnTo>
                <a:lnTo>
                  <a:pt x="799973" y="863663"/>
                </a:lnTo>
                <a:lnTo>
                  <a:pt x="790155" y="842073"/>
                </a:lnTo>
                <a:lnTo>
                  <a:pt x="784860" y="835723"/>
                </a:lnTo>
                <a:lnTo>
                  <a:pt x="774268" y="823023"/>
                </a:lnTo>
                <a:lnTo>
                  <a:pt x="769645" y="820191"/>
                </a:lnTo>
                <a:lnTo>
                  <a:pt x="769645" y="880173"/>
                </a:lnTo>
                <a:lnTo>
                  <a:pt x="767410" y="897953"/>
                </a:lnTo>
                <a:lnTo>
                  <a:pt x="759650" y="913193"/>
                </a:lnTo>
                <a:lnTo>
                  <a:pt x="747585" y="924623"/>
                </a:lnTo>
                <a:lnTo>
                  <a:pt x="732447" y="930973"/>
                </a:lnTo>
                <a:lnTo>
                  <a:pt x="727392" y="932243"/>
                </a:lnTo>
                <a:lnTo>
                  <a:pt x="725271" y="930973"/>
                </a:lnTo>
                <a:lnTo>
                  <a:pt x="725385" y="925893"/>
                </a:lnTo>
                <a:lnTo>
                  <a:pt x="725449" y="894143"/>
                </a:lnTo>
                <a:lnTo>
                  <a:pt x="723773" y="854773"/>
                </a:lnTo>
                <a:lnTo>
                  <a:pt x="718591" y="835723"/>
                </a:lnTo>
                <a:lnTo>
                  <a:pt x="727443" y="835723"/>
                </a:lnTo>
                <a:lnTo>
                  <a:pt x="742924" y="839533"/>
                </a:lnTo>
                <a:lnTo>
                  <a:pt x="756170" y="849693"/>
                </a:lnTo>
                <a:lnTo>
                  <a:pt x="765606" y="863663"/>
                </a:lnTo>
                <a:lnTo>
                  <a:pt x="769645" y="880173"/>
                </a:lnTo>
                <a:lnTo>
                  <a:pt x="769645" y="820191"/>
                </a:lnTo>
                <a:lnTo>
                  <a:pt x="753592" y="810323"/>
                </a:lnTo>
                <a:lnTo>
                  <a:pt x="735406" y="805243"/>
                </a:lnTo>
                <a:lnTo>
                  <a:pt x="726147" y="805243"/>
                </a:lnTo>
                <a:lnTo>
                  <a:pt x="716927" y="803973"/>
                </a:lnTo>
                <a:lnTo>
                  <a:pt x="710082" y="802703"/>
                </a:lnTo>
                <a:lnTo>
                  <a:pt x="709218" y="801433"/>
                </a:lnTo>
                <a:lnTo>
                  <a:pt x="711238" y="795083"/>
                </a:lnTo>
                <a:lnTo>
                  <a:pt x="713282" y="791273"/>
                </a:lnTo>
                <a:lnTo>
                  <a:pt x="716699" y="784923"/>
                </a:lnTo>
                <a:lnTo>
                  <a:pt x="719429" y="779843"/>
                </a:lnTo>
                <a:lnTo>
                  <a:pt x="732066" y="765873"/>
                </a:lnTo>
                <a:lnTo>
                  <a:pt x="748030" y="758253"/>
                </a:lnTo>
                <a:lnTo>
                  <a:pt x="766229" y="754443"/>
                </a:lnTo>
                <a:lnTo>
                  <a:pt x="918692" y="754443"/>
                </a:lnTo>
                <a:lnTo>
                  <a:pt x="964260" y="783653"/>
                </a:lnTo>
                <a:lnTo>
                  <a:pt x="973137" y="803973"/>
                </a:lnTo>
                <a:lnTo>
                  <a:pt x="973137" y="747204"/>
                </a:lnTo>
                <a:lnTo>
                  <a:pt x="956983" y="734123"/>
                </a:lnTo>
                <a:lnTo>
                  <a:pt x="934669" y="725233"/>
                </a:lnTo>
                <a:lnTo>
                  <a:pt x="908532" y="722693"/>
                </a:lnTo>
                <a:lnTo>
                  <a:pt x="880681" y="722693"/>
                </a:lnTo>
                <a:lnTo>
                  <a:pt x="885761" y="720153"/>
                </a:lnTo>
                <a:lnTo>
                  <a:pt x="887514" y="720153"/>
                </a:lnTo>
                <a:lnTo>
                  <a:pt x="889317" y="718883"/>
                </a:lnTo>
                <a:lnTo>
                  <a:pt x="923975" y="698563"/>
                </a:lnTo>
                <a:lnTo>
                  <a:pt x="927442" y="694753"/>
                </a:lnTo>
                <a:lnTo>
                  <a:pt x="949350" y="670623"/>
                </a:lnTo>
                <a:lnTo>
                  <a:pt x="964933" y="636333"/>
                </a:lnTo>
                <a:lnTo>
                  <a:pt x="970241" y="596963"/>
                </a:lnTo>
                <a:lnTo>
                  <a:pt x="970114" y="538543"/>
                </a:lnTo>
                <a:lnTo>
                  <a:pt x="970038" y="513143"/>
                </a:lnTo>
                <a:lnTo>
                  <a:pt x="970013" y="504253"/>
                </a:lnTo>
                <a:lnTo>
                  <a:pt x="939558" y="504253"/>
                </a:lnTo>
                <a:lnTo>
                  <a:pt x="938834" y="513143"/>
                </a:lnTo>
                <a:lnTo>
                  <a:pt x="932561" y="511873"/>
                </a:lnTo>
                <a:lnTo>
                  <a:pt x="930351" y="506793"/>
                </a:lnTo>
                <a:lnTo>
                  <a:pt x="926731" y="502983"/>
                </a:lnTo>
                <a:lnTo>
                  <a:pt x="895235" y="504253"/>
                </a:lnTo>
                <a:lnTo>
                  <a:pt x="918260" y="538543"/>
                </a:lnTo>
                <a:lnTo>
                  <a:pt x="937463" y="547433"/>
                </a:lnTo>
                <a:lnTo>
                  <a:pt x="939927" y="551243"/>
                </a:lnTo>
                <a:lnTo>
                  <a:pt x="939495" y="558863"/>
                </a:lnTo>
                <a:lnTo>
                  <a:pt x="939304" y="567753"/>
                </a:lnTo>
                <a:lnTo>
                  <a:pt x="939266" y="591883"/>
                </a:lnTo>
                <a:lnTo>
                  <a:pt x="938936" y="604583"/>
                </a:lnTo>
                <a:lnTo>
                  <a:pt x="923975" y="652843"/>
                </a:lnTo>
                <a:lnTo>
                  <a:pt x="870153" y="690943"/>
                </a:lnTo>
                <a:lnTo>
                  <a:pt x="833958" y="694753"/>
                </a:lnTo>
                <a:lnTo>
                  <a:pt x="803770" y="686257"/>
                </a:lnTo>
                <a:lnTo>
                  <a:pt x="803770" y="722693"/>
                </a:lnTo>
                <a:lnTo>
                  <a:pt x="767842" y="722693"/>
                </a:lnTo>
                <a:lnTo>
                  <a:pt x="741807" y="726503"/>
                </a:lnTo>
                <a:lnTo>
                  <a:pt x="719455" y="736663"/>
                </a:lnTo>
                <a:lnTo>
                  <a:pt x="700862" y="751903"/>
                </a:lnTo>
                <a:lnTo>
                  <a:pt x="693788" y="762254"/>
                </a:lnTo>
                <a:lnTo>
                  <a:pt x="693788" y="934783"/>
                </a:lnTo>
                <a:lnTo>
                  <a:pt x="690676" y="974153"/>
                </a:lnTo>
                <a:lnTo>
                  <a:pt x="672566" y="1007173"/>
                </a:lnTo>
                <a:lnTo>
                  <a:pt x="641896" y="1028763"/>
                </a:lnTo>
                <a:lnTo>
                  <a:pt x="601002" y="1036383"/>
                </a:lnTo>
                <a:lnTo>
                  <a:pt x="559854" y="1028763"/>
                </a:lnTo>
                <a:lnTo>
                  <a:pt x="556006" y="1026223"/>
                </a:lnTo>
                <a:lnTo>
                  <a:pt x="529107" y="1008443"/>
                </a:lnTo>
                <a:lnTo>
                  <a:pt x="522706" y="997013"/>
                </a:lnTo>
                <a:lnTo>
                  <a:pt x="510603" y="975423"/>
                </a:lnTo>
                <a:lnTo>
                  <a:pt x="506158" y="934783"/>
                </a:lnTo>
                <a:lnTo>
                  <a:pt x="506628" y="928433"/>
                </a:lnTo>
                <a:lnTo>
                  <a:pt x="508965" y="927163"/>
                </a:lnTo>
                <a:lnTo>
                  <a:pt x="514756" y="927163"/>
                </a:lnTo>
                <a:lnTo>
                  <a:pt x="547547" y="923353"/>
                </a:lnTo>
                <a:lnTo>
                  <a:pt x="578688" y="915733"/>
                </a:lnTo>
                <a:lnTo>
                  <a:pt x="608177" y="904303"/>
                </a:lnTo>
                <a:lnTo>
                  <a:pt x="622096" y="895413"/>
                </a:lnTo>
                <a:lnTo>
                  <a:pt x="636016" y="886523"/>
                </a:lnTo>
                <a:lnTo>
                  <a:pt x="641565" y="882713"/>
                </a:lnTo>
                <a:lnTo>
                  <a:pt x="643623" y="883983"/>
                </a:lnTo>
                <a:lnTo>
                  <a:pt x="646544" y="889063"/>
                </a:lnTo>
                <a:lnTo>
                  <a:pt x="654431" y="900493"/>
                </a:lnTo>
                <a:lnTo>
                  <a:pt x="663943" y="911923"/>
                </a:lnTo>
                <a:lnTo>
                  <a:pt x="675208" y="919543"/>
                </a:lnTo>
                <a:lnTo>
                  <a:pt x="688403" y="925893"/>
                </a:lnTo>
                <a:lnTo>
                  <a:pt x="692378" y="927163"/>
                </a:lnTo>
                <a:lnTo>
                  <a:pt x="693432" y="929703"/>
                </a:lnTo>
                <a:lnTo>
                  <a:pt x="693737" y="932243"/>
                </a:lnTo>
                <a:lnTo>
                  <a:pt x="693788" y="934783"/>
                </a:lnTo>
                <a:lnTo>
                  <a:pt x="693788" y="762254"/>
                </a:lnTo>
                <a:lnTo>
                  <a:pt x="692759" y="763752"/>
                </a:lnTo>
                <a:lnTo>
                  <a:pt x="692759" y="894143"/>
                </a:lnTo>
                <a:lnTo>
                  <a:pt x="683247" y="885253"/>
                </a:lnTo>
                <a:lnTo>
                  <a:pt x="681139" y="882713"/>
                </a:lnTo>
                <a:lnTo>
                  <a:pt x="675843" y="876363"/>
                </a:lnTo>
                <a:lnTo>
                  <a:pt x="670001" y="867473"/>
                </a:lnTo>
                <a:lnTo>
                  <a:pt x="665175" y="857313"/>
                </a:lnTo>
                <a:lnTo>
                  <a:pt x="658456" y="844613"/>
                </a:lnTo>
                <a:lnTo>
                  <a:pt x="651040" y="839533"/>
                </a:lnTo>
                <a:lnTo>
                  <a:pt x="642251" y="840803"/>
                </a:lnTo>
                <a:lnTo>
                  <a:pt x="631431" y="849693"/>
                </a:lnTo>
                <a:lnTo>
                  <a:pt x="606005" y="868743"/>
                </a:lnTo>
                <a:lnTo>
                  <a:pt x="578434" y="882713"/>
                </a:lnTo>
                <a:lnTo>
                  <a:pt x="548741" y="891603"/>
                </a:lnTo>
                <a:lnTo>
                  <a:pt x="516953" y="895413"/>
                </a:lnTo>
                <a:lnTo>
                  <a:pt x="508292" y="895413"/>
                </a:lnTo>
                <a:lnTo>
                  <a:pt x="506209" y="892873"/>
                </a:lnTo>
                <a:lnTo>
                  <a:pt x="506145" y="883983"/>
                </a:lnTo>
                <a:lnTo>
                  <a:pt x="512648" y="845883"/>
                </a:lnTo>
                <a:lnTo>
                  <a:pt x="561911" y="797623"/>
                </a:lnTo>
                <a:lnTo>
                  <a:pt x="601268" y="791273"/>
                </a:lnTo>
                <a:lnTo>
                  <a:pt x="641362" y="798893"/>
                </a:lnTo>
                <a:lnTo>
                  <a:pt x="671347" y="819213"/>
                </a:lnTo>
                <a:lnTo>
                  <a:pt x="689165" y="852233"/>
                </a:lnTo>
                <a:lnTo>
                  <a:pt x="692759" y="894143"/>
                </a:lnTo>
                <a:lnTo>
                  <a:pt x="692759" y="763752"/>
                </a:lnTo>
                <a:lnTo>
                  <a:pt x="686092" y="773493"/>
                </a:lnTo>
                <a:lnTo>
                  <a:pt x="682193" y="781113"/>
                </a:lnTo>
                <a:lnTo>
                  <a:pt x="680466" y="784923"/>
                </a:lnTo>
                <a:lnTo>
                  <a:pt x="671639" y="778573"/>
                </a:lnTo>
                <a:lnTo>
                  <a:pt x="652576" y="769683"/>
                </a:lnTo>
                <a:lnTo>
                  <a:pt x="644410" y="765873"/>
                </a:lnTo>
                <a:lnTo>
                  <a:pt x="616191" y="759523"/>
                </a:lnTo>
                <a:lnTo>
                  <a:pt x="587222" y="759523"/>
                </a:lnTo>
                <a:lnTo>
                  <a:pt x="557745" y="765873"/>
                </a:lnTo>
                <a:lnTo>
                  <a:pt x="549503" y="768413"/>
                </a:lnTo>
                <a:lnTo>
                  <a:pt x="544741" y="769683"/>
                </a:lnTo>
                <a:lnTo>
                  <a:pt x="538378" y="760793"/>
                </a:lnTo>
                <a:lnTo>
                  <a:pt x="531952" y="754443"/>
                </a:lnTo>
                <a:lnTo>
                  <a:pt x="519087" y="741743"/>
                </a:lnTo>
                <a:lnTo>
                  <a:pt x="518858" y="741629"/>
                </a:lnTo>
                <a:lnTo>
                  <a:pt x="518858" y="788733"/>
                </a:lnTo>
                <a:lnTo>
                  <a:pt x="511225" y="795083"/>
                </a:lnTo>
                <a:lnTo>
                  <a:pt x="505980" y="800163"/>
                </a:lnTo>
                <a:lnTo>
                  <a:pt x="497065" y="812863"/>
                </a:lnTo>
                <a:lnTo>
                  <a:pt x="491896" y="816673"/>
                </a:lnTo>
                <a:lnTo>
                  <a:pt x="486321" y="817943"/>
                </a:lnTo>
                <a:lnTo>
                  <a:pt x="479602" y="816673"/>
                </a:lnTo>
                <a:lnTo>
                  <a:pt x="475957" y="815403"/>
                </a:lnTo>
                <a:lnTo>
                  <a:pt x="459003" y="815403"/>
                </a:lnTo>
                <a:lnTo>
                  <a:pt x="437832" y="815403"/>
                </a:lnTo>
                <a:lnTo>
                  <a:pt x="432562" y="820483"/>
                </a:lnTo>
                <a:lnTo>
                  <a:pt x="432523" y="839533"/>
                </a:lnTo>
                <a:lnTo>
                  <a:pt x="437718" y="844613"/>
                </a:lnTo>
                <a:lnTo>
                  <a:pt x="454012" y="845883"/>
                </a:lnTo>
                <a:lnTo>
                  <a:pt x="461530" y="845883"/>
                </a:lnTo>
                <a:lnTo>
                  <a:pt x="478320" y="844613"/>
                </a:lnTo>
                <a:lnTo>
                  <a:pt x="478307" y="848423"/>
                </a:lnTo>
                <a:lnTo>
                  <a:pt x="477393" y="856043"/>
                </a:lnTo>
                <a:lnTo>
                  <a:pt x="474878" y="885253"/>
                </a:lnTo>
                <a:lnTo>
                  <a:pt x="474230" y="908113"/>
                </a:lnTo>
                <a:lnTo>
                  <a:pt x="474116" y="917003"/>
                </a:lnTo>
                <a:lnTo>
                  <a:pt x="474878" y="943673"/>
                </a:lnTo>
                <a:lnTo>
                  <a:pt x="477316" y="971613"/>
                </a:lnTo>
                <a:lnTo>
                  <a:pt x="478066" y="979233"/>
                </a:lnTo>
                <a:lnTo>
                  <a:pt x="480618" y="985583"/>
                </a:lnTo>
                <a:lnTo>
                  <a:pt x="482892" y="994473"/>
                </a:lnTo>
                <a:lnTo>
                  <a:pt x="295706" y="994473"/>
                </a:lnTo>
                <a:lnTo>
                  <a:pt x="290487" y="997013"/>
                </a:lnTo>
                <a:lnTo>
                  <a:pt x="291134" y="988123"/>
                </a:lnTo>
                <a:lnTo>
                  <a:pt x="292417" y="962723"/>
                </a:lnTo>
                <a:lnTo>
                  <a:pt x="292519" y="955103"/>
                </a:lnTo>
                <a:lnTo>
                  <a:pt x="292633" y="936053"/>
                </a:lnTo>
                <a:lnTo>
                  <a:pt x="292519" y="919543"/>
                </a:lnTo>
                <a:lnTo>
                  <a:pt x="292404" y="881443"/>
                </a:lnTo>
                <a:lnTo>
                  <a:pt x="292506" y="872553"/>
                </a:lnTo>
                <a:lnTo>
                  <a:pt x="291325" y="867473"/>
                </a:lnTo>
                <a:lnTo>
                  <a:pt x="296329" y="866203"/>
                </a:lnTo>
                <a:lnTo>
                  <a:pt x="301332" y="864933"/>
                </a:lnTo>
                <a:lnTo>
                  <a:pt x="307886" y="862393"/>
                </a:lnTo>
                <a:lnTo>
                  <a:pt x="311594" y="857313"/>
                </a:lnTo>
                <a:lnTo>
                  <a:pt x="313029" y="850963"/>
                </a:lnTo>
                <a:lnTo>
                  <a:pt x="312762" y="843343"/>
                </a:lnTo>
                <a:lnTo>
                  <a:pt x="292163" y="796353"/>
                </a:lnTo>
                <a:lnTo>
                  <a:pt x="283197" y="788733"/>
                </a:lnTo>
                <a:lnTo>
                  <a:pt x="278726" y="784923"/>
                </a:lnTo>
                <a:lnTo>
                  <a:pt x="278079" y="784402"/>
                </a:lnTo>
                <a:lnTo>
                  <a:pt x="278079" y="831913"/>
                </a:lnTo>
                <a:lnTo>
                  <a:pt x="277571" y="835723"/>
                </a:lnTo>
                <a:lnTo>
                  <a:pt x="268592" y="835723"/>
                </a:lnTo>
                <a:lnTo>
                  <a:pt x="263664" y="835266"/>
                </a:lnTo>
                <a:lnTo>
                  <a:pt x="263664" y="870013"/>
                </a:lnTo>
                <a:lnTo>
                  <a:pt x="261493" y="873086"/>
                </a:lnTo>
                <a:lnTo>
                  <a:pt x="261493" y="920813"/>
                </a:lnTo>
                <a:lnTo>
                  <a:pt x="260438" y="936053"/>
                </a:lnTo>
                <a:lnTo>
                  <a:pt x="260807" y="942403"/>
                </a:lnTo>
                <a:lnTo>
                  <a:pt x="260819" y="972883"/>
                </a:lnTo>
                <a:lnTo>
                  <a:pt x="256781" y="995743"/>
                </a:lnTo>
                <a:lnTo>
                  <a:pt x="232511" y="1035113"/>
                </a:lnTo>
                <a:lnTo>
                  <a:pt x="185724" y="1060513"/>
                </a:lnTo>
                <a:lnTo>
                  <a:pt x="159943" y="1061783"/>
                </a:lnTo>
                <a:lnTo>
                  <a:pt x="132829" y="1055433"/>
                </a:lnTo>
                <a:lnTo>
                  <a:pt x="108458" y="1041463"/>
                </a:lnTo>
                <a:lnTo>
                  <a:pt x="90563" y="1022413"/>
                </a:lnTo>
                <a:lnTo>
                  <a:pt x="78955" y="999553"/>
                </a:lnTo>
                <a:lnTo>
                  <a:pt x="73456" y="971613"/>
                </a:lnTo>
                <a:lnTo>
                  <a:pt x="73329" y="967803"/>
                </a:lnTo>
                <a:lnTo>
                  <a:pt x="73075" y="962723"/>
                </a:lnTo>
                <a:lnTo>
                  <a:pt x="72542" y="955103"/>
                </a:lnTo>
                <a:lnTo>
                  <a:pt x="72745" y="948753"/>
                </a:lnTo>
                <a:lnTo>
                  <a:pt x="74612" y="942403"/>
                </a:lnTo>
                <a:lnTo>
                  <a:pt x="79019" y="939863"/>
                </a:lnTo>
                <a:lnTo>
                  <a:pt x="85217" y="938593"/>
                </a:lnTo>
                <a:lnTo>
                  <a:pt x="92189" y="939863"/>
                </a:lnTo>
                <a:lnTo>
                  <a:pt x="98933" y="939863"/>
                </a:lnTo>
                <a:lnTo>
                  <a:pt x="103124" y="938593"/>
                </a:lnTo>
                <a:lnTo>
                  <a:pt x="119913" y="933513"/>
                </a:lnTo>
                <a:lnTo>
                  <a:pt x="137401" y="920813"/>
                </a:lnTo>
                <a:lnTo>
                  <a:pt x="145745" y="908113"/>
                </a:lnTo>
                <a:lnTo>
                  <a:pt x="149923" y="901763"/>
                </a:lnTo>
                <a:lnTo>
                  <a:pt x="156044" y="880173"/>
                </a:lnTo>
                <a:lnTo>
                  <a:pt x="157276" y="868743"/>
                </a:lnTo>
                <a:lnTo>
                  <a:pt x="161937" y="864933"/>
                </a:lnTo>
                <a:lnTo>
                  <a:pt x="175818" y="867473"/>
                </a:lnTo>
                <a:lnTo>
                  <a:pt x="182791" y="866203"/>
                </a:lnTo>
                <a:lnTo>
                  <a:pt x="196316" y="866203"/>
                </a:lnTo>
                <a:lnTo>
                  <a:pt x="208622" y="867473"/>
                </a:lnTo>
                <a:lnTo>
                  <a:pt x="218605" y="873823"/>
                </a:lnTo>
                <a:lnTo>
                  <a:pt x="225120" y="889063"/>
                </a:lnTo>
                <a:lnTo>
                  <a:pt x="228574" y="896683"/>
                </a:lnTo>
                <a:lnTo>
                  <a:pt x="234518" y="903033"/>
                </a:lnTo>
                <a:lnTo>
                  <a:pt x="242100" y="908113"/>
                </a:lnTo>
                <a:lnTo>
                  <a:pt x="250456" y="911923"/>
                </a:lnTo>
                <a:lnTo>
                  <a:pt x="260184" y="914463"/>
                </a:lnTo>
                <a:lnTo>
                  <a:pt x="261493" y="920813"/>
                </a:lnTo>
                <a:lnTo>
                  <a:pt x="261493" y="873086"/>
                </a:lnTo>
                <a:lnTo>
                  <a:pt x="260070" y="875093"/>
                </a:lnTo>
                <a:lnTo>
                  <a:pt x="260400" y="881443"/>
                </a:lnTo>
                <a:lnTo>
                  <a:pt x="254952" y="877633"/>
                </a:lnTo>
                <a:lnTo>
                  <a:pt x="250469" y="875093"/>
                </a:lnTo>
                <a:lnTo>
                  <a:pt x="251294" y="866203"/>
                </a:lnTo>
                <a:lnTo>
                  <a:pt x="255574" y="866203"/>
                </a:lnTo>
                <a:lnTo>
                  <a:pt x="263664" y="870013"/>
                </a:lnTo>
                <a:lnTo>
                  <a:pt x="263664" y="835266"/>
                </a:lnTo>
                <a:lnTo>
                  <a:pt x="255231" y="834453"/>
                </a:lnTo>
                <a:lnTo>
                  <a:pt x="241871" y="834453"/>
                </a:lnTo>
                <a:lnTo>
                  <a:pt x="215150" y="835723"/>
                </a:lnTo>
                <a:lnTo>
                  <a:pt x="190373" y="834453"/>
                </a:lnTo>
                <a:lnTo>
                  <a:pt x="177990" y="834453"/>
                </a:lnTo>
                <a:lnTo>
                  <a:pt x="165608" y="835723"/>
                </a:lnTo>
                <a:lnTo>
                  <a:pt x="149821" y="838263"/>
                </a:lnTo>
                <a:lnTo>
                  <a:pt x="137515" y="845883"/>
                </a:lnTo>
                <a:lnTo>
                  <a:pt x="129133" y="857313"/>
                </a:lnTo>
                <a:lnTo>
                  <a:pt x="125133" y="872553"/>
                </a:lnTo>
                <a:lnTo>
                  <a:pt x="120408" y="889063"/>
                </a:lnTo>
                <a:lnTo>
                  <a:pt x="110566" y="901763"/>
                </a:lnTo>
                <a:lnTo>
                  <a:pt x="96494" y="908113"/>
                </a:lnTo>
                <a:lnTo>
                  <a:pt x="74536" y="908113"/>
                </a:lnTo>
                <a:lnTo>
                  <a:pt x="73634" y="905573"/>
                </a:lnTo>
                <a:lnTo>
                  <a:pt x="73418" y="903033"/>
                </a:lnTo>
                <a:lnTo>
                  <a:pt x="73393" y="900493"/>
                </a:lnTo>
                <a:lnTo>
                  <a:pt x="76085" y="861123"/>
                </a:lnTo>
                <a:lnTo>
                  <a:pt x="90957" y="828103"/>
                </a:lnTo>
                <a:lnTo>
                  <a:pt x="117284" y="803973"/>
                </a:lnTo>
                <a:lnTo>
                  <a:pt x="154406" y="790003"/>
                </a:lnTo>
                <a:lnTo>
                  <a:pt x="162661" y="788733"/>
                </a:lnTo>
                <a:lnTo>
                  <a:pt x="170764" y="788733"/>
                </a:lnTo>
                <a:lnTo>
                  <a:pt x="178727" y="790003"/>
                </a:lnTo>
                <a:lnTo>
                  <a:pt x="186537" y="792543"/>
                </a:lnTo>
                <a:lnTo>
                  <a:pt x="224726" y="800163"/>
                </a:lnTo>
                <a:lnTo>
                  <a:pt x="267157" y="815403"/>
                </a:lnTo>
                <a:lnTo>
                  <a:pt x="278079" y="831913"/>
                </a:lnTo>
                <a:lnTo>
                  <a:pt x="278079" y="784402"/>
                </a:lnTo>
                <a:lnTo>
                  <a:pt x="270941" y="778573"/>
                </a:lnTo>
                <a:lnTo>
                  <a:pt x="271170" y="776033"/>
                </a:lnTo>
                <a:lnTo>
                  <a:pt x="278650" y="770953"/>
                </a:lnTo>
                <a:lnTo>
                  <a:pt x="282752" y="768413"/>
                </a:lnTo>
                <a:lnTo>
                  <a:pt x="290944" y="763333"/>
                </a:lnTo>
                <a:lnTo>
                  <a:pt x="303860" y="758253"/>
                </a:lnTo>
                <a:lnTo>
                  <a:pt x="317461" y="755713"/>
                </a:lnTo>
                <a:lnTo>
                  <a:pt x="331762" y="754443"/>
                </a:lnTo>
                <a:lnTo>
                  <a:pt x="458216" y="754443"/>
                </a:lnTo>
                <a:lnTo>
                  <a:pt x="499986" y="767143"/>
                </a:lnTo>
                <a:lnTo>
                  <a:pt x="518858" y="788733"/>
                </a:lnTo>
                <a:lnTo>
                  <a:pt x="518858" y="741629"/>
                </a:lnTo>
                <a:lnTo>
                  <a:pt x="496938" y="730313"/>
                </a:lnTo>
                <a:lnTo>
                  <a:pt x="472211" y="723963"/>
                </a:lnTo>
                <a:lnTo>
                  <a:pt x="445135" y="722693"/>
                </a:lnTo>
                <a:lnTo>
                  <a:pt x="430644" y="722693"/>
                </a:lnTo>
                <a:lnTo>
                  <a:pt x="454888" y="709993"/>
                </a:lnTo>
                <a:lnTo>
                  <a:pt x="476465" y="694753"/>
                </a:lnTo>
                <a:lnTo>
                  <a:pt x="494157" y="676973"/>
                </a:lnTo>
                <a:lnTo>
                  <a:pt x="512699" y="641413"/>
                </a:lnTo>
                <a:lnTo>
                  <a:pt x="520217" y="635063"/>
                </a:lnTo>
                <a:lnTo>
                  <a:pt x="529755" y="631253"/>
                </a:lnTo>
                <a:lnTo>
                  <a:pt x="583768" y="631253"/>
                </a:lnTo>
                <a:lnTo>
                  <a:pt x="625792" y="632523"/>
                </a:lnTo>
                <a:lnTo>
                  <a:pt x="667829" y="631253"/>
                </a:lnTo>
                <a:lnTo>
                  <a:pt x="717829" y="631253"/>
                </a:lnTo>
                <a:lnTo>
                  <a:pt x="721817" y="632523"/>
                </a:lnTo>
                <a:lnTo>
                  <a:pt x="724649" y="641413"/>
                </a:lnTo>
                <a:lnTo>
                  <a:pt x="735444" y="665543"/>
                </a:lnTo>
                <a:lnTo>
                  <a:pt x="750417" y="685863"/>
                </a:lnTo>
                <a:lnTo>
                  <a:pt x="769480" y="703643"/>
                </a:lnTo>
                <a:lnTo>
                  <a:pt x="792530" y="716343"/>
                </a:lnTo>
                <a:lnTo>
                  <a:pt x="799719" y="718883"/>
                </a:lnTo>
                <a:lnTo>
                  <a:pt x="803478" y="721423"/>
                </a:lnTo>
                <a:lnTo>
                  <a:pt x="803770" y="722693"/>
                </a:lnTo>
                <a:lnTo>
                  <a:pt x="803770" y="686257"/>
                </a:lnTo>
                <a:lnTo>
                  <a:pt x="802398" y="685863"/>
                </a:lnTo>
                <a:lnTo>
                  <a:pt x="775754" y="666813"/>
                </a:lnTo>
                <a:lnTo>
                  <a:pt x="754697" y="631253"/>
                </a:lnTo>
                <a:lnTo>
                  <a:pt x="748550" y="600773"/>
                </a:lnTo>
                <a:lnTo>
                  <a:pt x="748372" y="595693"/>
                </a:lnTo>
                <a:lnTo>
                  <a:pt x="748030" y="589343"/>
                </a:lnTo>
                <a:lnTo>
                  <a:pt x="748131" y="584263"/>
                </a:lnTo>
                <a:lnTo>
                  <a:pt x="748245" y="581723"/>
                </a:lnTo>
                <a:lnTo>
                  <a:pt x="750087" y="576643"/>
                </a:lnTo>
                <a:lnTo>
                  <a:pt x="754341" y="574103"/>
                </a:lnTo>
                <a:lnTo>
                  <a:pt x="760272" y="572833"/>
                </a:lnTo>
                <a:lnTo>
                  <a:pt x="766927" y="574103"/>
                </a:lnTo>
                <a:lnTo>
                  <a:pt x="773353" y="574103"/>
                </a:lnTo>
                <a:lnTo>
                  <a:pt x="778649" y="572833"/>
                </a:lnTo>
                <a:lnTo>
                  <a:pt x="794524" y="569023"/>
                </a:lnTo>
                <a:lnTo>
                  <a:pt x="811466" y="556323"/>
                </a:lnTo>
                <a:lnTo>
                  <a:pt x="820508" y="543623"/>
                </a:lnTo>
                <a:lnTo>
                  <a:pt x="824128" y="538543"/>
                </a:lnTo>
                <a:lnTo>
                  <a:pt x="832485" y="514413"/>
                </a:lnTo>
                <a:lnTo>
                  <a:pt x="801789" y="514413"/>
                </a:lnTo>
                <a:lnTo>
                  <a:pt x="794753" y="528383"/>
                </a:lnTo>
                <a:lnTo>
                  <a:pt x="783882" y="538543"/>
                </a:lnTo>
                <a:lnTo>
                  <a:pt x="770026" y="543623"/>
                </a:lnTo>
                <a:lnTo>
                  <a:pt x="754062" y="543623"/>
                </a:lnTo>
                <a:lnTo>
                  <a:pt x="743648" y="541083"/>
                </a:lnTo>
                <a:lnTo>
                  <a:pt x="750557" y="532193"/>
                </a:lnTo>
                <a:lnTo>
                  <a:pt x="748360" y="527113"/>
                </a:lnTo>
                <a:lnTo>
                  <a:pt x="717804" y="527113"/>
                </a:lnTo>
                <a:lnTo>
                  <a:pt x="717740" y="589343"/>
                </a:lnTo>
                <a:lnTo>
                  <a:pt x="717867" y="596963"/>
                </a:lnTo>
                <a:lnTo>
                  <a:pt x="716394" y="600773"/>
                </a:lnTo>
                <a:lnTo>
                  <a:pt x="522325" y="600773"/>
                </a:lnTo>
                <a:lnTo>
                  <a:pt x="518795" y="599503"/>
                </a:lnTo>
                <a:lnTo>
                  <a:pt x="519137" y="570293"/>
                </a:lnTo>
                <a:lnTo>
                  <a:pt x="519264" y="551243"/>
                </a:lnTo>
                <a:lnTo>
                  <a:pt x="519404" y="514413"/>
                </a:lnTo>
                <a:lnTo>
                  <a:pt x="519455" y="499173"/>
                </a:lnTo>
                <a:lnTo>
                  <a:pt x="487641" y="499173"/>
                </a:lnTo>
                <a:lnTo>
                  <a:pt x="487641" y="514413"/>
                </a:lnTo>
                <a:lnTo>
                  <a:pt x="480047" y="510603"/>
                </a:lnTo>
                <a:lnTo>
                  <a:pt x="473697" y="508063"/>
                </a:lnTo>
                <a:lnTo>
                  <a:pt x="475005" y="499173"/>
                </a:lnTo>
                <a:lnTo>
                  <a:pt x="442252" y="499173"/>
                </a:lnTo>
                <a:lnTo>
                  <a:pt x="447382" y="514413"/>
                </a:lnTo>
                <a:lnTo>
                  <a:pt x="455333" y="527113"/>
                </a:lnTo>
                <a:lnTo>
                  <a:pt x="466217" y="537273"/>
                </a:lnTo>
                <a:lnTo>
                  <a:pt x="480123" y="544893"/>
                </a:lnTo>
                <a:lnTo>
                  <a:pt x="484124" y="547433"/>
                </a:lnTo>
                <a:lnTo>
                  <a:pt x="488429" y="548703"/>
                </a:lnTo>
                <a:lnTo>
                  <a:pt x="488149" y="553783"/>
                </a:lnTo>
                <a:lnTo>
                  <a:pt x="488048" y="572833"/>
                </a:lnTo>
                <a:lnTo>
                  <a:pt x="488137" y="577913"/>
                </a:lnTo>
                <a:lnTo>
                  <a:pt x="488264" y="590613"/>
                </a:lnTo>
                <a:lnTo>
                  <a:pt x="487921" y="604583"/>
                </a:lnTo>
                <a:lnTo>
                  <a:pt x="471424" y="654113"/>
                </a:lnTo>
                <a:lnTo>
                  <a:pt x="415226" y="692213"/>
                </a:lnTo>
                <a:lnTo>
                  <a:pt x="377964" y="694753"/>
                </a:lnTo>
                <a:lnTo>
                  <a:pt x="346875" y="684593"/>
                </a:lnTo>
                <a:lnTo>
                  <a:pt x="321360" y="663003"/>
                </a:lnTo>
                <a:lnTo>
                  <a:pt x="303999" y="635063"/>
                </a:lnTo>
                <a:lnTo>
                  <a:pt x="297345" y="600773"/>
                </a:lnTo>
                <a:lnTo>
                  <a:pt x="297383" y="595693"/>
                </a:lnTo>
                <a:lnTo>
                  <a:pt x="297611" y="585533"/>
                </a:lnTo>
                <a:lnTo>
                  <a:pt x="300113" y="577913"/>
                </a:lnTo>
                <a:lnTo>
                  <a:pt x="306997" y="575373"/>
                </a:lnTo>
                <a:lnTo>
                  <a:pt x="320421" y="574103"/>
                </a:lnTo>
                <a:lnTo>
                  <a:pt x="344436" y="567753"/>
                </a:lnTo>
                <a:lnTo>
                  <a:pt x="363994" y="552513"/>
                </a:lnTo>
                <a:lnTo>
                  <a:pt x="369684" y="543623"/>
                </a:lnTo>
                <a:lnTo>
                  <a:pt x="377012" y="532193"/>
                </a:lnTo>
                <a:lnTo>
                  <a:pt x="381406" y="506793"/>
                </a:lnTo>
                <a:lnTo>
                  <a:pt x="352031" y="506793"/>
                </a:lnTo>
                <a:lnTo>
                  <a:pt x="345592" y="524573"/>
                </a:lnTo>
                <a:lnTo>
                  <a:pt x="336156" y="536003"/>
                </a:lnTo>
                <a:lnTo>
                  <a:pt x="322973" y="542353"/>
                </a:lnTo>
                <a:lnTo>
                  <a:pt x="305269" y="543623"/>
                </a:lnTo>
                <a:lnTo>
                  <a:pt x="299072" y="543623"/>
                </a:lnTo>
                <a:lnTo>
                  <a:pt x="296913" y="541083"/>
                </a:lnTo>
                <a:lnTo>
                  <a:pt x="297395" y="527113"/>
                </a:lnTo>
                <a:lnTo>
                  <a:pt x="297548" y="518223"/>
                </a:lnTo>
                <a:lnTo>
                  <a:pt x="297776" y="501713"/>
                </a:lnTo>
                <a:lnTo>
                  <a:pt x="267296" y="501713"/>
                </a:lnTo>
                <a:lnTo>
                  <a:pt x="267017" y="527113"/>
                </a:lnTo>
                <a:lnTo>
                  <a:pt x="266687" y="551243"/>
                </a:lnTo>
                <a:lnTo>
                  <a:pt x="266585" y="589343"/>
                </a:lnTo>
                <a:lnTo>
                  <a:pt x="269252" y="629983"/>
                </a:lnTo>
                <a:lnTo>
                  <a:pt x="293560" y="679513"/>
                </a:lnTo>
                <a:lnTo>
                  <a:pt x="335851" y="713803"/>
                </a:lnTo>
                <a:lnTo>
                  <a:pt x="352640" y="722693"/>
                </a:lnTo>
                <a:lnTo>
                  <a:pt x="323964" y="722693"/>
                </a:lnTo>
                <a:lnTo>
                  <a:pt x="303288" y="725233"/>
                </a:lnTo>
                <a:lnTo>
                  <a:pt x="284124" y="731583"/>
                </a:lnTo>
                <a:lnTo>
                  <a:pt x="267030" y="740473"/>
                </a:lnTo>
                <a:lnTo>
                  <a:pt x="252514" y="754443"/>
                </a:lnTo>
                <a:lnTo>
                  <a:pt x="242963" y="763333"/>
                </a:lnTo>
                <a:lnTo>
                  <a:pt x="233006" y="767143"/>
                </a:lnTo>
                <a:lnTo>
                  <a:pt x="222516" y="768413"/>
                </a:lnTo>
                <a:lnTo>
                  <a:pt x="194995" y="762063"/>
                </a:lnTo>
                <a:lnTo>
                  <a:pt x="144157" y="759523"/>
                </a:lnTo>
                <a:lnTo>
                  <a:pt x="98374" y="777303"/>
                </a:lnTo>
                <a:lnTo>
                  <a:pt x="63220" y="812863"/>
                </a:lnTo>
                <a:lnTo>
                  <a:pt x="44297" y="859853"/>
                </a:lnTo>
                <a:lnTo>
                  <a:pt x="40957" y="904303"/>
                </a:lnTo>
                <a:lnTo>
                  <a:pt x="40830" y="919543"/>
                </a:lnTo>
                <a:lnTo>
                  <a:pt x="42049" y="971613"/>
                </a:lnTo>
                <a:lnTo>
                  <a:pt x="54495" y="1024953"/>
                </a:lnTo>
                <a:lnTo>
                  <a:pt x="89509" y="1066863"/>
                </a:lnTo>
                <a:lnTo>
                  <a:pt x="108419" y="1079563"/>
                </a:lnTo>
                <a:lnTo>
                  <a:pt x="119227" y="1085913"/>
                </a:lnTo>
                <a:lnTo>
                  <a:pt x="131089" y="1090993"/>
                </a:lnTo>
                <a:lnTo>
                  <a:pt x="98793" y="1090993"/>
                </a:lnTo>
                <a:lnTo>
                  <a:pt x="60083" y="1098613"/>
                </a:lnTo>
                <a:lnTo>
                  <a:pt x="28841" y="1118933"/>
                </a:lnTo>
                <a:lnTo>
                  <a:pt x="7886" y="1150683"/>
                </a:lnTo>
                <a:lnTo>
                  <a:pt x="38" y="1188783"/>
                </a:lnTo>
                <a:lnTo>
                  <a:pt x="0" y="1284033"/>
                </a:lnTo>
                <a:lnTo>
                  <a:pt x="952" y="1294193"/>
                </a:lnTo>
                <a:lnTo>
                  <a:pt x="4267" y="1300543"/>
                </a:lnTo>
                <a:lnTo>
                  <a:pt x="10706" y="1304353"/>
                </a:lnTo>
                <a:lnTo>
                  <a:pt x="1225562" y="1304353"/>
                </a:lnTo>
                <a:lnTo>
                  <a:pt x="1232382" y="1300543"/>
                </a:lnTo>
                <a:lnTo>
                  <a:pt x="1235735" y="1294193"/>
                </a:lnTo>
                <a:lnTo>
                  <a:pt x="1236548" y="1284033"/>
                </a:lnTo>
                <a:lnTo>
                  <a:pt x="1236649" y="127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6"/>
          <p:cNvSpPr/>
          <p:nvPr/>
        </p:nvSpPr>
        <p:spPr>
          <a:xfrm>
            <a:off x="12261850" y="9693275"/>
            <a:ext cx="612140" cy="581660"/>
          </a:xfrm>
          <a:custGeom>
            <a:avLst/>
            <a:gdLst/>
            <a:ahLst/>
            <a:cxnLst/>
            <a:rect l="l" t="t" r="r" b="b"/>
            <a:pathLst>
              <a:path w="612140" h="581659">
                <a:moveTo>
                  <a:pt x="13843" y="240182"/>
                </a:moveTo>
                <a:lnTo>
                  <a:pt x="12433" y="238404"/>
                </a:lnTo>
                <a:lnTo>
                  <a:pt x="6794" y="240411"/>
                </a:lnTo>
                <a:lnTo>
                  <a:pt x="12230" y="242519"/>
                </a:lnTo>
                <a:lnTo>
                  <a:pt x="13843" y="240182"/>
                </a:lnTo>
                <a:close/>
              </a:path>
              <a:path w="612140" h="581659">
                <a:moveTo>
                  <a:pt x="14287" y="237756"/>
                </a:moveTo>
                <a:lnTo>
                  <a:pt x="11518" y="237236"/>
                </a:lnTo>
                <a:lnTo>
                  <a:pt x="12433" y="238404"/>
                </a:lnTo>
                <a:lnTo>
                  <a:pt x="14287" y="237756"/>
                </a:lnTo>
                <a:close/>
              </a:path>
              <a:path w="612140" h="581659">
                <a:moveTo>
                  <a:pt x="26708" y="215849"/>
                </a:moveTo>
                <a:lnTo>
                  <a:pt x="24485" y="214579"/>
                </a:lnTo>
                <a:lnTo>
                  <a:pt x="22428" y="218859"/>
                </a:lnTo>
                <a:lnTo>
                  <a:pt x="26708" y="215849"/>
                </a:lnTo>
                <a:close/>
              </a:path>
              <a:path w="612140" h="581659">
                <a:moveTo>
                  <a:pt x="40779" y="218554"/>
                </a:moveTo>
                <a:lnTo>
                  <a:pt x="33832" y="221081"/>
                </a:lnTo>
                <a:lnTo>
                  <a:pt x="32880" y="222669"/>
                </a:lnTo>
                <a:lnTo>
                  <a:pt x="37642" y="222034"/>
                </a:lnTo>
                <a:lnTo>
                  <a:pt x="40779" y="218554"/>
                </a:lnTo>
                <a:close/>
              </a:path>
              <a:path w="612140" h="581659">
                <a:moveTo>
                  <a:pt x="44297" y="217284"/>
                </a:moveTo>
                <a:lnTo>
                  <a:pt x="44196" y="215849"/>
                </a:lnTo>
                <a:lnTo>
                  <a:pt x="42075" y="217119"/>
                </a:lnTo>
                <a:lnTo>
                  <a:pt x="40779" y="218554"/>
                </a:lnTo>
                <a:lnTo>
                  <a:pt x="44297" y="217284"/>
                </a:lnTo>
                <a:close/>
              </a:path>
              <a:path w="612140" h="581659">
                <a:moveTo>
                  <a:pt x="58585" y="203466"/>
                </a:moveTo>
                <a:lnTo>
                  <a:pt x="58432" y="202044"/>
                </a:lnTo>
                <a:lnTo>
                  <a:pt x="58470" y="203466"/>
                </a:lnTo>
                <a:close/>
              </a:path>
              <a:path w="612140" h="581659">
                <a:moveTo>
                  <a:pt x="65925" y="242036"/>
                </a:moveTo>
                <a:lnTo>
                  <a:pt x="60845" y="240296"/>
                </a:lnTo>
                <a:lnTo>
                  <a:pt x="61010" y="241871"/>
                </a:lnTo>
                <a:lnTo>
                  <a:pt x="58953" y="242519"/>
                </a:lnTo>
                <a:lnTo>
                  <a:pt x="57988" y="242671"/>
                </a:lnTo>
                <a:lnTo>
                  <a:pt x="65925" y="242036"/>
                </a:lnTo>
                <a:close/>
              </a:path>
              <a:path w="612140" h="581659">
                <a:moveTo>
                  <a:pt x="115582" y="230454"/>
                </a:moveTo>
                <a:lnTo>
                  <a:pt x="108178" y="230365"/>
                </a:lnTo>
                <a:lnTo>
                  <a:pt x="101790" y="230555"/>
                </a:lnTo>
                <a:lnTo>
                  <a:pt x="95211" y="229933"/>
                </a:lnTo>
                <a:lnTo>
                  <a:pt x="87172" y="227431"/>
                </a:lnTo>
                <a:lnTo>
                  <a:pt x="83731" y="229489"/>
                </a:lnTo>
                <a:lnTo>
                  <a:pt x="82689" y="227901"/>
                </a:lnTo>
                <a:lnTo>
                  <a:pt x="79667" y="225526"/>
                </a:lnTo>
                <a:lnTo>
                  <a:pt x="76669" y="227901"/>
                </a:lnTo>
                <a:lnTo>
                  <a:pt x="73012" y="227901"/>
                </a:lnTo>
                <a:lnTo>
                  <a:pt x="81635" y="230733"/>
                </a:lnTo>
                <a:lnTo>
                  <a:pt x="80505" y="231406"/>
                </a:lnTo>
                <a:lnTo>
                  <a:pt x="80759" y="231571"/>
                </a:lnTo>
                <a:lnTo>
                  <a:pt x="72542" y="233629"/>
                </a:lnTo>
                <a:lnTo>
                  <a:pt x="71577" y="235369"/>
                </a:lnTo>
                <a:lnTo>
                  <a:pt x="67449" y="233311"/>
                </a:lnTo>
                <a:lnTo>
                  <a:pt x="59994" y="236004"/>
                </a:lnTo>
                <a:lnTo>
                  <a:pt x="60439" y="235204"/>
                </a:lnTo>
                <a:lnTo>
                  <a:pt x="62052" y="232359"/>
                </a:lnTo>
                <a:lnTo>
                  <a:pt x="67373" y="229819"/>
                </a:lnTo>
                <a:lnTo>
                  <a:pt x="67703" y="229654"/>
                </a:lnTo>
                <a:lnTo>
                  <a:pt x="69037" y="229019"/>
                </a:lnTo>
                <a:lnTo>
                  <a:pt x="54203" y="226822"/>
                </a:lnTo>
                <a:lnTo>
                  <a:pt x="37858" y="225488"/>
                </a:lnTo>
                <a:lnTo>
                  <a:pt x="23812" y="225132"/>
                </a:lnTo>
                <a:lnTo>
                  <a:pt x="23812" y="229819"/>
                </a:lnTo>
                <a:lnTo>
                  <a:pt x="23558" y="230047"/>
                </a:lnTo>
                <a:lnTo>
                  <a:pt x="23456" y="229806"/>
                </a:lnTo>
                <a:lnTo>
                  <a:pt x="23812" y="229819"/>
                </a:lnTo>
                <a:lnTo>
                  <a:pt x="23812" y="225132"/>
                </a:lnTo>
                <a:lnTo>
                  <a:pt x="20789" y="225044"/>
                </a:lnTo>
                <a:lnTo>
                  <a:pt x="13462" y="225259"/>
                </a:lnTo>
                <a:lnTo>
                  <a:pt x="13462" y="233172"/>
                </a:lnTo>
                <a:lnTo>
                  <a:pt x="10096" y="234061"/>
                </a:lnTo>
                <a:lnTo>
                  <a:pt x="11277" y="231559"/>
                </a:lnTo>
                <a:lnTo>
                  <a:pt x="13462" y="233172"/>
                </a:lnTo>
                <a:lnTo>
                  <a:pt x="13462" y="225259"/>
                </a:lnTo>
                <a:lnTo>
                  <a:pt x="10160" y="225348"/>
                </a:lnTo>
                <a:lnTo>
                  <a:pt x="6985" y="222834"/>
                </a:lnTo>
                <a:lnTo>
                  <a:pt x="10007" y="222516"/>
                </a:lnTo>
                <a:lnTo>
                  <a:pt x="12534" y="220611"/>
                </a:lnTo>
                <a:lnTo>
                  <a:pt x="13017" y="223139"/>
                </a:lnTo>
                <a:lnTo>
                  <a:pt x="14846" y="220611"/>
                </a:lnTo>
                <a:lnTo>
                  <a:pt x="15875" y="219189"/>
                </a:lnTo>
                <a:lnTo>
                  <a:pt x="13652" y="217906"/>
                </a:lnTo>
                <a:lnTo>
                  <a:pt x="10947" y="216331"/>
                </a:lnTo>
                <a:lnTo>
                  <a:pt x="18262" y="212991"/>
                </a:lnTo>
                <a:lnTo>
                  <a:pt x="20167" y="215214"/>
                </a:lnTo>
                <a:lnTo>
                  <a:pt x="21856" y="212991"/>
                </a:lnTo>
                <a:lnTo>
                  <a:pt x="24765" y="209181"/>
                </a:lnTo>
                <a:lnTo>
                  <a:pt x="17145" y="209537"/>
                </a:lnTo>
                <a:lnTo>
                  <a:pt x="12852" y="212140"/>
                </a:lnTo>
                <a:lnTo>
                  <a:pt x="8331" y="215011"/>
                </a:lnTo>
                <a:lnTo>
                  <a:pt x="5232" y="215442"/>
                </a:lnTo>
                <a:lnTo>
                  <a:pt x="5232" y="234264"/>
                </a:lnTo>
                <a:lnTo>
                  <a:pt x="5130" y="235356"/>
                </a:lnTo>
                <a:lnTo>
                  <a:pt x="4978" y="234251"/>
                </a:lnTo>
                <a:lnTo>
                  <a:pt x="5105" y="235191"/>
                </a:lnTo>
                <a:lnTo>
                  <a:pt x="5232" y="234264"/>
                </a:lnTo>
                <a:lnTo>
                  <a:pt x="5232" y="215442"/>
                </a:lnTo>
                <a:lnTo>
                  <a:pt x="0" y="216154"/>
                </a:lnTo>
                <a:lnTo>
                  <a:pt x="4127" y="246316"/>
                </a:lnTo>
                <a:lnTo>
                  <a:pt x="4445" y="246468"/>
                </a:lnTo>
                <a:lnTo>
                  <a:pt x="6769" y="240487"/>
                </a:lnTo>
                <a:lnTo>
                  <a:pt x="8255" y="236639"/>
                </a:lnTo>
                <a:lnTo>
                  <a:pt x="11518" y="237236"/>
                </a:lnTo>
                <a:lnTo>
                  <a:pt x="11087" y="236639"/>
                </a:lnTo>
                <a:lnTo>
                  <a:pt x="10744" y="236169"/>
                </a:lnTo>
                <a:lnTo>
                  <a:pt x="9753" y="234797"/>
                </a:lnTo>
                <a:lnTo>
                  <a:pt x="9842" y="234581"/>
                </a:lnTo>
                <a:lnTo>
                  <a:pt x="13614" y="233286"/>
                </a:lnTo>
                <a:lnTo>
                  <a:pt x="14922" y="234251"/>
                </a:lnTo>
                <a:lnTo>
                  <a:pt x="17106" y="232676"/>
                </a:lnTo>
                <a:lnTo>
                  <a:pt x="18643" y="231559"/>
                </a:lnTo>
                <a:lnTo>
                  <a:pt x="20980" y="229870"/>
                </a:lnTo>
                <a:lnTo>
                  <a:pt x="22961" y="230568"/>
                </a:lnTo>
                <a:lnTo>
                  <a:pt x="21120" y="232206"/>
                </a:lnTo>
                <a:lnTo>
                  <a:pt x="21031" y="232676"/>
                </a:lnTo>
                <a:lnTo>
                  <a:pt x="22377" y="238226"/>
                </a:lnTo>
                <a:lnTo>
                  <a:pt x="23495" y="239496"/>
                </a:lnTo>
                <a:lnTo>
                  <a:pt x="25869" y="237909"/>
                </a:lnTo>
                <a:lnTo>
                  <a:pt x="31115" y="241084"/>
                </a:lnTo>
                <a:lnTo>
                  <a:pt x="35090" y="241401"/>
                </a:lnTo>
                <a:lnTo>
                  <a:pt x="30314" y="239331"/>
                </a:lnTo>
                <a:lnTo>
                  <a:pt x="32385" y="238861"/>
                </a:lnTo>
                <a:lnTo>
                  <a:pt x="36817" y="237909"/>
                </a:lnTo>
                <a:lnTo>
                  <a:pt x="39204" y="237439"/>
                </a:lnTo>
                <a:lnTo>
                  <a:pt x="34759" y="235204"/>
                </a:lnTo>
                <a:lnTo>
                  <a:pt x="35560" y="231724"/>
                </a:lnTo>
                <a:lnTo>
                  <a:pt x="45224" y="229819"/>
                </a:lnTo>
                <a:lnTo>
                  <a:pt x="48729" y="232676"/>
                </a:lnTo>
                <a:lnTo>
                  <a:pt x="48247" y="235204"/>
                </a:lnTo>
                <a:lnTo>
                  <a:pt x="45224" y="234416"/>
                </a:lnTo>
                <a:lnTo>
                  <a:pt x="42697" y="234416"/>
                </a:lnTo>
                <a:lnTo>
                  <a:pt x="40322" y="239014"/>
                </a:lnTo>
                <a:lnTo>
                  <a:pt x="48882" y="237439"/>
                </a:lnTo>
                <a:lnTo>
                  <a:pt x="49999" y="241871"/>
                </a:lnTo>
                <a:lnTo>
                  <a:pt x="53162" y="240296"/>
                </a:lnTo>
                <a:lnTo>
                  <a:pt x="56667" y="239179"/>
                </a:lnTo>
                <a:lnTo>
                  <a:pt x="60312" y="238709"/>
                </a:lnTo>
                <a:lnTo>
                  <a:pt x="64439" y="238061"/>
                </a:lnTo>
                <a:lnTo>
                  <a:pt x="81330" y="235356"/>
                </a:lnTo>
                <a:lnTo>
                  <a:pt x="85153" y="234086"/>
                </a:lnTo>
                <a:lnTo>
                  <a:pt x="89077" y="236321"/>
                </a:lnTo>
                <a:lnTo>
                  <a:pt x="86067" y="240296"/>
                </a:lnTo>
                <a:lnTo>
                  <a:pt x="92100" y="242036"/>
                </a:lnTo>
                <a:lnTo>
                  <a:pt x="92252" y="234111"/>
                </a:lnTo>
                <a:lnTo>
                  <a:pt x="98755" y="233464"/>
                </a:lnTo>
                <a:lnTo>
                  <a:pt x="100660" y="237591"/>
                </a:lnTo>
                <a:lnTo>
                  <a:pt x="108280" y="233629"/>
                </a:lnTo>
                <a:lnTo>
                  <a:pt x="114312" y="235369"/>
                </a:lnTo>
                <a:lnTo>
                  <a:pt x="113525" y="233629"/>
                </a:lnTo>
                <a:lnTo>
                  <a:pt x="114160" y="231724"/>
                </a:lnTo>
                <a:lnTo>
                  <a:pt x="115582" y="230454"/>
                </a:lnTo>
                <a:close/>
              </a:path>
              <a:path w="612140" h="581659">
                <a:moveTo>
                  <a:pt x="130644" y="189966"/>
                </a:moveTo>
                <a:lnTo>
                  <a:pt x="130390" y="189928"/>
                </a:lnTo>
                <a:lnTo>
                  <a:pt x="127469" y="192671"/>
                </a:lnTo>
                <a:lnTo>
                  <a:pt x="130644" y="189966"/>
                </a:lnTo>
                <a:close/>
              </a:path>
              <a:path w="612140" h="581659">
                <a:moveTo>
                  <a:pt x="131711" y="175221"/>
                </a:moveTo>
                <a:lnTo>
                  <a:pt x="129489" y="178231"/>
                </a:lnTo>
                <a:lnTo>
                  <a:pt x="130594" y="177596"/>
                </a:lnTo>
                <a:lnTo>
                  <a:pt x="131394" y="176479"/>
                </a:lnTo>
                <a:lnTo>
                  <a:pt x="131711" y="175221"/>
                </a:lnTo>
                <a:close/>
              </a:path>
              <a:path w="612140" h="581659">
                <a:moveTo>
                  <a:pt x="134327" y="235369"/>
                </a:moveTo>
                <a:lnTo>
                  <a:pt x="133527" y="235534"/>
                </a:lnTo>
                <a:lnTo>
                  <a:pt x="132740" y="235851"/>
                </a:lnTo>
                <a:lnTo>
                  <a:pt x="131940" y="236321"/>
                </a:lnTo>
                <a:lnTo>
                  <a:pt x="133527" y="235699"/>
                </a:lnTo>
                <a:lnTo>
                  <a:pt x="134327" y="235369"/>
                </a:lnTo>
                <a:close/>
              </a:path>
              <a:path w="612140" h="581659">
                <a:moveTo>
                  <a:pt x="145249" y="172504"/>
                </a:moveTo>
                <a:lnTo>
                  <a:pt x="144919" y="172516"/>
                </a:lnTo>
                <a:lnTo>
                  <a:pt x="145173" y="172593"/>
                </a:lnTo>
                <a:close/>
              </a:path>
              <a:path w="612140" h="581659">
                <a:moveTo>
                  <a:pt x="164553" y="254012"/>
                </a:moveTo>
                <a:lnTo>
                  <a:pt x="164147" y="253619"/>
                </a:lnTo>
                <a:lnTo>
                  <a:pt x="163537" y="254393"/>
                </a:lnTo>
                <a:lnTo>
                  <a:pt x="164465" y="254254"/>
                </a:lnTo>
                <a:lnTo>
                  <a:pt x="164553" y="254012"/>
                </a:lnTo>
                <a:close/>
              </a:path>
              <a:path w="612140" h="581659">
                <a:moveTo>
                  <a:pt x="165239" y="166966"/>
                </a:moveTo>
                <a:lnTo>
                  <a:pt x="164604" y="164426"/>
                </a:lnTo>
                <a:lnTo>
                  <a:pt x="158280" y="169506"/>
                </a:lnTo>
                <a:lnTo>
                  <a:pt x="165100" y="169506"/>
                </a:lnTo>
                <a:lnTo>
                  <a:pt x="165239" y="166966"/>
                </a:lnTo>
                <a:close/>
              </a:path>
              <a:path w="612140" h="581659">
                <a:moveTo>
                  <a:pt x="167513" y="256870"/>
                </a:moveTo>
                <a:lnTo>
                  <a:pt x="166852" y="256222"/>
                </a:lnTo>
                <a:lnTo>
                  <a:pt x="166687" y="256311"/>
                </a:lnTo>
                <a:lnTo>
                  <a:pt x="167513" y="256870"/>
                </a:lnTo>
                <a:close/>
              </a:path>
              <a:path w="612140" h="581659">
                <a:moveTo>
                  <a:pt x="168097" y="169506"/>
                </a:moveTo>
                <a:lnTo>
                  <a:pt x="165074" y="169976"/>
                </a:lnTo>
                <a:lnTo>
                  <a:pt x="165100" y="169659"/>
                </a:lnTo>
                <a:lnTo>
                  <a:pt x="158102" y="169659"/>
                </a:lnTo>
                <a:lnTo>
                  <a:pt x="153543" y="169659"/>
                </a:lnTo>
                <a:lnTo>
                  <a:pt x="151790" y="171958"/>
                </a:lnTo>
                <a:lnTo>
                  <a:pt x="147294" y="170459"/>
                </a:lnTo>
                <a:lnTo>
                  <a:pt x="145249" y="172504"/>
                </a:lnTo>
                <a:lnTo>
                  <a:pt x="151574" y="172237"/>
                </a:lnTo>
                <a:lnTo>
                  <a:pt x="150164" y="174104"/>
                </a:lnTo>
                <a:lnTo>
                  <a:pt x="145173" y="172593"/>
                </a:lnTo>
                <a:lnTo>
                  <a:pt x="142392" y="175374"/>
                </a:lnTo>
                <a:lnTo>
                  <a:pt x="137782" y="176174"/>
                </a:lnTo>
                <a:lnTo>
                  <a:pt x="145719" y="170611"/>
                </a:lnTo>
                <a:lnTo>
                  <a:pt x="138734" y="172364"/>
                </a:lnTo>
                <a:lnTo>
                  <a:pt x="138582" y="174421"/>
                </a:lnTo>
                <a:lnTo>
                  <a:pt x="133819" y="178396"/>
                </a:lnTo>
                <a:lnTo>
                  <a:pt x="128257" y="179819"/>
                </a:lnTo>
                <a:lnTo>
                  <a:pt x="129374" y="178231"/>
                </a:lnTo>
                <a:lnTo>
                  <a:pt x="125717" y="180924"/>
                </a:lnTo>
                <a:lnTo>
                  <a:pt x="119532" y="181254"/>
                </a:lnTo>
                <a:lnTo>
                  <a:pt x="123190" y="185851"/>
                </a:lnTo>
                <a:lnTo>
                  <a:pt x="116674" y="182359"/>
                </a:lnTo>
                <a:lnTo>
                  <a:pt x="118732" y="185686"/>
                </a:lnTo>
                <a:lnTo>
                  <a:pt x="110718" y="186093"/>
                </a:lnTo>
                <a:lnTo>
                  <a:pt x="103428" y="185369"/>
                </a:lnTo>
                <a:lnTo>
                  <a:pt x="95885" y="185953"/>
                </a:lnTo>
                <a:lnTo>
                  <a:pt x="87160" y="190296"/>
                </a:lnTo>
                <a:lnTo>
                  <a:pt x="90957" y="190131"/>
                </a:lnTo>
                <a:lnTo>
                  <a:pt x="88417" y="193141"/>
                </a:lnTo>
                <a:lnTo>
                  <a:pt x="86829" y="194424"/>
                </a:lnTo>
                <a:lnTo>
                  <a:pt x="93662" y="194894"/>
                </a:lnTo>
                <a:lnTo>
                  <a:pt x="93395" y="190131"/>
                </a:lnTo>
                <a:lnTo>
                  <a:pt x="93345" y="189191"/>
                </a:lnTo>
                <a:lnTo>
                  <a:pt x="98894" y="186804"/>
                </a:lnTo>
                <a:lnTo>
                  <a:pt x="100965" y="189966"/>
                </a:lnTo>
                <a:lnTo>
                  <a:pt x="92544" y="197599"/>
                </a:lnTo>
                <a:lnTo>
                  <a:pt x="93014" y="197573"/>
                </a:lnTo>
                <a:lnTo>
                  <a:pt x="89039" y="198412"/>
                </a:lnTo>
                <a:lnTo>
                  <a:pt x="84455" y="198323"/>
                </a:lnTo>
                <a:lnTo>
                  <a:pt x="80010" y="194894"/>
                </a:lnTo>
                <a:lnTo>
                  <a:pt x="70650" y="197281"/>
                </a:lnTo>
                <a:lnTo>
                  <a:pt x="68580" y="202666"/>
                </a:lnTo>
                <a:lnTo>
                  <a:pt x="58585" y="203466"/>
                </a:lnTo>
                <a:lnTo>
                  <a:pt x="58585" y="208394"/>
                </a:lnTo>
                <a:lnTo>
                  <a:pt x="50012" y="201714"/>
                </a:lnTo>
                <a:lnTo>
                  <a:pt x="44932" y="209969"/>
                </a:lnTo>
                <a:lnTo>
                  <a:pt x="50342" y="209816"/>
                </a:lnTo>
                <a:lnTo>
                  <a:pt x="50812" y="212344"/>
                </a:lnTo>
                <a:lnTo>
                  <a:pt x="48425" y="213156"/>
                </a:lnTo>
                <a:lnTo>
                  <a:pt x="45250" y="214579"/>
                </a:lnTo>
                <a:lnTo>
                  <a:pt x="45402" y="213626"/>
                </a:lnTo>
                <a:lnTo>
                  <a:pt x="43980" y="212674"/>
                </a:lnTo>
                <a:lnTo>
                  <a:pt x="44196" y="215849"/>
                </a:lnTo>
                <a:lnTo>
                  <a:pt x="46316" y="214579"/>
                </a:lnTo>
                <a:lnTo>
                  <a:pt x="46837" y="214261"/>
                </a:lnTo>
                <a:lnTo>
                  <a:pt x="44780" y="217754"/>
                </a:lnTo>
                <a:lnTo>
                  <a:pt x="46685" y="221081"/>
                </a:lnTo>
                <a:lnTo>
                  <a:pt x="42075" y="221716"/>
                </a:lnTo>
                <a:lnTo>
                  <a:pt x="48310" y="222224"/>
                </a:lnTo>
                <a:lnTo>
                  <a:pt x="54775" y="220726"/>
                </a:lnTo>
                <a:lnTo>
                  <a:pt x="61366" y="218465"/>
                </a:lnTo>
                <a:lnTo>
                  <a:pt x="67957" y="216636"/>
                </a:lnTo>
                <a:lnTo>
                  <a:pt x="71031" y="214261"/>
                </a:lnTo>
                <a:lnTo>
                  <a:pt x="74066" y="211912"/>
                </a:lnTo>
                <a:lnTo>
                  <a:pt x="74320" y="209816"/>
                </a:lnTo>
                <a:lnTo>
                  <a:pt x="74485" y="208394"/>
                </a:lnTo>
                <a:lnTo>
                  <a:pt x="74942" y="204660"/>
                </a:lnTo>
                <a:lnTo>
                  <a:pt x="80962" y="201079"/>
                </a:lnTo>
                <a:lnTo>
                  <a:pt x="81432" y="211251"/>
                </a:lnTo>
                <a:lnTo>
                  <a:pt x="93141" y="207238"/>
                </a:lnTo>
                <a:lnTo>
                  <a:pt x="126199" y="188709"/>
                </a:lnTo>
                <a:lnTo>
                  <a:pt x="127622" y="189496"/>
                </a:lnTo>
                <a:lnTo>
                  <a:pt x="130390" y="189928"/>
                </a:lnTo>
                <a:lnTo>
                  <a:pt x="131686" y="188709"/>
                </a:lnTo>
                <a:lnTo>
                  <a:pt x="132118" y="186804"/>
                </a:lnTo>
                <a:lnTo>
                  <a:pt x="132283" y="186093"/>
                </a:lnTo>
                <a:lnTo>
                  <a:pt x="132346" y="185851"/>
                </a:lnTo>
                <a:lnTo>
                  <a:pt x="132867" y="183603"/>
                </a:lnTo>
                <a:lnTo>
                  <a:pt x="134493" y="179819"/>
                </a:lnTo>
                <a:lnTo>
                  <a:pt x="134874" y="178943"/>
                </a:lnTo>
                <a:lnTo>
                  <a:pt x="141592" y="176326"/>
                </a:lnTo>
                <a:lnTo>
                  <a:pt x="138341" y="181292"/>
                </a:lnTo>
                <a:lnTo>
                  <a:pt x="140677" y="182994"/>
                </a:lnTo>
                <a:lnTo>
                  <a:pt x="144627" y="184099"/>
                </a:lnTo>
                <a:lnTo>
                  <a:pt x="146189" y="187286"/>
                </a:lnTo>
                <a:lnTo>
                  <a:pt x="144614" y="188544"/>
                </a:lnTo>
                <a:lnTo>
                  <a:pt x="150888" y="185369"/>
                </a:lnTo>
                <a:lnTo>
                  <a:pt x="157010" y="181902"/>
                </a:lnTo>
                <a:lnTo>
                  <a:pt x="162801" y="178752"/>
                </a:lnTo>
                <a:lnTo>
                  <a:pt x="167627" y="176796"/>
                </a:lnTo>
                <a:lnTo>
                  <a:pt x="167500" y="176326"/>
                </a:lnTo>
                <a:lnTo>
                  <a:pt x="167449" y="176174"/>
                </a:lnTo>
                <a:lnTo>
                  <a:pt x="166979" y="174421"/>
                </a:lnTo>
                <a:lnTo>
                  <a:pt x="166090" y="174104"/>
                </a:lnTo>
                <a:lnTo>
                  <a:pt x="161112" y="172364"/>
                </a:lnTo>
                <a:lnTo>
                  <a:pt x="166916" y="169976"/>
                </a:lnTo>
                <a:lnTo>
                  <a:pt x="168097" y="169506"/>
                </a:lnTo>
                <a:close/>
              </a:path>
              <a:path w="612140" h="581659">
                <a:moveTo>
                  <a:pt x="168910" y="258216"/>
                </a:moveTo>
                <a:lnTo>
                  <a:pt x="168592" y="257581"/>
                </a:lnTo>
                <a:lnTo>
                  <a:pt x="167513" y="256870"/>
                </a:lnTo>
                <a:lnTo>
                  <a:pt x="168910" y="258216"/>
                </a:lnTo>
                <a:close/>
              </a:path>
              <a:path w="612140" h="581659">
                <a:moveTo>
                  <a:pt x="173482" y="159829"/>
                </a:moveTo>
                <a:lnTo>
                  <a:pt x="173012" y="159359"/>
                </a:lnTo>
                <a:lnTo>
                  <a:pt x="172224" y="159981"/>
                </a:lnTo>
                <a:lnTo>
                  <a:pt x="172529" y="159981"/>
                </a:lnTo>
                <a:lnTo>
                  <a:pt x="173482" y="159829"/>
                </a:lnTo>
                <a:close/>
              </a:path>
              <a:path w="612140" h="581659">
                <a:moveTo>
                  <a:pt x="188671" y="150139"/>
                </a:moveTo>
                <a:lnTo>
                  <a:pt x="181686" y="153949"/>
                </a:lnTo>
                <a:lnTo>
                  <a:pt x="179311" y="156019"/>
                </a:lnTo>
                <a:lnTo>
                  <a:pt x="188671" y="150139"/>
                </a:lnTo>
                <a:close/>
              </a:path>
              <a:path w="612140" h="581659">
                <a:moveTo>
                  <a:pt x="202044" y="143954"/>
                </a:moveTo>
                <a:lnTo>
                  <a:pt x="201091" y="144741"/>
                </a:lnTo>
                <a:lnTo>
                  <a:pt x="199974" y="145376"/>
                </a:lnTo>
                <a:lnTo>
                  <a:pt x="198869" y="145542"/>
                </a:lnTo>
                <a:lnTo>
                  <a:pt x="198869" y="146177"/>
                </a:lnTo>
                <a:lnTo>
                  <a:pt x="199339" y="146812"/>
                </a:lnTo>
                <a:lnTo>
                  <a:pt x="199974" y="147129"/>
                </a:lnTo>
                <a:lnTo>
                  <a:pt x="200774" y="146177"/>
                </a:lnTo>
                <a:lnTo>
                  <a:pt x="201409" y="145059"/>
                </a:lnTo>
                <a:lnTo>
                  <a:pt x="202044" y="143954"/>
                </a:lnTo>
                <a:close/>
              </a:path>
              <a:path w="612140" h="581659">
                <a:moveTo>
                  <a:pt x="245046" y="133477"/>
                </a:moveTo>
                <a:lnTo>
                  <a:pt x="243624" y="132054"/>
                </a:lnTo>
                <a:lnTo>
                  <a:pt x="242341" y="130949"/>
                </a:lnTo>
                <a:lnTo>
                  <a:pt x="236004" y="132219"/>
                </a:lnTo>
                <a:lnTo>
                  <a:pt x="239014" y="132854"/>
                </a:lnTo>
                <a:lnTo>
                  <a:pt x="242036" y="133324"/>
                </a:lnTo>
                <a:lnTo>
                  <a:pt x="245046" y="133477"/>
                </a:lnTo>
                <a:close/>
              </a:path>
              <a:path w="612140" h="581659">
                <a:moveTo>
                  <a:pt x="297510" y="305765"/>
                </a:moveTo>
                <a:lnTo>
                  <a:pt x="296011" y="303898"/>
                </a:lnTo>
                <a:lnTo>
                  <a:pt x="293814" y="305358"/>
                </a:lnTo>
                <a:lnTo>
                  <a:pt x="297510" y="305765"/>
                </a:lnTo>
                <a:close/>
              </a:path>
              <a:path w="612140" h="581659">
                <a:moveTo>
                  <a:pt x="299148" y="112052"/>
                </a:moveTo>
                <a:lnTo>
                  <a:pt x="297726" y="111417"/>
                </a:lnTo>
                <a:lnTo>
                  <a:pt x="298526" y="109664"/>
                </a:lnTo>
                <a:lnTo>
                  <a:pt x="294703" y="111099"/>
                </a:lnTo>
                <a:lnTo>
                  <a:pt x="293916" y="112839"/>
                </a:lnTo>
                <a:lnTo>
                  <a:pt x="297573" y="113487"/>
                </a:lnTo>
                <a:lnTo>
                  <a:pt x="299148" y="112052"/>
                </a:lnTo>
                <a:close/>
              </a:path>
              <a:path w="612140" h="581659">
                <a:moveTo>
                  <a:pt x="299529" y="305993"/>
                </a:moveTo>
                <a:lnTo>
                  <a:pt x="297510" y="305765"/>
                </a:lnTo>
                <a:lnTo>
                  <a:pt x="297954" y="306324"/>
                </a:lnTo>
                <a:lnTo>
                  <a:pt x="298602" y="307225"/>
                </a:lnTo>
                <a:lnTo>
                  <a:pt x="299529" y="305993"/>
                </a:lnTo>
                <a:close/>
              </a:path>
              <a:path w="612140" h="581659">
                <a:moveTo>
                  <a:pt x="314401" y="354558"/>
                </a:moveTo>
                <a:lnTo>
                  <a:pt x="312966" y="352501"/>
                </a:lnTo>
                <a:lnTo>
                  <a:pt x="311391" y="349491"/>
                </a:lnTo>
                <a:lnTo>
                  <a:pt x="311708" y="350913"/>
                </a:lnTo>
                <a:lnTo>
                  <a:pt x="312191" y="352171"/>
                </a:lnTo>
                <a:lnTo>
                  <a:pt x="312813" y="353606"/>
                </a:lnTo>
                <a:lnTo>
                  <a:pt x="314401" y="354558"/>
                </a:lnTo>
                <a:close/>
              </a:path>
              <a:path w="612140" h="581659">
                <a:moveTo>
                  <a:pt x="320586" y="335673"/>
                </a:moveTo>
                <a:lnTo>
                  <a:pt x="315633" y="331724"/>
                </a:lnTo>
                <a:lnTo>
                  <a:pt x="315531" y="331863"/>
                </a:lnTo>
                <a:lnTo>
                  <a:pt x="320433" y="335826"/>
                </a:lnTo>
                <a:lnTo>
                  <a:pt x="320586" y="335673"/>
                </a:lnTo>
                <a:close/>
              </a:path>
              <a:path w="612140" h="581659">
                <a:moveTo>
                  <a:pt x="326542" y="340118"/>
                </a:moveTo>
                <a:lnTo>
                  <a:pt x="325120" y="339217"/>
                </a:lnTo>
                <a:lnTo>
                  <a:pt x="326148" y="340575"/>
                </a:lnTo>
                <a:lnTo>
                  <a:pt x="326542" y="340118"/>
                </a:lnTo>
                <a:close/>
              </a:path>
              <a:path w="612140" h="581659">
                <a:moveTo>
                  <a:pt x="331381" y="372325"/>
                </a:moveTo>
                <a:lnTo>
                  <a:pt x="331216" y="372325"/>
                </a:lnTo>
                <a:lnTo>
                  <a:pt x="331381" y="372325"/>
                </a:lnTo>
                <a:close/>
              </a:path>
              <a:path w="612140" h="581659">
                <a:moveTo>
                  <a:pt x="335394" y="404012"/>
                </a:moveTo>
                <a:lnTo>
                  <a:pt x="335051" y="403860"/>
                </a:lnTo>
                <a:lnTo>
                  <a:pt x="335343" y="404075"/>
                </a:lnTo>
                <a:close/>
              </a:path>
              <a:path w="612140" h="581659">
                <a:moveTo>
                  <a:pt x="339737" y="335229"/>
                </a:moveTo>
                <a:lnTo>
                  <a:pt x="336245" y="339991"/>
                </a:lnTo>
                <a:lnTo>
                  <a:pt x="336931" y="339305"/>
                </a:lnTo>
                <a:lnTo>
                  <a:pt x="339737" y="335229"/>
                </a:lnTo>
                <a:close/>
              </a:path>
              <a:path w="612140" h="581659">
                <a:moveTo>
                  <a:pt x="365315" y="414388"/>
                </a:moveTo>
                <a:lnTo>
                  <a:pt x="361340" y="422325"/>
                </a:lnTo>
                <a:lnTo>
                  <a:pt x="360235" y="425030"/>
                </a:lnTo>
                <a:lnTo>
                  <a:pt x="365315" y="414388"/>
                </a:lnTo>
                <a:close/>
              </a:path>
              <a:path w="612140" h="581659">
                <a:moveTo>
                  <a:pt x="365340" y="404787"/>
                </a:moveTo>
                <a:lnTo>
                  <a:pt x="364083" y="406285"/>
                </a:lnTo>
                <a:lnTo>
                  <a:pt x="362013" y="410044"/>
                </a:lnTo>
                <a:lnTo>
                  <a:pt x="365340" y="404787"/>
                </a:lnTo>
                <a:close/>
              </a:path>
              <a:path w="612140" h="581659">
                <a:moveTo>
                  <a:pt x="371170" y="297637"/>
                </a:moveTo>
                <a:lnTo>
                  <a:pt x="369392" y="299135"/>
                </a:lnTo>
                <a:lnTo>
                  <a:pt x="364236" y="306285"/>
                </a:lnTo>
                <a:lnTo>
                  <a:pt x="371170" y="297637"/>
                </a:lnTo>
                <a:close/>
              </a:path>
              <a:path w="612140" h="581659">
                <a:moveTo>
                  <a:pt x="390461" y="580656"/>
                </a:moveTo>
                <a:lnTo>
                  <a:pt x="388404" y="580009"/>
                </a:lnTo>
                <a:lnTo>
                  <a:pt x="390448" y="580720"/>
                </a:lnTo>
                <a:close/>
              </a:path>
              <a:path w="612140" h="581659">
                <a:moveTo>
                  <a:pt x="390969" y="393446"/>
                </a:moveTo>
                <a:lnTo>
                  <a:pt x="390499" y="394081"/>
                </a:lnTo>
                <a:lnTo>
                  <a:pt x="390652" y="393915"/>
                </a:lnTo>
                <a:lnTo>
                  <a:pt x="390817" y="393750"/>
                </a:lnTo>
                <a:lnTo>
                  <a:pt x="390969" y="393446"/>
                </a:lnTo>
                <a:close/>
              </a:path>
              <a:path w="612140" h="581659">
                <a:moveTo>
                  <a:pt x="401764" y="477875"/>
                </a:moveTo>
                <a:lnTo>
                  <a:pt x="400888" y="477875"/>
                </a:lnTo>
                <a:lnTo>
                  <a:pt x="400507" y="477875"/>
                </a:lnTo>
                <a:lnTo>
                  <a:pt x="398894" y="481926"/>
                </a:lnTo>
                <a:lnTo>
                  <a:pt x="395935" y="490448"/>
                </a:lnTo>
                <a:lnTo>
                  <a:pt x="393484" y="498703"/>
                </a:lnTo>
                <a:lnTo>
                  <a:pt x="391363" y="507238"/>
                </a:lnTo>
                <a:lnTo>
                  <a:pt x="394119" y="498703"/>
                </a:lnTo>
                <a:lnTo>
                  <a:pt x="397078" y="490258"/>
                </a:lnTo>
                <a:lnTo>
                  <a:pt x="400519" y="481050"/>
                </a:lnTo>
                <a:lnTo>
                  <a:pt x="401764" y="477875"/>
                </a:lnTo>
                <a:close/>
              </a:path>
              <a:path w="612140" h="581659">
                <a:moveTo>
                  <a:pt x="410210" y="67906"/>
                </a:moveTo>
                <a:lnTo>
                  <a:pt x="409333" y="67614"/>
                </a:lnTo>
                <a:lnTo>
                  <a:pt x="409067" y="68389"/>
                </a:lnTo>
                <a:lnTo>
                  <a:pt x="410210" y="67906"/>
                </a:lnTo>
                <a:close/>
              </a:path>
              <a:path w="612140" h="581659">
                <a:moveTo>
                  <a:pt x="411759" y="310451"/>
                </a:moveTo>
                <a:lnTo>
                  <a:pt x="403136" y="321525"/>
                </a:lnTo>
                <a:lnTo>
                  <a:pt x="402488" y="322326"/>
                </a:lnTo>
                <a:lnTo>
                  <a:pt x="408508" y="315175"/>
                </a:lnTo>
                <a:lnTo>
                  <a:pt x="411759" y="310451"/>
                </a:lnTo>
                <a:close/>
              </a:path>
              <a:path w="612140" h="581659">
                <a:moveTo>
                  <a:pt x="416941" y="70167"/>
                </a:moveTo>
                <a:lnTo>
                  <a:pt x="414731" y="66027"/>
                </a:lnTo>
                <a:lnTo>
                  <a:pt x="410210" y="67906"/>
                </a:lnTo>
                <a:lnTo>
                  <a:pt x="416941" y="70167"/>
                </a:lnTo>
                <a:close/>
              </a:path>
              <a:path w="612140" h="581659">
                <a:moveTo>
                  <a:pt x="418719" y="449783"/>
                </a:moveTo>
                <a:lnTo>
                  <a:pt x="409435" y="469557"/>
                </a:lnTo>
                <a:lnTo>
                  <a:pt x="396455" y="495846"/>
                </a:lnTo>
                <a:lnTo>
                  <a:pt x="395084" y="498538"/>
                </a:lnTo>
                <a:lnTo>
                  <a:pt x="396494" y="495973"/>
                </a:lnTo>
                <a:lnTo>
                  <a:pt x="410794" y="467410"/>
                </a:lnTo>
                <a:lnTo>
                  <a:pt x="412216" y="464070"/>
                </a:lnTo>
                <a:lnTo>
                  <a:pt x="418719" y="449783"/>
                </a:lnTo>
                <a:close/>
              </a:path>
              <a:path w="612140" h="581659">
                <a:moveTo>
                  <a:pt x="420598" y="73012"/>
                </a:moveTo>
                <a:lnTo>
                  <a:pt x="419963" y="68414"/>
                </a:lnTo>
                <a:lnTo>
                  <a:pt x="410603" y="74599"/>
                </a:lnTo>
                <a:lnTo>
                  <a:pt x="407746" y="72212"/>
                </a:lnTo>
                <a:lnTo>
                  <a:pt x="409067" y="68389"/>
                </a:lnTo>
                <a:lnTo>
                  <a:pt x="401193" y="71678"/>
                </a:lnTo>
                <a:lnTo>
                  <a:pt x="385368" y="80937"/>
                </a:lnTo>
                <a:lnTo>
                  <a:pt x="368350" y="91579"/>
                </a:lnTo>
                <a:lnTo>
                  <a:pt x="351243" y="101422"/>
                </a:lnTo>
                <a:lnTo>
                  <a:pt x="352196" y="96507"/>
                </a:lnTo>
                <a:lnTo>
                  <a:pt x="342671" y="101993"/>
                </a:lnTo>
                <a:lnTo>
                  <a:pt x="331508" y="106578"/>
                </a:lnTo>
                <a:lnTo>
                  <a:pt x="320128" y="109270"/>
                </a:lnTo>
                <a:lnTo>
                  <a:pt x="309981" y="109042"/>
                </a:lnTo>
                <a:lnTo>
                  <a:pt x="308724" y="111137"/>
                </a:lnTo>
                <a:lnTo>
                  <a:pt x="302780" y="113525"/>
                </a:lnTo>
                <a:lnTo>
                  <a:pt x="297103" y="116801"/>
                </a:lnTo>
                <a:lnTo>
                  <a:pt x="296646" y="121577"/>
                </a:lnTo>
                <a:lnTo>
                  <a:pt x="292836" y="120777"/>
                </a:lnTo>
                <a:lnTo>
                  <a:pt x="292049" y="121424"/>
                </a:lnTo>
                <a:lnTo>
                  <a:pt x="287439" y="122377"/>
                </a:lnTo>
                <a:lnTo>
                  <a:pt x="287286" y="125539"/>
                </a:lnTo>
                <a:lnTo>
                  <a:pt x="281101" y="127762"/>
                </a:lnTo>
                <a:lnTo>
                  <a:pt x="280454" y="123329"/>
                </a:lnTo>
                <a:lnTo>
                  <a:pt x="273634" y="126339"/>
                </a:lnTo>
                <a:lnTo>
                  <a:pt x="279666" y="128244"/>
                </a:lnTo>
                <a:lnTo>
                  <a:pt x="274904" y="131267"/>
                </a:lnTo>
                <a:lnTo>
                  <a:pt x="273951" y="135077"/>
                </a:lnTo>
                <a:lnTo>
                  <a:pt x="266534" y="134518"/>
                </a:lnTo>
                <a:lnTo>
                  <a:pt x="251764" y="133870"/>
                </a:lnTo>
                <a:lnTo>
                  <a:pt x="245071" y="133477"/>
                </a:lnTo>
                <a:lnTo>
                  <a:pt x="246507" y="134912"/>
                </a:lnTo>
                <a:lnTo>
                  <a:pt x="248234" y="135851"/>
                </a:lnTo>
                <a:lnTo>
                  <a:pt x="250304" y="136182"/>
                </a:lnTo>
                <a:lnTo>
                  <a:pt x="244906" y="136652"/>
                </a:lnTo>
                <a:lnTo>
                  <a:pt x="247129" y="139979"/>
                </a:lnTo>
                <a:lnTo>
                  <a:pt x="246176" y="141579"/>
                </a:lnTo>
                <a:lnTo>
                  <a:pt x="241566" y="143484"/>
                </a:lnTo>
                <a:lnTo>
                  <a:pt x="240296" y="138557"/>
                </a:lnTo>
                <a:lnTo>
                  <a:pt x="239522" y="136182"/>
                </a:lnTo>
                <a:lnTo>
                  <a:pt x="230301" y="137934"/>
                </a:lnTo>
                <a:lnTo>
                  <a:pt x="229831" y="148399"/>
                </a:lnTo>
                <a:lnTo>
                  <a:pt x="222211" y="147916"/>
                </a:lnTo>
                <a:lnTo>
                  <a:pt x="225869" y="150774"/>
                </a:lnTo>
                <a:lnTo>
                  <a:pt x="219265" y="153123"/>
                </a:lnTo>
                <a:lnTo>
                  <a:pt x="212648" y="154432"/>
                </a:lnTo>
                <a:lnTo>
                  <a:pt x="205778" y="155867"/>
                </a:lnTo>
                <a:lnTo>
                  <a:pt x="198716" y="158559"/>
                </a:lnTo>
                <a:lnTo>
                  <a:pt x="196977" y="155930"/>
                </a:lnTo>
                <a:lnTo>
                  <a:pt x="199898" y="153111"/>
                </a:lnTo>
                <a:lnTo>
                  <a:pt x="204698" y="150202"/>
                </a:lnTo>
                <a:lnTo>
                  <a:pt x="207111" y="148399"/>
                </a:lnTo>
                <a:lnTo>
                  <a:pt x="208394" y="147447"/>
                </a:lnTo>
                <a:lnTo>
                  <a:pt x="206019" y="147129"/>
                </a:lnTo>
                <a:lnTo>
                  <a:pt x="201587" y="148399"/>
                </a:lnTo>
                <a:lnTo>
                  <a:pt x="199682" y="147129"/>
                </a:lnTo>
                <a:lnTo>
                  <a:pt x="196342" y="151257"/>
                </a:lnTo>
                <a:lnTo>
                  <a:pt x="190627" y="157454"/>
                </a:lnTo>
                <a:lnTo>
                  <a:pt x="186347" y="161886"/>
                </a:lnTo>
                <a:lnTo>
                  <a:pt x="187071" y="159981"/>
                </a:lnTo>
                <a:lnTo>
                  <a:pt x="189357" y="153949"/>
                </a:lnTo>
                <a:lnTo>
                  <a:pt x="176974" y="158877"/>
                </a:lnTo>
                <a:lnTo>
                  <a:pt x="173482" y="159829"/>
                </a:lnTo>
                <a:lnTo>
                  <a:pt x="175082" y="162052"/>
                </a:lnTo>
                <a:lnTo>
                  <a:pt x="177927" y="162369"/>
                </a:lnTo>
                <a:lnTo>
                  <a:pt x="182854" y="159981"/>
                </a:lnTo>
                <a:lnTo>
                  <a:pt x="183489" y="163474"/>
                </a:lnTo>
                <a:lnTo>
                  <a:pt x="176504" y="165392"/>
                </a:lnTo>
                <a:lnTo>
                  <a:pt x="173964" y="168402"/>
                </a:lnTo>
                <a:lnTo>
                  <a:pt x="181584" y="168084"/>
                </a:lnTo>
                <a:lnTo>
                  <a:pt x="175234" y="172212"/>
                </a:lnTo>
                <a:lnTo>
                  <a:pt x="178079" y="174752"/>
                </a:lnTo>
                <a:lnTo>
                  <a:pt x="185864" y="172212"/>
                </a:lnTo>
                <a:lnTo>
                  <a:pt x="187325" y="168084"/>
                </a:lnTo>
                <a:lnTo>
                  <a:pt x="187769" y="166814"/>
                </a:lnTo>
                <a:lnTo>
                  <a:pt x="196176" y="164592"/>
                </a:lnTo>
                <a:lnTo>
                  <a:pt x="196176" y="166014"/>
                </a:lnTo>
                <a:lnTo>
                  <a:pt x="196977" y="167119"/>
                </a:lnTo>
                <a:lnTo>
                  <a:pt x="198247" y="167767"/>
                </a:lnTo>
                <a:lnTo>
                  <a:pt x="203301" y="164592"/>
                </a:lnTo>
                <a:lnTo>
                  <a:pt x="203796" y="164274"/>
                </a:lnTo>
                <a:lnTo>
                  <a:pt x="208102" y="161886"/>
                </a:lnTo>
                <a:lnTo>
                  <a:pt x="209524" y="161099"/>
                </a:lnTo>
                <a:lnTo>
                  <a:pt x="214731" y="158559"/>
                </a:lnTo>
                <a:lnTo>
                  <a:pt x="221742" y="155067"/>
                </a:lnTo>
                <a:lnTo>
                  <a:pt x="228244" y="152527"/>
                </a:lnTo>
                <a:lnTo>
                  <a:pt x="233070" y="152247"/>
                </a:lnTo>
                <a:lnTo>
                  <a:pt x="232511" y="152527"/>
                </a:lnTo>
                <a:lnTo>
                  <a:pt x="232041" y="152679"/>
                </a:lnTo>
                <a:lnTo>
                  <a:pt x="235051" y="152044"/>
                </a:lnTo>
                <a:lnTo>
                  <a:pt x="234569" y="152044"/>
                </a:lnTo>
                <a:lnTo>
                  <a:pt x="234099" y="152209"/>
                </a:lnTo>
                <a:lnTo>
                  <a:pt x="233641" y="152209"/>
                </a:lnTo>
                <a:lnTo>
                  <a:pt x="240372" y="150202"/>
                </a:lnTo>
                <a:lnTo>
                  <a:pt x="244513" y="148399"/>
                </a:lnTo>
                <a:lnTo>
                  <a:pt x="246468" y="147548"/>
                </a:lnTo>
                <a:lnTo>
                  <a:pt x="252539" y="144335"/>
                </a:lnTo>
                <a:lnTo>
                  <a:pt x="254076" y="143484"/>
                </a:lnTo>
                <a:lnTo>
                  <a:pt x="259194" y="140627"/>
                </a:lnTo>
                <a:lnTo>
                  <a:pt x="271995" y="136182"/>
                </a:lnTo>
                <a:lnTo>
                  <a:pt x="274942" y="135077"/>
                </a:lnTo>
                <a:lnTo>
                  <a:pt x="284632" y="131419"/>
                </a:lnTo>
                <a:lnTo>
                  <a:pt x="293903" y="127762"/>
                </a:lnTo>
                <a:lnTo>
                  <a:pt x="309499" y="121577"/>
                </a:lnTo>
                <a:lnTo>
                  <a:pt x="336461" y="111048"/>
                </a:lnTo>
                <a:lnTo>
                  <a:pt x="341388" y="109270"/>
                </a:lnTo>
                <a:lnTo>
                  <a:pt x="349821" y="106235"/>
                </a:lnTo>
                <a:lnTo>
                  <a:pt x="363461" y="101904"/>
                </a:lnTo>
                <a:lnTo>
                  <a:pt x="363613" y="101422"/>
                </a:lnTo>
                <a:lnTo>
                  <a:pt x="366001" y="93649"/>
                </a:lnTo>
                <a:lnTo>
                  <a:pt x="369023" y="96024"/>
                </a:lnTo>
                <a:lnTo>
                  <a:pt x="371259" y="93649"/>
                </a:lnTo>
                <a:lnTo>
                  <a:pt x="374408" y="90309"/>
                </a:lnTo>
                <a:lnTo>
                  <a:pt x="375056" y="94754"/>
                </a:lnTo>
                <a:lnTo>
                  <a:pt x="372833" y="94754"/>
                </a:lnTo>
                <a:lnTo>
                  <a:pt x="371246" y="96189"/>
                </a:lnTo>
                <a:lnTo>
                  <a:pt x="368858" y="97142"/>
                </a:lnTo>
                <a:lnTo>
                  <a:pt x="376301" y="96862"/>
                </a:lnTo>
                <a:lnTo>
                  <a:pt x="383832" y="93649"/>
                </a:lnTo>
                <a:lnTo>
                  <a:pt x="390118" y="90309"/>
                </a:lnTo>
                <a:lnTo>
                  <a:pt x="391337" y="89662"/>
                </a:lnTo>
                <a:lnTo>
                  <a:pt x="398856" y="86982"/>
                </a:lnTo>
                <a:lnTo>
                  <a:pt x="397433" y="86347"/>
                </a:lnTo>
                <a:lnTo>
                  <a:pt x="393623" y="81432"/>
                </a:lnTo>
                <a:lnTo>
                  <a:pt x="395998" y="79362"/>
                </a:lnTo>
                <a:lnTo>
                  <a:pt x="398653" y="81851"/>
                </a:lnTo>
                <a:lnTo>
                  <a:pt x="402907" y="80746"/>
                </a:lnTo>
                <a:lnTo>
                  <a:pt x="407873" y="79590"/>
                </a:lnTo>
                <a:lnTo>
                  <a:pt x="412661" y="81902"/>
                </a:lnTo>
                <a:lnTo>
                  <a:pt x="416648" y="80225"/>
                </a:lnTo>
                <a:lnTo>
                  <a:pt x="416623" y="79590"/>
                </a:lnTo>
                <a:lnTo>
                  <a:pt x="416623" y="79362"/>
                </a:lnTo>
                <a:lnTo>
                  <a:pt x="416521" y="75311"/>
                </a:lnTo>
                <a:lnTo>
                  <a:pt x="417791" y="74599"/>
                </a:lnTo>
                <a:lnTo>
                  <a:pt x="420598" y="73012"/>
                </a:lnTo>
                <a:close/>
              </a:path>
              <a:path w="612140" h="581659">
                <a:moveTo>
                  <a:pt x="422643" y="173482"/>
                </a:moveTo>
                <a:lnTo>
                  <a:pt x="420420" y="174904"/>
                </a:lnTo>
                <a:lnTo>
                  <a:pt x="416191" y="179641"/>
                </a:lnTo>
                <a:lnTo>
                  <a:pt x="397725" y="199339"/>
                </a:lnTo>
                <a:lnTo>
                  <a:pt x="393915" y="203949"/>
                </a:lnTo>
                <a:lnTo>
                  <a:pt x="393433" y="205384"/>
                </a:lnTo>
                <a:lnTo>
                  <a:pt x="395351" y="203631"/>
                </a:lnTo>
                <a:lnTo>
                  <a:pt x="395655" y="204419"/>
                </a:lnTo>
                <a:lnTo>
                  <a:pt x="402805" y="196011"/>
                </a:lnTo>
                <a:lnTo>
                  <a:pt x="389788" y="213944"/>
                </a:lnTo>
                <a:lnTo>
                  <a:pt x="393915" y="209511"/>
                </a:lnTo>
                <a:lnTo>
                  <a:pt x="398208" y="204584"/>
                </a:lnTo>
                <a:lnTo>
                  <a:pt x="406133" y="195059"/>
                </a:lnTo>
                <a:lnTo>
                  <a:pt x="409943" y="190627"/>
                </a:lnTo>
                <a:lnTo>
                  <a:pt x="412953" y="186651"/>
                </a:lnTo>
                <a:lnTo>
                  <a:pt x="419150" y="178866"/>
                </a:lnTo>
                <a:lnTo>
                  <a:pt x="422643" y="173482"/>
                </a:lnTo>
                <a:close/>
              </a:path>
              <a:path w="612140" h="581659">
                <a:moveTo>
                  <a:pt x="426808" y="64592"/>
                </a:moveTo>
                <a:lnTo>
                  <a:pt x="425704" y="64592"/>
                </a:lnTo>
                <a:lnTo>
                  <a:pt x="424751" y="65074"/>
                </a:lnTo>
                <a:lnTo>
                  <a:pt x="423951" y="65874"/>
                </a:lnTo>
                <a:lnTo>
                  <a:pt x="424751" y="66027"/>
                </a:lnTo>
                <a:lnTo>
                  <a:pt x="425538" y="65392"/>
                </a:lnTo>
                <a:lnTo>
                  <a:pt x="426808" y="64592"/>
                </a:lnTo>
                <a:close/>
              </a:path>
              <a:path w="612140" h="581659">
                <a:moveTo>
                  <a:pt x="433019" y="72212"/>
                </a:moveTo>
                <a:lnTo>
                  <a:pt x="432219" y="70789"/>
                </a:lnTo>
                <a:lnTo>
                  <a:pt x="425234" y="72859"/>
                </a:lnTo>
                <a:lnTo>
                  <a:pt x="429056" y="74599"/>
                </a:lnTo>
                <a:lnTo>
                  <a:pt x="429831" y="73964"/>
                </a:lnTo>
                <a:lnTo>
                  <a:pt x="433019" y="72212"/>
                </a:lnTo>
                <a:close/>
              </a:path>
              <a:path w="612140" h="581659">
                <a:moveTo>
                  <a:pt x="435165" y="403440"/>
                </a:moveTo>
                <a:lnTo>
                  <a:pt x="427888" y="417449"/>
                </a:lnTo>
                <a:lnTo>
                  <a:pt x="429310" y="417449"/>
                </a:lnTo>
                <a:lnTo>
                  <a:pt x="431368" y="412965"/>
                </a:lnTo>
                <a:lnTo>
                  <a:pt x="433425" y="407568"/>
                </a:lnTo>
                <a:lnTo>
                  <a:pt x="435165" y="403440"/>
                </a:lnTo>
                <a:close/>
              </a:path>
              <a:path w="612140" h="581659">
                <a:moveTo>
                  <a:pt x="436600" y="410578"/>
                </a:moveTo>
                <a:lnTo>
                  <a:pt x="435648" y="412330"/>
                </a:lnTo>
                <a:lnTo>
                  <a:pt x="433590" y="416775"/>
                </a:lnTo>
                <a:lnTo>
                  <a:pt x="433743" y="416610"/>
                </a:lnTo>
                <a:lnTo>
                  <a:pt x="434225" y="415823"/>
                </a:lnTo>
                <a:lnTo>
                  <a:pt x="434378" y="415823"/>
                </a:lnTo>
                <a:lnTo>
                  <a:pt x="436600" y="410578"/>
                </a:lnTo>
                <a:close/>
              </a:path>
              <a:path w="612140" h="581659">
                <a:moveTo>
                  <a:pt x="448995" y="240284"/>
                </a:moveTo>
                <a:lnTo>
                  <a:pt x="447090" y="242189"/>
                </a:lnTo>
                <a:lnTo>
                  <a:pt x="447890" y="243141"/>
                </a:lnTo>
                <a:lnTo>
                  <a:pt x="448843" y="241236"/>
                </a:lnTo>
                <a:lnTo>
                  <a:pt x="448995" y="240284"/>
                </a:lnTo>
                <a:close/>
              </a:path>
              <a:path w="612140" h="581659">
                <a:moveTo>
                  <a:pt x="455777" y="322186"/>
                </a:moveTo>
                <a:lnTo>
                  <a:pt x="452450" y="328701"/>
                </a:lnTo>
                <a:lnTo>
                  <a:pt x="451015" y="331558"/>
                </a:lnTo>
                <a:lnTo>
                  <a:pt x="449999" y="333895"/>
                </a:lnTo>
                <a:lnTo>
                  <a:pt x="455777" y="322186"/>
                </a:lnTo>
                <a:close/>
              </a:path>
              <a:path w="612140" h="581659">
                <a:moveTo>
                  <a:pt x="464908" y="54127"/>
                </a:moveTo>
                <a:lnTo>
                  <a:pt x="463956" y="53009"/>
                </a:lnTo>
                <a:lnTo>
                  <a:pt x="457288" y="48729"/>
                </a:lnTo>
                <a:lnTo>
                  <a:pt x="453161" y="59524"/>
                </a:lnTo>
                <a:lnTo>
                  <a:pt x="448411" y="62534"/>
                </a:lnTo>
                <a:lnTo>
                  <a:pt x="442036" y="63080"/>
                </a:lnTo>
                <a:lnTo>
                  <a:pt x="441680" y="61366"/>
                </a:lnTo>
                <a:lnTo>
                  <a:pt x="442671" y="58496"/>
                </a:lnTo>
                <a:lnTo>
                  <a:pt x="440321" y="55562"/>
                </a:lnTo>
                <a:lnTo>
                  <a:pt x="444131" y="54292"/>
                </a:lnTo>
                <a:lnTo>
                  <a:pt x="444919" y="55562"/>
                </a:lnTo>
                <a:lnTo>
                  <a:pt x="450303" y="53962"/>
                </a:lnTo>
                <a:lnTo>
                  <a:pt x="442671" y="53619"/>
                </a:lnTo>
                <a:lnTo>
                  <a:pt x="436194" y="56553"/>
                </a:lnTo>
                <a:lnTo>
                  <a:pt x="430898" y="60845"/>
                </a:lnTo>
                <a:lnTo>
                  <a:pt x="426821" y="64604"/>
                </a:lnTo>
                <a:lnTo>
                  <a:pt x="428574" y="64604"/>
                </a:lnTo>
                <a:lnTo>
                  <a:pt x="429679" y="66357"/>
                </a:lnTo>
                <a:lnTo>
                  <a:pt x="432384" y="64604"/>
                </a:lnTo>
                <a:lnTo>
                  <a:pt x="427621" y="68732"/>
                </a:lnTo>
                <a:lnTo>
                  <a:pt x="433057" y="69913"/>
                </a:lnTo>
                <a:lnTo>
                  <a:pt x="438505" y="69786"/>
                </a:lnTo>
                <a:lnTo>
                  <a:pt x="444817" y="68122"/>
                </a:lnTo>
                <a:lnTo>
                  <a:pt x="452856" y="64757"/>
                </a:lnTo>
                <a:lnTo>
                  <a:pt x="460794" y="56819"/>
                </a:lnTo>
                <a:lnTo>
                  <a:pt x="462051" y="57302"/>
                </a:lnTo>
                <a:lnTo>
                  <a:pt x="463321" y="58102"/>
                </a:lnTo>
                <a:lnTo>
                  <a:pt x="464273" y="59055"/>
                </a:lnTo>
                <a:lnTo>
                  <a:pt x="463321" y="57772"/>
                </a:lnTo>
                <a:lnTo>
                  <a:pt x="464908" y="54127"/>
                </a:lnTo>
                <a:close/>
              </a:path>
              <a:path w="612140" h="581659">
                <a:moveTo>
                  <a:pt x="465239" y="59842"/>
                </a:moveTo>
                <a:lnTo>
                  <a:pt x="464248" y="59207"/>
                </a:lnTo>
                <a:lnTo>
                  <a:pt x="464896" y="59842"/>
                </a:lnTo>
                <a:lnTo>
                  <a:pt x="465239" y="59842"/>
                </a:lnTo>
                <a:close/>
              </a:path>
              <a:path w="612140" h="581659">
                <a:moveTo>
                  <a:pt x="469290" y="48094"/>
                </a:moveTo>
                <a:lnTo>
                  <a:pt x="467067" y="46024"/>
                </a:lnTo>
                <a:lnTo>
                  <a:pt x="469290" y="49199"/>
                </a:lnTo>
                <a:lnTo>
                  <a:pt x="469290" y="48094"/>
                </a:lnTo>
                <a:close/>
              </a:path>
              <a:path w="612140" h="581659">
                <a:moveTo>
                  <a:pt x="469811" y="57937"/>
                </a:moveTo>
                <a:lnTo>
                  <a:pt x="466483" y="59842"/>
                </a:lnTo>
                <a:lnTo>
                  <a:pt x="465239" y="59842"/>
                </a:lnTo>
                <a:lnTo>
                  <a:pt x="466001" y="60325"/>
                </a:lnTo>
                <a:lnTo>
                  <a:pt x="467588" y="61112"/>
                </a:lnTo>
                <a:lnTo>
                  <a:pt x="469811" y="57937"/>
                </a:lnTo>
                <a:close/>
              </a:path>
              <a:path w="612140" h="581659">
                <a:moveTo>
                  <a:pt x="507301" y="29603"/>
                </a:moveTo>
                <a:lnTo>
                  <a:pt x="506603" y="30162"/>
                </a:lnTo>
                <a:lnTo>
                  <a:pt x="507238" y="29679"/>
                </a:lnTo>
                <a:close/>
              </a:path>
              <a:path w="612140" h="581659">
                <a:moveTo>
                  <a:pt x="507377" y="39027"/>
                </a:moveTo>
                <a:lnTo>
                  <a:pt x="504215" y="35877"/>
                </a:lnTo>
                <a:lnTo>
                  <a:pt x="502158" y="33489"/>
                </a:lnTo>
                <a:lnTo>
                  <a:pt x="505015" y="31750"/>
                </a:lnTo>
                <a:lnTo>
                  <a:pt x="506768" y="30149"/>
                </a:lnTo>
                <a:lnTo>
                  <a:pt x="502424" y="31572"/>
                </a:lnTo>
                <a:lnTo>
                  <a:pt x="496366" y="31940"/>
                </a:lnTo>
                <a:lnTo>
                  <a:pt x="489343" y="32613"/>
                </a:lnTo>
                <a:lnTo>
                  <a:pt x="482155" y="34925"/>
                </a:lnTo>
                <a:lnTo>
                  <a:pt x="477151" y="39319"/>
                </a:lnTo>
                <a:lnTo>
                  <a:pt x="475780" y="44640"/>
                </a:lnTo>
                <a:lnTo>
                  <a:pt x="475284" y="50139"/>
                </a:lnTo>
                <a:lnTo>
                  <a:pt x="472960" y="55079"/>
                </a:lnTo>
                <a:lnTo>
                  <a:pt x="488670" y="41262"/>
                </a:lnTo>
                <a:lnTo>
                  <a:pt x="487870" y="43967"/>
                </a:lnTo>
                <a:lnTo>
                  <a:pt x="489305" y="45707"/>
                </a:lnTo>
                <a:lnTo>
                  <a:pt x="485495" y="48094"/>
                </a:lnTo>
                <a:lnTo>
                  <a:pt x="493903" y="45707"/>
                </a:lnTo>
                <a:lnTo>
                  <a:pt x="493268" y="41262"/>
                </a:lnTo>
                <a:lnTo>
                  <a:pt x="500253" y="39204"/>
                </a:lnTo>
                <a:lnTo>
                  <a:pt x="500418" y="42265"/>
                </a:lnTo>
                <a:lnTo>
                  <a:pt x="496887" y="44196"/>
                </a:lnTo>
                <a:lnTo>
                  <a:pt x="493649" y="45897"/>
                </a:lnTo>
                <a:lnTo>
                  <a:pt x="494703" y="48247"/>
                </a:lnTo>
                <a:lnTo>
                  <a:pt x="499300" y="46189"/>
                </a:lnTo>
                <a:lnTo>
                  <a:pt x="506285" y="43167"/>
                </a:lnTo>
                <a:lnTo>
                  <a:pt x="507326" y="39204"/>
                </a:lnTo>
                <a:lnTo>
                  <a:pt x="507377" y="39027"/>
                </a:lnTo>
                <a:close/>
              </a:path>
              <a:path w="612140" h="581659">
                <a:moveTo>
                  <a:pt x="508038" y="36512"/>
                </a:moveTo>
                <a:lnTo>
                  <a:pt x="507377" y="39027"/>
                </a:lnTo>
                <a:lnTo>
                  <a:pt x="508038" y="39687"/>
                </a:lnTo>
                <a:lnTo>
                  <a:pt x="508038" y="36512"/>
                </a:lnTo>
                <a:close/>
              </a:path>
              <a:path w="612140" h="581659">
                <a:moveTo>
                  <a:pt x="508038" y="28257"/>
                </a:moveTo>
                <a:lnTo>
                  <a:pt x="507720" y="29057"/>
                </a:lnTo>
                <a:lnTo>
                  <a:pt x="507301" y="29603"/>
                </a:lnTo>
                <a:lnTo>
                  <a:pt x="508038" y="28892"/>
                </a:lnTo>
                <a:lnTo>
                  <a:pt x="508038" y="28257"/>
                </a:lnTo>
                <a:close/>
              </a:path>
              <a:path w="612140" h="581659">
                <a:moveTo>
                  <a:pt x="517080" y="37617"/>
                </a:moveTo>
                <a:lnTo>
                  <a:pt x="512000" y="32054"/>
                </a:lnTo>
                <a:lnTo>
                  <a:pt x="508190" y="31419"/>
                </a:lnTo>
                <a:lnTo>
                  <a:pt x="508088" y="36512"/>
                </a:lnTo>
                <a:lnTo>
                  <a:pt x="517080" y="37617"/>
                </a:lnTo>
                <a:close/>
              </a:path>
              <a:path w="612140" h="581659">
                <a:moveTo>
                  <a:pt x="519239" y="244335"/>
                </a:moveTo>
                <a:lnTo>
                  <a:pt x="518668" y="244360"/>
                </a:lnTo>
                <a:lnTo>
                  <a:pt x="515048" y="252031"/>
                </a:lnTo>
                <a:lnTo>
                  <a:pt x="511721" y="262026"/>
                </a:lnTo>
                <a:lnTo>
                  <a:pt x="514413" y="256476"/>
                </a:lnTo>
                <a:lnTo>
                  <a:pt x="512343" y="263779"/>
                </a:lnTo>
                <a:lnTo>
                  <a:pt x="517029" y="251104"/>
                </a:lnTo>
                <a:lnTo>
                  <a:pt x="519239" y="244335"/>
                </a:lnTo>
                <a:close/>
              </a:path>
              <a:path w="612140" h="581659">
                <a:moveTo>
                  <a:pt x="525322" y="122135"/>
                </a:moveTo>
                <a:lnTo>
                  <a:pt x="522300" y="125945"/>
                </a:lnTo>
                <a:lnTo>
                  <a:pt x="516559" y="134226"/>
                </a:lnTo>
                <a:lnTo>
                  <a:pt x="525322" y="122135"/>
                </a:lnTo>
                <a:close/>
              </a:path>
              <a:path w="612140" h="581659">
                <a:moveTo>
                  <a:pt x="542823" y="34442"/>
                </a:moveTo>
                <a:lnTo>
                  <a:pt x="542353" y="28892"/>
                </a:lnTo>
                <a:lnTo>
                  <a:pt x="535368" y="31915"/>
                </a:lnTo>
                <a:lnTo>
                  <a:pt x="527900" y="29375"/>
                </a:lnTo>
                <a:lnTo>
                  <a:pt x="528066" y="25247"/>
                </a:lnTo>
                <a:lnTo>
                  <a:pt x="521093" y="30327"/>
                </a:lnTo>
                <a:lnTo>
                  <a:pt x="519341" y="33655"/>
                </a:lnTo>
                <a:lnTo>
                  <a:pt x="524573" y="37147"/>
                </a:lnTo>
                <a:lnTo>
                  <a:pt x="529818" y="38735"/>
                </a:lnTo>
                <a:lnTo>
                  <a:pt x="528548" y="31750"/>
                </a:lnTo>
                <a:lnTo>
                  <a:pt x="542823" y="34442"/>
                </a:lnTo>
                <a:close/>
              </a:path>
              <a:path w="612140" h="581659">
                <a:moveTo>
                  <a:pt x="558088" y="26352"/>
                </a:moveTo>
                <a:lnTo>
                  <a:pt x="557288" y="26822"/>
                </a:lnTo>
                <a:lnTo>
                  <a:pt x="556501" y="27305"/>
                </a:lnTo>
                <a:lnTo>
                  <a:pt x="555866" y="27940"/>
                </a:lnTo>
                <a:lnTo>
                  <a:pt x="557136" y="28740"/>
                </a:lnTo>
                <a:lnTo>
                  <a:pt x="557441" y="27457"/>
                </a:lnTo>
                <a:lnTo>
                  <a:pt x="558088" y="26352"/>
                </a:lnTo>
                <a:close/>
              </a:path>
              <a:path w="612140" h="581659">
                <a:moveTo>
                  <a:pt x="560781" y="24930"/>
                </a:moveTo>
                <a:lnTo>
                  <a:pt x="559663" y="24599"/>
                </a:lnTo>
                <a:lnTo>
                  <a:pt x="558558" y="25247"/>
                </a:lnTo>
                <a:lnTo>
                  <a:pt x="558088" y="26352"/>
                </a:lnTo>
                <a:lnTo>
                  <a:pt x="558876" y="25717"/>
                </a:lnTo>
                <a:lnTo>
                  <a:pt x="559828" y="25247"/>
                </a:lnTo>
                <a:lnTo>
                  <a:pt x="560781" y="24930"/>
                </a:lnTo>
                <a:close/>
              </a:path>
              <a:path w="612140" h="581659">
                <a:moveTo>
                  <a:pt x="567283" y="17310"/>
                </a:moveTo>
                <a:lnTo>
                  <a:pt x="559676" y="15709"/>
                </a:lnTo>
                <a:lnTo>
                  <a:pt x="551891" y="19519"/>
                </a:lnTo>
                <a:lnTo>
                  <a:pt x="549998" y="28244"/>
                </a:lnTo>
                <a:lnTo>
                  <a:pt x="547611" y="31267"/>
                </a:lnTo>
                <a:lnTo>
                  <a:pt x="550633" y="32702"/>
                </a:lnTo>
                <a:lnTo>
                  <a:pt x="552843" y="30314"/>
                </a:lnTo>
                <a:lnTo>
                  <a:pt x="555866" y="27940"/>
                </a:lnTo>
                <a:lnTo>
                  <a:pt x="555701" y="27774"/>
                </a:lnTo>
                <a:lnTo>
                  <a:pt x="555548" y="27774"/>
                </a:lnTo>
                <a:lnTo>
                  <a:pt x="555396" y="27609"/>
                </a:lnTo>
                <a:lnTo>
                  <a:pt x="551586" y="26822"/>
                </a:lnTo>
                <a:lnTo>
                  <a:pt x="552691" y="20955"/>
                </a:lnTo>
                <a:lnTo>
                  <a:pt x="557923" y="20320"/>
                </a:lnTo>
                <a:lnTo>
                  <a:pt x="562686" y="17310"/>
                </a:lnTo>
                <a:lnTo>
                  <a:pt x="563968" y="22212"/>
                </a:lnTo>
                <a:lnTo>
                  <a:pt x="567283" y="17310"/>
                </a:lnTo>
                <a:close/>
              </a:path>
              <a:path w="612140" h="581659">
                <a:moveTo>
                  <a:pt x="571677" y="20637"/>
                </a:moveTo>
                <a:lnTo>
                  <a:pt x="570242" y="18884"/>
                </a:lnTo>
                <a:lnTo>
                  <a:pt x="569290" y="22694"/>
                </a:lnTo>
                <a:lnTo>
                  <a:pt x="571677" y="20637"/>
                </a:lnTo>
                <a:close/>
              </a:path>
              <a:path w="612140" h="581659">
                <a:moveTo>
                  <a:pt x="576935" y="16929"/>
                </a:moveTo>
                <a:lnTo>
                  <a:pt x="574675" y="20002"/>
                </a:lnTo>
                <a:lnTo>
                  <a:pt x="575881" y="19646"/>
                </a:lnTo>
                <a:lnTo>
                  <a:pt x="576935" y="16929"/>
                </a:lnTo>
                <a:close/>
              </a:path>
              <a:path w="612140" h="581659">
                <a:moveTo>
                  <a:pt x="578637" y="14605"/>
                </a:moveTo>
                <a:lnTo>
                  <a:pt x="578015" y="14135"/>
                </a:lnTo>
                <a:lnTo>
                  <a:pt x="576935" y="16929"/>
                </a:lnTo>
                <a:lnTo>
                  <a:pt x="578637" y="14605"/>
                </a:lnTo>
                <a:close/>
              </a:path>
              <a:path w="612140" h="581659">
                <a:moveTo>
                  <a:pt x="580072" y="18415"/>
                </a:moveTo>
                <a:lnTo>
                  <a:pt x="575881" y="19646"/>
                </a:lnTo>
                <a:lnTo>
                  <a:pt x="574509" y="23177"/>
                </a:lnTo>
                <a:lnTo>
                  <a:pt x="576414" y="21590"/>
                </a:lnTo>
                <a:lnTo>
                  <a:pt x="578167" y="20002"/>
                </a:lnTo>
                <a:lnTo>
                  <a:pt x="580072" y="18415"/>
                </a:lnTo>
                <a:close/>
              </a:path>
              <a:path w="612140" h="581659">
                <a:moveTo>
                  <a:pt x="580847" y="39890"/>
                </a:moveTo>
                <a:lnTo>
                  <a:pt x="580656" y="39662"/>
                </a:lnTo>
                <a:lnTo>
                  <a:pt x="580491" y="39890"/>
                </a:lnTo>
                <a:lnTo>
                  <a:pt x="580732" y="40055"/>
                </a:lnTo>
                <a:lnTo>
                  <a:pt x="580847" y="39890"/>
                </a:lnTo>
                <a:close/>
              </a:path>
              <a:path w="612140" h="581659">
                <a:moveTo>
                  <a:pt x="585203" y="13652"/>
                </a:moveTo>
                <a:lnTo>
                  <a:pt x="585050" y="11747"/>
                </a:lnTo>
                <a:lnTo>
                  <a:pt x="584581" y="10007"/>
                </a:lnTo>
                <a:lnTo>
                  <a:pt x="584415" y="12077"/>
                </a:lnTo>
                <a:lnTo>
                  <a:pt x="581075" y="15709"/>
                </a:lnTo>
                <a:lnTo>
                  <a:pt x="584885" y="15557"/>
                </a:lnTo>
                <a:lnTo>
                  <a:pt x="585203" y="13652"/>
                </a:lnTo>
                <a:close/>
              </a:path>
              <a:path w="612140" h="581659">
                <a:moveTo>
                  <a:pt x="587794" y="41681"/>
                </a:moveTo>
                <a:lnTo>
                  <a:pt x="587375" y="40855"/>
                </a:lnTo>
                <a:lnTo>
                  <a:pt x="587159" y="41211"/>
                </a:lnTo>
                <a:lnTo>
                  <a:pt x="587794" y="41681"/>
                </a:lnTo>
                <a:close/>
              </a:path>
              <a:path w="612140" h="581659">
                <a:moveTo>
                  <a:pt x="611543" y="4762"/>
                </a:moveTo>
                <a:lnTo>
                  <a:pt x="610273" y="2857"/>
                </a:lnTo>
                <a:lnTo>
                  <a:pt x="607098" y="4445"/>
                </a:lnTo>
                <a:lnTo>
                  <a:pt x="603440" y="9994"/>
                </a:lnTo>
                <a:lnTo>
                  <a:pt x="598055" y="10477"/>
                </a:lnTo>
                <a:lnTo>
                  <a:pt x="599008" y="6667"/>
                </a:lnTo>
                <a:lnTo>
                  <a:pt x="604558" y="5397"/>
                </a:lnTo>
                <a:lnTo>
                  <a:pt x="605828" y="482"/>
                </a:lnTo>
                <a:lnTo>
                  <a:pt x="596620" y="0"/>
                </a:lnTo>
                <a:lnTo>
                  <a:pt x="601535" y="4762"/>
                </a:lnTo>
                <a:lnTo>
                  <a:pt x="592328" y="6350"/>
                </a:lnTo>
                <a:lnTo>
                  <a:pt x="591070" y="1435"/>
                </a:lnTo>
                <a:lnTo>
                  <a:pt x="583133" y="6032"/>
                </a:lnTo>
                <a:lnTo>
                  <a:pt x="587171" y="11023"/>
                </a:lnTo>
                <a:lnTo>
                  <a:pt x="588860" y="13690"/>
                </a:lnTo>
                <a:lnTo>
                  <a:pt x="590042" y="14300"/>
                </a:lnTo>
                <a:lnTo>
                  <a:pt x="568363" y="33058"/>
                </a:lnTo>
                <a:lnTo>
                  <a:pt x="559092" y="40944"/>
                </a:lnTo>
                <a:lnTo>
                  <a:pt x="551649" y="47155"/>
                </a:lnTo>
                <a:lnTo>
                  <a:pt x="544842" y="53098"/>
                </a:lnTo>
                <a:lnTo>
                  <a:pt x="538226" y="59258"/>
                </a:lnTo>
                <a:lnTo>
                  <a:pt x="531825" y="65646"/>
                </a:lnTo>
                <a:lnTo>
                  <a:pt x="525640" y="72212"/>
                </a:lnTo>
                <a:lnTo>
                  <a:pt x="521982" y="76022"/>
                </a:lnTo>
                <a:lnTo>
                  <a:pt x="481190" y="113792"/>
                </a:lnTo>
                <a:lnTo>
                  <a:pt x="477380" y="117767"/>
                </a:lnTo>
                <a:lnTo>
                  <a:pt x="465162" y="129997"/>
                </a:lnTo>
                <a:lnTo>
                  <a:pt x="455320" y="139674"/>
                </a:lnTo>
                <a:lnTo>
                  <a:pt x="445858" y="149148"/>
                </a:lnTo>
                <a:lnTo>
                  <a:pt x="443103" y="152044"/>
                </a:lnTo>
                <a:lnTo>
                  <a:pt x="435965" y="159181"/>
                </a:lnTo>
                <a:lnTo>
                  <a:pt x="434365" y="161086"/>
                </a:lnTo>
                <a:lnTo>
                  <a:pt x="433260" y="162521"/>
                </a:lnTo>
                <a:lnTo>
                  <a:pt x="431203" y="165061"/>
                </a:lnTo>
                <a:lnTo>
                  <a:pt x="431838" y="165214"/>
                </a:lnTo>
                <a:lnTo>
                  <a:pt x="436600" y="161569"/>
                </a:lnTo>
                <a:lnTo>
                  <a:pt x="438658" y="159512"/>
                </a:lnTo>
                <a:lnTo>
                  <a:pt x="439458" y="158407"/>
                </a:lnTo>
                <a:lnTo>
                  <a:pt x="440880" y="156654"/>
                </a:lnTo>
                <a:lnTo>
                  <a:pt x="442772" y="154584"/>
                </a:lnTo>
                <a:lnTo>
                  <a:pt x="450570" y="145707"/>
                </a:lnTo>
                <a:lnTo>
                  <a:pt x="456272" y="139827"/>
                </a:lnTo>
                <a:lnTo>
                  <a:pt x="462457" y="134124"/>
                </a:lnTo>
                <a:lnTo>
                  <a:pt x="461200" y="137121"/>
                </a:lnTo>
                <a:lnTo>
                  <a:pt x="464197" y="134124"/>
                </a:lnTo>
                <a:lnTo>
                  <a:pt x="476427" y="121894"/>
                </a:lnTo>
                <a:lnTo>
                  <a:pt x="491985" y="106807"/>
                </a:lnTo>
                <a:lnTo>
                  <a:pt x="483108" y="117449"/>
                </a:lnTo>
                <a:lnTo>
                  <a:pt x="493255" y="108407"/>
                </a:lnTo>
                <a:lnTo>
                  <a:pt x="494919" y="106807"/>
                </a:lnTo>
                <a:lnTo>
                  <a:pt x="500875" y="101104"/>
                </a:lnTo>
                <a:lnTo>
                  <a:pt x="504215" y="98094"/>
                </a:lnTo>
                <a:lnTo>
                  <a:pt x="506907" y="95389"/>
                </a:lnTo>
                <a:lnTo>
                  <a:pt x="512305" y="89839"/>
                </a:lnTo>
                <a:lnTo>
                  <a:pt x="526529" y="73901"/>
                </a:lnTo>
                <a:lnTo>
                  <a:pt x="535051" y="65100"/>
                </a:lnTo>
                <a:lnTo>
                  <a:pt x="547243" y="53581"/>
                </a:lnTo>
                <a:lnTo>
                  <a:pt x="564680" y="38252"/>
                </a:lnTo>
                <a:lnTo>
                  <a:pt x="566420" y="40944"/>
                </a:lnTo>
                <a:lnTo>
                  <a:pt x="569468" y="38252"/>
                </a:lnTo>
                <a:lnTo>
                  <a:pt x="594194" y="16357"/>
                </a:lnTo>
                <a:lnTo>
                  <a:pt x="599744" y="22542"/>
                </a:lnTo>
                <a:lnTo>
                  <a:pt x="585609" y="35725"/>
                </a:lnTo>
                <a:lnTo>
                  <a:pt x="585584" y="43611"/>
                </a:lnTo>
                <a:lnTo>
                  <a:pt x="585508" y="43738"/>
                </a:lnTo>
                <a:lnTo>
                  <a:pt x="585508" y="43561"/>
                </a:lnTo>
                <a:lnTo>
                  <a:pt x="585584" y="35750"/>
                </a:lnTo>
                <a:lnTo>
                  <a:pt x="584187" y="37033"/>
                </a:lnTo>
                <a:lnTo>
                  <a:pt x="583971" y="36791"/>
                </a:lnTo>
                <a:lnTo>
                  <a:pt x="583971" y="37236"/>
                </a:lnTo>
                <a:lnTo>
                  <a:pt x="581812" y="39217"/>
                </a:lnTo>
                <a:lnTo>
                  <a:pt x="581812" y="49390"/>
                </a:lnTo>
                <a:lnTo>
                  <a:pt x="580936" y="50368"/>
                </a:lnTo>
                <a:lnTo>
                  <a:pt x="581812" y="49390"/>
                </a:lnTo>
                <a:lnTo>
                  <a:pt x="581812" y="39217"/>
                </a:lnTo>
                <a:lnTo>
                  <a:pt x="581228" y="39751"/>
                </a:lnTo>
                <a:lnTo>
                  <a:pt x="581025" y="39585"/>
                </a:lnTo>
                <a:lnTo>
                  <a:pt x="580923" y="39890"/>
                </a:lnTo>
                <a:lnTo>
                  <a:pt x="580809" y="40132"/>
                </a:lnTo>
                <a:lnTo>
                  <a:pt x="580517" y="40398"/>
                </a:lnTo>
                <a:lnTo>
                  <a:pt x="580009" y="40855"/>
                </a:lnTo>
                <a:lnTo>
                  <a:pt x="579755" y="40855"/>
                </a:lnTo>
                <a:lnTo>
                  <a:pt x="580491" y="39890"/>
                </a:lnTo>
                <a:lnTo>
                  <a:pt x="580555" y="39585"/>
                </a:lnTo>
                <a:lnTo>
                  <a:pt x="580707" y="39585"/>
                </a:lnTo>
                <a:lnTo>
                  <a:pt x="583158" y="36322"/>
                </a:lnTo>
                <a:lnTo>
                  <a:pt x="583971" y="37236"/>
                </a:lnTo>
                <a:lnTo>
                  <a:pt x="583971" y="36791"/>
                </a:lnTo>
                <a:lnTo>
                  <a:pt x="583336" y="36080"/>
                </a:lnTo>
                <a:lnTo>
                  <a:pt x="583565" y="35775"/>
                </a:lnTo>
                <a:lnTo>
                  <a:pt x="582422" y="35077"/>
                </a:lnTo>
                <a:lnTo>
                  <a:pt x="582282" y="34912"/>
                </a:lnTo>
                <a:lnTo>
                  <a:pt x="583133" y="33185"/>
                </a:lnTo>
                <a:lnTo>
                  <a:pt x="582650" y="32867"/>
                </a:lnTo>
                <a:lnTo>
                  <a:pt x="582650" y="33020"/>
                </a:lnTo>
                <a:lnTo>
                  <a:pt x="581888" y="34493"/>
                </a:lnTo>
                <a:lnTo>
                  <a:pt x="581533" y="34099"/>
                </a:lnTo>
                <a:lnTo>
                  <a:pt x="581533" y="34518"/>
                </a:lnTo>
                <a:lnTo>
                  <a:pt x="580847" y="34061"/>
                </a:lnTo>
                <a:lnTo>
                  <a:pt x="578815" y="36588"/>
                </a:lnTo>
                <a:lnTo>
                  <a:pt x="578815" y="56184"/>
                </a:lnTo>
                <a:lnTo>
                  <a:pt x="573303" y="62445"/>
                </a:lnTo>
                <a:lnTo>
                  <a:pt x="578815" y="56184"/>
                </a:lnTo>
                <a:lnTo>
                  <a:pt x="578815" y="36588"/>
                </a:lnTo>
                <a:lnTo>
                  <a:pt x="578154" y="37401"/>
                </a:lnTo>
                <a:lnTo>
                  <a:pt x="579196" y="34467"/>
                </a:lnTo>
                <a:lnTo>
                  <a:pt x="580047" y="33553"/>
                </a:lnTo>
                <a:lnTo>
                  <a:pt x="580847" y="34061"/>
                </a:lnTo>
                <a:lnTo>
                  <a:pt x="580974" y="33896"/>
                </a:lnTo>
                <a:lnTo>
                  <a:pt x="581533" y="34518"/>
                </a:lnTo>
                <a:lnTo>
                  <a:pt x="581533" y="34099"/>
                </a:lnTo>
                <a:lnTo>
                  <a:pt x="581152" y="33667"/>
                </a:lnTo>
                <a:lnTo>
                  <a:pt x="581507" y="33235"/>
                </a:lnTo>
                <a:lnTo>
                  <a:pt x="580072" y="31965"/>
                </a:lnTo>
                <a:lnTo>
                  <a:pt x="579843" y="32626"/>
                </a:lnTo>
                <a:lnTo>
                  <a:pt x="579145" y="31838"/>
                </a:lnTo>
                <a:lnTo>
                  <a:pt x="579793" y="31115"/>
                </a:lnTo>
                <a:lnTo>
                  <a:pt x="582650" y="33020"/>
                </a:lnTo>
                <a:lnTo>
                  <a:pt x="582650" y="32867"/>
                </a:lnTo>
                <a:lnTo>
                  <a:pt x="579323" y="30632"/>
                </a:lnTo>
                <a:lnTo>
                  <a:pt x="578688" y="31318"/>
                </a:lnTo>
                <a:lnTo>
                  <a:pt x="578497" y="31102"/>
                </a:lnTo>
                <a:lnTo>
                  <a:pt x="577621" y="32029"/>
                </a:lnTo>
                <a:lnTo>
                  <a:pt x="577405" y="32258"/>
                </a:lnTo>
                <a:lnTo>
                  <a:pt x="574713" y="35102"/>
                </a:lnTo>
                <a:lnTo>
                  <a:pt x="574713" y="44907"/>
                </a:lnTo>
                <a:lnTo>
                  <a:pt x="574192" y="45935"/>
                </a:lnTo>
                <a:lnTo>
                  <a:pt x="573913" y="46431"/>
                </a:lnTo>
                <a:lnTo>
                  <a:pt x="574713" y="44907"/>
                </a:lnTo>
                <a:lnTo>
                  <a:pt x="574713" y="35102"/>
                </a:lnTo>
                <a:lnTo>
                  <a:pt x="573951" y="35915"/>
                </a:lnTo>
                <a:lnTo>
                  <a:pt x="573951" y="39992"/>
                </a:lnTo>
                <a:lnTo>
                  <a:pt x="572947" y="42125"/>
                </a:lnTo>
                <a:lnTo>
                  <a:pt x="556158" y="62318"/>
                </a:lnTo>
                <a:lnTo>
                  <a:pt x="555675" y="62763"/>
                </a:lnTo>
                <a:lnTo>
                  <a:pt x="555142" y="63233"/>
                </a:lnTo>
                <a:lnTo>
                  <a:pt x="555142" y="68999"/>
                </a:lnTo>
                <a:lnTo>
                  <a:pt x="553097" y="71335"/>
                </a:lnTo>
                <a:lnTo>
                  <a:pt x="550062" y="74422"/>
                </a:lnTo>
                <a:lnTo>
                  <a:pt x="552716" y="71272"/>
                </a:lnTo>
                <a:lnTo>
                  <a:pt x="555142" y="68999"/>
                </a:lnTo>
                <a:lnTo>
                  <a:pt x="555142" y="63233"/>
                </a:lnTo>
                <a:lnTo>
                  <a:pt x="551548" y="66332"/>
                </a:lnTo>
                <a:lnTo>
                  <a:pt x="559460" y="56984"/>
                </a:lnTo>
                <a:lnTo>
                  <a:pt x="551281" y="65862"/>
                </a:lnTo>
                <a:lnTo>
                  <a:pt x="551281" y="72605"/>
                </a:lnTo>
                <a:lnTo>
                  <a:pt x="548754" y="75730"/>
                </a:lnTo>
                <a:lnTo>
                  <a:pt x="542036" y="84035"/>
                </a:lnTo>
                <a:lnTo>
                  <a:pt x="548754" y="75730"/>
                </a:lnTo>
                <a:lnTo>
                  <a:pt x="544322" y="80225"/>
                </a:lnTo>
                <a:lnTo>
                  <a:pt x="538137" y="86575"/>
                </a:lnTo>
                <a:lnTo>
                  <a:pt x="537489" y="87337"/>
                </a:lnTo>
                <a:lnTo>
                  <a:pt x="542988" y="80378"/>
                </a:lnTo>
                <a:lnTo>
                  <a:pt x="551281" y="72605"/>
                </a:lnTo>
                <a:lnTo>
                  <a:pt x="551281" y="65862"/>
                </a:lnTo>
                <a:lnTo>
                  <a:pt x="548055" y="69354"/>
                </a:lnTo>
                <a:lnTo>
                  <a:pt x="547916" y="69481"/>
                </a:lnTo>
                <a:lnTo>
                  <a:pt x="548297" y="69037"/>
                </a:lnTo>
                <a:lnTo>
                  <a:pt x="550659" y="66319"/>
                </a:lnTo>
                <a:lnTo>
                  <a:pt x="554215" y="61112"/>
                </a:lnTo>
                <a:lnTo>
                  <a:pt x="560527" y="54267"/>
                </a:lnTo>
                <a:lnTo>
                  <a:pt x="567029" y="47294"/>
                </a:lnTo>
                <a:lnTo>
                  <a:pt x="573951" y="39992"/>
                </a:lnTo>
                <a:lnTo>
                  <a:pt x="573951" y="35915"/>
                </a:lnTo>
                <a:lnTo>
                  <a:pt x="546925" y="64439"/>
                </a:lnTo>
                <a:lnTo>
                  <a:pt x="546925" y="69037"/>
                </a:lnTo>
                <a:lnTo>
                  <a:pt x="541832" y="74764"/>
                </a:lnTo>
                <a:lnTo>
                  <a:pt x="538949" y="77990"/>
                </a:lnTo>
                <a:lnTo>
                  <a:pt x="538670" y="78359"/>
                </a:lnTo>
                <a:lnTo>
                  <a:pt x="536448" y="80479"/>
                </a:lnTo>
                <a:lnTo>
                  <a:pt x="546925" y="69037"/>
                </a:lnTo>
                <a:lnTo>
                  <a:pt x="546925" y="64439"/>
                </a:lnTo>
                <a:lnTo>
                  <a:pt x="544106" y="67411"/>
                </a:lnTo>
                <a:lnTo>
                  <a:pt x="525297" y="87439"/>
                </a:lnTo>
                <a:lnTo>
                  <a:pt x="508203" y="105854"/>
                </a:lnTo>
                <a:lnTo>
                  <a:pt x="529450" y="81267"/>
                </a:lnTo>
                <a:lnTo>
                  <a:pt x="504761" y="108229"/>
                </a:lnTo>
                <a:lnTo>
                  <a:pt x="483057" y="131318"/>
                </a:lnTo>
                <a:lnTo>
                  <a:pt x="445820" y="170294"/>
                </a:lnTo>
                <a:lnTo>
                  <a:pt x="428904" y="188506"/>
                </a:lnTo>
                <a:lnTo>
                  <a:pt x="425475" y="192405"/>
                </a:lnTo>
                <a:lnTo>
                  <a:pt x="398005" y="221043"/>
                </a:lnTo>
                <a:lnTo>
                  <a:pt x="398005" y="225069"/>
                </a:lnTo>
                <a:lnTo>
                  <a:pt x="395185" y="228536"/>
                </a:lnTo>
                <a:lnTo>
                  <a:pt x="386727" y="239890"/>
                </a:lnTo>
                <a:lnTo>
                  <a:pt x="386727" y="244779"/>
                </a:lnTo>
                <a:lnTo>
                  <a:pt x="379387" y="254254"/>
                </a:lnTo>
                <a:lnTo>
                  <a:pt x="374027" y="260870"/>
                </a:lnTo>
                <a:lnTo>
                  <a:pt x="373608" y="261264"/>
                </a:lnTo>
                <a:lnTo>
                  <a:pt x="376783" y="255524"/>
                </a:lnTo>
                <a:lnTo>
                  <a:pt x="379717" y="252361"/>
                </a:lnTo>
                <a:lnTo>
                  <a:pt x="386727" y="244779"/>
                </a:lnTo>
                <a:lnTo>
                  <a:pt x="386727" y="239890"/>
                </a:lnTo>
                <a:lnTo>
                  <a:pt x="377418" y="252361"/>
                </a:lnTo>
                <a:lnTo>
                  <a:pt x="380187" y="245973"/>
                </a:lnTo>
                <a:lnTo>
                  <a:pt x="386283" y="238709"/>
                </a:lnTo>
                <a:lnTo>
                  <a:pt x="389216" y="235292"/>
                </a:lnTo>
                <a:lnTo>
                  <a:pt x="398005" y="225069"/>
                </a:lnTo>
                <a:lnTo>
                  <a:pt x="398005" y="221043"/>
                </a:lnTo>
                <a:lnTo>
                  <a:pt x="389699" y="229692"/>
                </a:lnTo>
                <a:lnTo>
                  <a:pt x="378028" y="241401"/>
                </a:lnTo>
                <a:lnTo>
                  <a:pt x="383730" y="236194"/>
                </a:lnTo>
                <a:lnTo>
                  <a:pt x="385495" y="235292"/>
                </a:lnTo>
                <a:lnTo>
                  <a:pt x="383921" y="237972"/>
                </a:lnTo>
                <a:lnTo>
                  <a:pt x="379615" y="243471"/>
                </a:lnTo>
                <a:lnTo>
                  <a:pt x="362597" y="264083"/>
                </a:lnTo>
                <a:lnTo>
                  <a:pt x="362597" y="274535"/>
                </a:lnTo>
                <a:lnTo>
                  <a:pt x="349465" y="289293"/>
                </a:lnTo>
                <a:lnTo>
                  <a:pt x="354736" y="282867"/>
                </a:lnTo>
                <a:lnTo>
                  <a:pt x="362419" y="274713"/>
                </a:lnTo>
                <a:lnTo>
                  <a:pt x="362597" y="274535"/>
                </a:lnTo>
                <a:lnTo>
                  <a:pt x="362597" y="264083"/>
                </a:lnTo>
                <a:lnTo>
                  <a:pt x="357301" y="270497"/>
                </a:lnTo>
                <a:lnTo>
                  <a:pt x="348830" y="280593"/>
                </a:lnTo>
                <a:lnTo>
                  <a:pt x="347268" y="281965"/>
                </a:lnTo>
                <a:lnTo>
                  <a:pt x="347268" y="285673"/>
                </a:lnTo>
                <a:lnTo>
                  <a:pt x="333514" y="304723"/>
                </a:lnTo>
                <a:lnTo>
                  <a:pt x="328371" y="310908"/>
                </a:lnTo>
                <a:lnTo>
                  <a:pt x="325996" y="312978"/>
                </a:lnTo>
                <a:lnTo>
                  <a:pt x="320700" y="318731"/>
                </a:lnTo>
                <a:lnTo>
                  <a:pt x="320700" y="322199"/>
                </a:lnTo>
                <a:lnTo>
                  <a:pt x="314591" y="330492"/>
                </a:lnTo>
                <a:lnTo>
                  <a:pt x="312966" y="326605"/>
                </a:lnTo>
                <a:lnTo>
                  <a:pt x="312470" y="325234"/>
                </a:lnTo>
                <a:lnTo>
                  <a:pt x="314109" y="326517"/>
                </a:lnTo>
                <a:lnTo>
                  <a:pt x="313436" y="327418"/>
                </a:lnTo>
                <a:lnTo>
                  <a:pt x="314147" y="326542"/>
                </a:lnTo>
                <a:lnTo>
                  <a:pt x="315683" y="327736"/>
                </a:lnTo>
                <a:lnTo>
                  <a:pt x="317271" y="325983"/>
                </a:lnTo>
                <a:lnTo>
                  <a:pt x="320700" y="322199"/>
                </a:lnTo>
                <a:lnTo>
                  <a:pt x="320700" y="318731"/>
                </a:lnTo>
                <a:lnTo>
                  <a:pt x="320433" y="319011"/>
                </a:lnTo>
                <a:lnTo>
                  <a:pt x="318985" y="320560"/>
                </a:lnTo>
                <a:lnTo>
                  <a:pt x="341833" y="292354"/>
                </a:lnTo>
                <a:lnTo>
                  <a:pt x="347268" y="285673"/>
                </a:lnTo>
                <a:lnTo>
                  <a:pt x="347268" y="281965"/>
                </a:lnTo>
                <a:lnTo>
                  <a:pt x="345084" y="283857"/>
                </a:lnTo>
                <a:lnTo>
                  <a:pt x="347878" y="279514"/>
                </a:lnTo>
                <a:lnTo>
                  <a:pt x="353288" y="272097"/>
                </a:lnTo>
                <a:lnTo>
                  <a:pt x="357403" y="266166"/>
                </a:lnTo>
                <a:lnTo>
                  <a:pt x="342315" y="283146"/>
                </a:lnTo>
                <a:lnTo>
                  <a:pt x="332803" y="294246"/>
                </a:lnTo>
                <a:lnTo>
                  <a:pt x="328041" y="300609"/>
                </a:lnTo>
                <a:lnTo>
                  <a:pt x="335330" y="292989"/>
                </a:lnTo>
                <a:lnTo>
                  <a:pt x="337248" y="292354"/>
                </a:lnTo>
                <a:lnTo>
                  <a:pt x="313931" y="325983"/>
                </a:lnTo>
                <a:lnTo>
                  <a:pt x="312293" y="324726"/>
                </a:lnTo>
                <a:lnTo>
                  <a:pt x="309410" y="316661"/>
                </a:lnTo>
                <a:lnTo>
                  <a:pt x="316484" y="306476"/>
                </a:lnTo>
                <a:lnTo>
                  <a:pt x="319646" y="302031"/>
                </a:lnTo>
                <a:lnTo>
                  <a:pt x="322503" y="297903"/>
                </a:lnTo>
                <a:lnTo>
                  <a:pt x="323938" y="296151"/>
                </a:lnTo>
                <a:lnTo>
                  <a:pt x="325043" y="294563"/>
                </a:lnTo>
                <a:lnTo>
                  <a:pt x="329806" y="288213"/>
                </a:lnTo>
                <a:lnTo>
                  <a:pt x="332028" y="285686"/>
                </a:lnTo>
                <a:lnTo>
                  <a:pt x="328218" y="292341"/>
                </a:lnTo>
                <a:lnTo>
                  <a:pt x="332397" y="285686"/>
                </a:lnTo>
                <a:lnTo>
                  <a:pt x="333311" y="284251"/>
                </a:lnTo>
                <a:lnTo>
                  <a:pt x="339331" y="275043"/>
                </a:lnTo>
                <a:lnTo>
                  <a:pt x="343141" y="270230"/>
                </a:lnTo>
                <a:lnTo>
                  <a:pt x="346468" y="265684"/>
                </a:lnTo>
                <a:lnTo>
                  <a:pt x="351815" y="258597"/>
                </a:lnTo>
                <a:lnTo>
                  <a:pt x="357238" y="251675"/>
                </a:lnTo>
                <a:lnTo>
                  <a:pt x="367423" y="238861"/>
                </a:lnTo>
                <a:lnTo>
                  <a:pt x="376123" y="228231"/>
                </a:lnTo>
                <a:lnTo>
                  <a:pt x="381165" y="221703"/>
                </a:lnTo>
                <a:lnTo>
                  <a:pt x="339445" y="270230"/>
                </a:lnTo>
                <a:lnTo>
                  <a:pt x="308317" y="313601"/>
                </a:lnTo>
                <a:lnTo>
                  <a:pt x="307619" y="311607"/>
                </a:lnTo>
                <a:lnTo>
                  <a:pt x="306844" y="308902"/>
                </a:lnTo>
                <a:lnTo>
                  <a:pt x="302996" y="295617"/>
                </a:lnTo>
                <a:lnTo>
                  <a:pt x="301726" y="289382"/>
                </a:lnTo>
                <a:lnTo>
                  <a:pt x="299847" y="280123"/>
                </a:lnTo>
                <a:lnTo>
                  <a:pt x="298411" y="280123"/>
                </a:lnTo>
                <a:lnTo>
                  <a:pt x="296989" y="279336"/>
                </a:lnTo>
                <a:lnTo>
                  <a:pt x="296202" y="278066"/>
                </a:lnTo>
                <a:lnTo>
                  <a:pt x="295402" y="276631"/>
                </a:lnTo>
                <a:lnTo>
                  <a:pt x="294767" y="275043"/>
                </a:lnTo>
                <a:lnTo>
                  <a:pt x="294449" y="273456"/>
                </a:lnTo>
                <a:lnTo>
                  <a:pt x="294182" y="272503"/>
                </a:lnTo>
                <a:lnTo>
                  <a:pt x="293966" y="271703"/>
                </a:lnTo>
                <a:lnTo>
                  <a:pt x="293179" y="270281"/>
                </a:lnTo>
                <a:lnTo>
                  <a:pt x="291236" y="267741"/>
                </a:lnTo>
                <a:lnTo>
                  <a:pt x="291122" y="267576"/>
                </a:lnTo>
                <a:lnTo>
                  <a:pt x="289521" y="267271"/>
                </a:lnTo>
                <a:lnTo>
                  <a:pt x="288099" y="267741"/>
                </a:lnTo>
                <a:lnTo>
                  <a:pt x="288975" y="266319"/>
                </a:lnTo>
                <a:lnTo>
                  <a:pt x="289369" y="265671"/>
                </a:lnTo>
                <a:lnTo>
                  <a:pt x="289179" y="264248"/>
                </a:lnTo>
                <a:lnTo>
                  <a:pt x="289293" y="262674"/>
                </a:lnTo>
                <a:lnTo>
                  <a:pt x="289839" y="261239"/>
                </a:lnTo>
                <a:lnTo>
                  <a:pt x="288569" y="260604"/>
                </a:lnTo>
                <a:lnTo>
                  <a:pt x="286981" y="260121"/>
                </a:lnTo>
                <a:lnTo>
                  <a:pt x="285559" y="259816"/>
                </a:lnTo>
                <a:lnTo>
                  <a:pt x="284924" y="259638"/>
                </a:lnTo>
                <a:lnTo>
                  <a:pt x="284289" y="259638"/>
                </a:lnTo>
                <a:lnTo>
                  <a:pt x="283019" y="260286"/>
                </a:lnTo>
                <a:lnTo>
                  <a:pt x="284441" y="261708"/>
                </a:lnTo>
                <a:lnTo>
                  <a:pt x="285407" y="262509"/>
                </a:lnTo>
                <a:lnTo>
                  <a:pt x="286042" y="263461"/>
                </a:lnTo>
                <a:lnTo>
                  <a:pt x="286664" y="264566"/>
                </a:lnTo>
                <a:lnTo>
                  <a:pt x="287147" y="265518"/>
                </a:lnTo>
                <a:lnTo>
                  <a:pt x="287147" y="266153"/>
                </a:lnTo>
                <a:lnTo>
                  <a:pt x="286042" y="266319"/>
                </a:lnTo>
                <a:lnTo>
                  <a:pt x="285153" y="266001"/>
                </a:lnTo>
                <a:lnTo>
                  <a:pt x="277520" y="259232"/>
                </a:lnTo>
                <a:lnTo>
                  <a:pt x="278104" y="258216"/>
                </a:lnTo>
                <a:lnTo>
                  <a:pt x="276682" y="258064"/>
                </a:lnTo>
                <a:lnTo>
                  <a:pt x="276034" y="257911"/>
                </a:lnTo>
                <a:lnTo>
                  <a:pt x="273977" y="257911"/>
                </a:lnTo>
                <a:lnTo>
                  <a:pt x="273342" y="258064"/>
                </a:lnTo>
                <a:lnTo>
                  <a:pt x="273342" y="258864"/>
                </a:lnTo>
                <a:lnTo>
                  <a:pt x="273850" y="260121"/>
                </a:lnTo>
                <a:lnTo>
                  <a:pt x="273913" y="260604"/>
                </a:lnTo>
                <a:lnTo>
                  <a:pt x="273177" y="262343"/>
                </a:lnTo>
                <a:lnTo>
                  <a:pt x="271589" y="262991"/>
                </a:lnTo>
                <a:lnTo>
                  <a:pt x="270332" y="260756"/>
                </a:lnTo>
                <a:lnTo>
                  <a:pt x="266839" y="254571"/>
                </a:lnTo>
                <a:lnTo>
                  <a:pt x="228168" y="252349"/>
                </a:lnTo>
                <a:lnTo>
                  <a:pt x="192278" y="248221"/>
                </a:lnTo>
                <a:lnTo>
                  <a:pt x="169227" y="243141"/>
                </a:lnTo>
                <a:lnTo>
                  <a:pt x="170980" y="248221"/>
                </a:lnTo>
                <a:lnTo>
                  <a:pt x="160820" y="247078"/>
                </a:lnTo>
                <a:lnTo>
                  <a:pt x="151396" y="248310"/>
                </a:lnTo>
                <a:lnTo>
                  <a:pt x="142468" y="248221"/>
                </a:lnTo>
                <a:lnTo>
                  <a:pt x="141363" y="247573"/>
                </a:lnTo>
                <a:lnTo>
                  <a:pt x="139496" y="246468"/>
                </a:lnTo>
                <a:lnTo>
                  <a:pt x="133832" y="243141"/>
                </a:lnTo>
                <a:lnTo>
                  <a:pt x="128917" y="246468"/>
                </a:lnTo>
                <a:lnTo>
                  <a:pt x="131610" y="244576"/>
                </a:lnTo>
                <a:lnTo>
                  <a:pt x="130009" y="242506"/>
                </a:lnTo>
                <a:lnTo>
                  <a:pt x="127317" y="239014"/>
                </a:lnTo>
                <a:lnTo>
                  <a:pt x="130022" y="237426"/>
                </a:lnTo>
                <a:lnTo>
                  <a:pt x="131610" y="236486"/>
                </a:lnTo>
                <a:lnTo>
                  <a:pt x="127495" y="237426"/>
                </a:lnTo>
                <a:lnTo>
                  <a:pt x="123520" y="235051"/>
                </a:lnTo>
                <a:lnTo>
                  <a:pt x="119227" y="236004"/>
                </a:lnTo>
                <a:lnTo>
                  <a:pt x="126212" y="239179"/>
                </a:lnTo>
                <a:lnTo>
                  <a:pt x="120662" y="242506"/>
                </a:lnTo>
                <a:lnTo>
                  <a:pt x="115265" y="239344"/>
                </a:lnTo>
                <a:lnTo>
                  <a:pt x="114160" y="235534"/>
                </a:lnTo>
                <a:lnTo>
                  <a:pt x="110210" y="238391"/>
                </a:lnTo>
                <a:lnTo>
                  <a:pt x="112801" y="241757"/>
                </a:lnTo>
                <a:lnTo>
                  <a:pt x="117906" y="245300"/>
                </a:lnTo>
                <a:lnTo>
                  <a:pt x="121450" y="248704"/>
                </a:lnTo>
                <a:lnTo>
                  <a:pt x="130797" y="247573"/>
                </a:lnTo>
                <a:lnTo>
                  <a:pt x="136537" y="251320"/>
                </a:lnTo>
                <a:lnTo>
                  <a:pt x="142036" y="256019"/>
                </a:lnTo>
                <a:lnTo>
                  <a:pt x="150647" y="257733"/>
                </a:lnTo>
                <a:lnTo>
                  <a:pt x="158978" y="256489"/>
                </a:lnTo>
                <a:lnTo>
                  <a:pt x="159550" y="259486"/>
                </a:lnTo>
                <a:lnTo>
                  <a:pt x="163271" y="254736"/>
                </a:lnTo>
                <a:lnTo>
                  <a:pt x="163537" y="254393"/>
                </a:lnTo>
                <a:lnTo>
                  <a:pt x="161290" y="254736"/>
                </a:lnTo>
                <a:lnTo>
                  <a:pt x="158432" y="253619"/>
                </a:lnTo>
                <a:lnTo>
                  <a:pt x="158864" y="255917"/>
                </a:lnTo>
                <a:lnTo>
                  <a:pt x="150342" y="253301"/>
                </a:lnTo>
                <a:lnTo>
                  <a:pt x="151295" y="250926"/>
                </a:lnTo>
                <a:lnTo>
                  <a:pt x="156222" y="251714"/>
                </a:lnTo>
                <a:lnTo>
                  <a:pt x="158191" y="250926"/>
                </a:lnTo>
                <a:lnTo>
                  <a:pt x="161759" y="249491"/>
                </a:lnTo>
                <a:lnTo>
                  <a:pt x="165417" y="251879"/>
                </a:lnTo>
                <a:lnTo>
                  <a:pt x="164553" y="254012"/>
                </a:lnTo>
                <a:lnTo>
                  <a:pt x="166852" y="256222"/>
                </a:lnTo>
                <a:lnTo>
                  <a:pt x="168427" y="255358"/>
                </a:lnTo>
                <a:lnTo>
                  <a:pt x="175577" y="256311"/>
                </a:lnTo>
                <a:lnTo>
                  <a:pt x="179616" y="255625"/>
                </a:lnTo>
                <a:lnTo>
                  <a:pt x="184404" y="255435"/>
                </a:lnTo>
                <a:lnTo>
                  <a:pt x="193662" y="257911"/>
                </a:lnTo>
                <a:lnTo>
                  <a:pt x="196367" y="256794"/>
                </a:lnTo>
                <a:lnTo>
                  <a:pt x="198894" y="257111"/>
                </a:lnTo>
                <a:lnTo>
                  <a:pt x="198920" y="256794"/>
                </a:lnTo>
                <a:lnTo>
                  <a:pt x="198970" y="255435"/>
                </a:lnTo>
                <a:lnTo>
                  <a:pt x="199059" y="253453"/>
                </a:lnTo>
                <a:lnTo>
                  <a:pt x="203771" y="257009"/>
                </a:lnTo>
                <a:lnTo>
                  <a:pt x="206006" y="259232"/>
                </a:lnTo>
                <a:lnTo>
                  <a:pt x="208661" y="261429"/>
                </a:lnTo>
                <a:lnTo>
                  <a:pt x="214617" y="264883"/>
                </a:lnTo>
                <a:lnTo>
                  <a:pt x="214464" y="262674"/>
                </a:lnTo>
                <a:lnTo>
                  <a:pt x="211277" y="257111"/>
                </a:lnTo>
                <a:lnTo>
                  <a:pt x="211886" y="253453"/>
                </a:lnTo>
                <a:lnTo>
                  <a:pt x="212077" y="252349"/>
                </a:lnTo>
                <a:lnTo>
                  <a:pt x="221627" y="256603"/>
                </a:lnTo>
                <a:lnTo>
                  <a:pt x="227952" y="257479"/>
                </a:lnTo>
                <a:lnTo>
                  <a:pt x="233197" y="257860"/>
                </a:lnTo>
                <a:lnTo>
                  <a:pt x="239534" y="260604"/>
                </a:lnTo>
                <a:lnTo>
                  <a:pt x="238264" y="260604"/>
                </a:lnTo>
                <a:lnTo>
                  <a:pt x="236677" y="261556"/>
                </a:lnTo>
                <a:lnTo>
                  <a:pt x="233819" y="260604"/>
                </a:lnTo>
                <a:lnTo>
                  <a:pt x="234289" y="267271"/>
                </a:lnTo>
                <a:lnTo>
                  <a:pt x="241960" y="261556"/>
                </a:lnTo>
                <a:lnTo>
                  <a:pt x="243027" y="260756"/>
                </a:lnTo>
                <a:lnTo>
                  <a:pt x="248894" y="262826"/>
                </a:lnTo>
                <a:lnTo>
                  <a:pt x="247472" y="268376"/>
                </a:lnTo>
                <a:lnTo>
                  <a:pt x="253187" y="268224"/>
                </a:lnTo>
                <a:lnTo>
                  <a:pt x="263182" y="266001"/>
                </a:lnTo>
                <a:lnTo>
                  <a:pt x="269697" y="270916"/>
                </a:lnTo>
                <a:lnTo>
                  <a:pt x="267779" y="273456"/>
                </a:lnTo>
                <a:lnTo>
                  <a:pt x="269697" y="273138"/>
                </a:lnTo>
                <a:lnTo>
                  <a:pt x="273342" y="272821"/>
                </a:lnTo>
                <a:lnTo>
                  <a:pt x="276034" y="272821"/>
                </a:lnTo>
                <a:lnTo>
                  <a:pt x="276517" y="272656"/>
                </a:lnTo>
                <a:lnTo>
                  <a:pt x="277622" y="272656"/>
                </a:lnTo>
                <a:lnTo>
                  <a:pt x="285559" y="278066"/>
                </a:lnTo>
                <a:lnTo>
                  <a:pt x="285877" y="278536"/>
                </a:lnTo>
                <a:lnTo>
                  <a:pt x="286423" y="280123"/>
                </a:lnTo>
                <a:lnTo>
                  <a:pt x="286664" y="280758"/>
                </a:lnTo>
                <a:lnTo>
                  <a:pt x="287782" y="283921"/>
                </a:lnTo>
                <a:lnTo>
                  <a:pt x="288899" y="286943"/>
                </a:lnTo>
                <a:lnTo>
                  <a:pt x="290322" y="289966"/>
                </a:lnTo>
                <a:lnTo>
                  <a:pt x="288734" y="297268"/>
                </a:lnTo>
                <a:lnTo>
                  <a:pt x="292176" y="301129"/>
                </a:lnTo>
                <a:lnTo>
                  <a:pt x="292100" y="295617"/>
                </a:lnTo>
                <a:lnTo>
                  <a:pt x="292506" y="289382"/>
                </a:lnTo>
                <a:lnTo>
                  <a:pt x="297459" y="290131"/>
                </a:lnTo>
                <a:lnTo>
                  <a:pt x="294309" y="293395"/>
                </a:lnTo>
                <a:lnTo>
                  <a:pt x="296570" y="296862"/>
                </a:lnTo>
                <a:lnTo>
                  <a:pt x="300342" y="301409"/>
                </a:lnTo>
                <a:lnTo>
                  <a:pt x="301752" y="307898"/>
                </a:lnTo>
                <a:lnTo>
                  <a:pt x="299808" y="308902"/>
                </a:lnTo>
                <a:lnTo>
                  <a:pt x="298602" y="307225"/>
                </a:lnTo>
                <a:lnTo>
                  <a:pt x="296672" y="309803"/>
                </a:lnTo>
                <a:lnTo>
                  <a:pt x="299529" y="314236"/>
                </a:lnTo>
                <a:lnTo>
                  <a:pt x="294449" y="314566"/>
                </a:lnTo>
                <a:lnTo>
                  <a:pt x="301752" y="324726"/>
                </a:lnTo>
                <a:lnTo>
                  <a:pt x="295554" y="323126"/>
                </a:lnTo>
                <a:lnTo>
                  <a:pt x="309372" y="337731"/>
                </a:lnTo>
                <a:lnTo>
                  <a:pt x="307467" y="341223"/>
                </a:lnTo>
                <a:lnTo>
                  <a:pt x="309372" y="346151"/>
                </a:lnTo>
                <a:lnTo>
                  <a:pt x="311111" y="349643"/>
                </a:lnTo>
                <a:lnTo>
                  <a:pt x="311264" y="345592"/>
                </a:lnTo>
                <a:lnTo>
                  <a:pt x="314032" y="344995"/>
                </a:lnTo>
                <a:lnTo>
                  <a:pt x="317119" y="344106"/>
                </a:lnTo>
                <a:lnTo>
                  <a:pt x="318262" y="339166"/>
                </a:lnTo>
                <a:lnTo>
                  <a:pt x="314871" y="331139"/>
                </a:lnTo>
                <a:lnTo>
                  <a:pt x="315633" y="331724"/>
                </a:lnTo>
                <a:lnTo>
                  <a:pt x="320687" y="324904"/>
                </a:lnTo>
                <a:lnTo>
                  <a:pt x="325755" y="317360"/>
                </a:lnTo>
                <a:lnTo>
                  <a:pt x="328231" y="313880"/>
                </a:lnTo>
                <a:lnTo>
                  <a:pt x="340093" y="300786"/>
                </a:lnTo>
                <a:lnTo>
                  <a:pt x="337172" y="305104"/>
                </a:lnTo>
                <a:lnTo>
                  <a:pt x="328917" y="316623"/>
                </a:lnTo>
                <a:lnTo>
                  <a:pt x="322503" y="326148"/>
                </a:lnTo>
                <a:lnTo>
                  <a:pt x="332498" y="311721"/>
                </a:lnTo>
                <a:lnTo>
                  <a:pt x="341617" y="299097"/>
                </a:lnTo>
                <a:lnTo>
                  <a:pt x="371055" y="266585"/>
                </a:lnTo>
                <a:lnTo>
                  <a:pt x="375361" y="262356"/>
                </a:lnTo>
                <a:lnTo>
                  <a:pt x="376809" y="260235"/>
                </a:lnTo>
                <a:lnTo>
                  <a:pt x="381927" y="254571"/>
                </a:lnTo>
                <a:lnTo>
                  <a:pt x="480301" y="145859"/>
                </a:lnTo>
                <a:lnTo>
                  <a:pt x="497382" y="127266"/>
                </a:lnTo>
                <a:lnTo>
                  <a:pt x="487197" y="139420"/>
                </a:lnTo>
                <a:lnTo>
                  <a:pt x="464388" y="166966"/>
                </a:lnTo>
                <a:lnTo>
                  <a:pt x="473278" y="156806"/>
                </a:lnTo>
                <a:lnTo>
                  <a:pt x="460349" y="174548"/>
                </a:lnTo>
                <a:lnTo>
                  <a:pt x="450151" y="185635"/>
                </a:lnTo>
                <a:lnTo>
                  <a:pt x="436676" y="199732"/>
                </a:lnTo>
                <a:lnTo>
                  <a:pt x="413918" y="226479"/>
                </a:lnTo>
                <a:lnTo>
                  <a:pt x="422122" y="215188"/>
                </a:lnTo>
                <a:lnTo>
                  <a:pt x="431634" y="203149"/>
                </a:lnTo>
                <a:lnTo>
                  <a:pt x="440588" y="192074"/>
                </a:lnTo>
                <a:lnTo>
                  <a:pt x="447090" y="183642"/>
                </a:lnTo>
                <a:lnTo>
                  <a:pt x="415315" y="218300"/>
                </a:lnTo>
                <a:lnTo>
                  <a:pt x="370751" y="271691"/>
                </a:lnTo>
                <a:lnTo>
                  <a:pt x="347738" y="295833"/>
                </a:lnTo>
                <a:lnTo>
                  <a:pt x="322186" y="327266"/>
                </a:lnTo>
                <a:lnTo>
                  <a:pt x="326237" y="323138"/>
                </a:lnTo>
                <a:lnTo>
                  <a:pt x="332270" y="316547"/>
                </a:lnTo>
                <a:lnTo>
                  <a:pt x="338162" y="310045"/>
                </a:lnTo>
                <a:lnTo>
                  <a:pt x="344093" y="303606"/>
                </a:lnTo>
                <a:lnTo>
                  <a:pt x="339458" y="309651"/>
                </a:lnTo>
                <a:lnTo>
                  <a:pt x="335089" y="315899"/>
                </a:lnTo>
                <a:lnTo>
                  <a:pt x="331012" y="322338"/>
                </a:lnTo>
                <a:lnTo>
                  <a:pt x="327266" y="329006"/>
                </a:lnTo>
                <a:lnTo>
                  <a:pt x="324573" y="331546"/>
                </a:lnTo>
                <a:lnTo>
                  <a:pt x="322351" y="333768"/>
                </a:lnTo>
                <a:lnTo>
                  <a:pt x="320586" y="335673"/>
                </a:lnTo>
                <a:lnTo>
                  <a:pt x="321386" y="336308"/>
                </a:lnTo>
                <a:lnTo>
                  <a:pt x="326339" y="330619"/>
                </a:lnTo>
                <a:lnTo>
                  <a:pt x="331482" y="324904"/>
                </a:lnTo>
                <a:lnTo>
                  <a:pt x="336638" y="319366"/>
                </a:lnTo>
                <a:lnTo>
                  <a:pt x="339280" y="316623"/>
                </a:lnTo>
                <a:lnTo>
                  <a:pt x="342023" y="313766"/>
                </a:lnTo>
                <a:lnTo>
                  <a:pt x="337896" y="316623"/>
                </a:lnTo>
                <a:lnTo>
                  <a:pt x="343611" y="310045"/>
                </a:lnTo>
                <a:lnTo>
                  <a:pt x="349465" y="303606"/>
                </a:lnTo>
                <a:lnTo>
                  <a:pt x="353364" y="299339"/>
                </a:lnTo>
                <a:lnTo>
                  <a:pt x="355993" y="296316"/>
                </a:lnTo>
                <a:lnTo>
                  <a:pt x="359168" y="292671"/>
                </a:lnTo>
                <a:lnTo>
                  <a:pt x="355193" y="296316"/>
                </a:lnTo>
                <a:lnTo>
                  <a:pt x="355587" y="295833"/>
                </a:lnTo>
                <a:lnTo>
                  <a:pt x="370268" y="277418"/>
                </a:lnTo>
                <a:lnTo>
                  <a:pt x="384149" y="260845"/>
                </a:lnTo>
                <a:lnTo>
                  <a:pt x="398348" y="244627"/>
                </a:lnTo>
                <a:lnTo>
                  <a:pt x="414401" y="226796"/>
                </a:lnTo>
                <a:lnTo>
                  <a:pt x="413715" y="228346"/>
                </a:lnTo>
                <a:lnTo>
                  <a:pt x="413588" y="228536"/>
                </a:lnTo>
                <a:lnTo>
                  <a:pt x="409295" y="233705"/>
                </a:lnTo>
                <a:lnTo>
                  <a:pt x="403212" y="240766"/>
                </a:lnTo>
                <a:lnTo>
                  <a:pt x="397421" y="247751"/>
                </a:lnTo>
                <a:lnTo>
                  <a:pt x="406717" y="237451"/>
                </a:lnTo>
                <a:lnTo>
                  <a:pt x="415417" y="226796"/>
                </a:lnTo>
                <a:lnTo>
                  <a:pt x="415683" y="226479"/>
                </a:lnTo>
                <a:lnTo>
                  <a:pt x="417512" y="224243"/>
                </a:lnTo>
                <a:lnTo>
                  <a:pt x="429526" y="209334"/>
                </a:lnTo>
                <a:lnTo>
                  <a:pt x="442480" y="193941"/>
                </a:lnTo>
                <a:lnTo>
                  <a:pt x="448767" y="187756"/>
                </a:lnTo>
                <a:lnTo>
                  <a:pt x="448246" y="189179"/>
                </a:lnTo>
                <a:lnTo>
                  <a:pt x="441858" y="197751"/>
                </a:lnTo>
                <a:lnTo>
                  <a:pt x="450481" y="187756"/>
                </a:lnTo>
                <a:lnTo>
                  <a:pt x="477189" y="156806"/>
                </a:lnTo>
                <a:lnTo>
                  <a:pt x="505256" y="125298"/>
                </a:lnTo>
                <a:lnTo>
                  <a:pt x="522046" y="105930"/>
                </a:lnTo>
                <a:lnTo>
                  <a:pt x="508762" y="122135"/>
                </a:lnTo>
                <a:lnTo>
                  <a:pt x="491236" y="143725"/>
                </a:lnTo>
                <a:lnTo>
                  <a:pt x="476745" y="162013"/>
                </a:lnTo>
                <a:lnTo>
                  <a:pt x="471995" y="166585"/>
                </a:lnTo>
                <a:lnTo>
                  <a:pt x="447040" y="196329"/>
                </a:lnTo>
                <a:lnTo>
                  <a:pt x="444703" y="198335"/>
                </a:lnTo>
                <a:lnTo>
                  <a:pt x="446290" y="194525"/>
                </a:lnTo>
                <a:lnTo>
                  <a:pt x="428180" y="216115"/>
                </a:lnTo>
                <a:lnTo>
                  <a:pt x="414756" y="232625"/>
                </a:lnTo>
                <a:lnTo>
                  <a:pt x="413270" y="234746"/>
                </a:lnTo>
                <a:lnTo>
                  <a:pt x="391185" y="259156"/>
                </a:lnTo>
                <a:lnTo>
                  <a:pt x="391185" y="264363"/>
                </a:lnTo>
                <a:lnTo>
                  <a:pt x="370814" y="287235"/>
                </a:lnTo>
                <a:lnTo>
                  <a:pt x="391185" y="264363"/>
                </a:lnTo>
                <a:lnTo>
                  <a:pt x="391185" y="259156"/>
                </a:lnTo>
                <a:lnTo>
                  <a:pt x="391058" y="259295"/>
                </a:lnTo>
                <a:lnTo>
                  <a:pt x="381927" y="269748"/>
                </a:lnTo>
                <a:lnTo>
                  <a:pt x="390258" y="264363"/>
                </a:lnTo>
                <a:lnTo>
                  <a:pt x="345440" y="310095"/>
                </a:lnTo>
                <a:lnTo>
                  <a:pt x="323278" y="338035"/>
                </a:lnTo>
                <a:lnTo>
                  <a:pt x="325120" y="339217"/>
                </a:lnTo>
                <a:lnTo>
                  <a:pt x="324243" y="338035"/>
                </a:lnTo>
                <a:lnTo>
                  <a:pt x="329311" y="331685"/>
                </a:lnTo>
                <a:lnTo>
                  <a:pt x="328549" y="337781"/>
                </a:lnTo>
                <a:lnTo>
                  <a:pt x="326542" y="340118"/>
                </a:lnTo>
                <a:lnTo>
                  <a:pt x="327253" y="340575"/>
                </a:lnTo>
                <a:lnTo>
                  <a:pt x="328358" y="339305"/>
                </a:lnTo>
                <a:lnTo>
                  <a:pt x="363207" y="301205"/>
                </a:lnTo>
                <a:lnTo>
                  <a:pt x="379780" y="281482"/>
                </a:lnTo>
                <a:lnTo>
                  <a:pt x="394169" y="264363"/>
                </a:lnTo>
                <a:lnTo>
                  <a:pt x="395236" y="263105"/>
                </a:lnTo>
                <a:lnTo>
                  <a:pt x="415658" y="238175"/>
                </a:lnTo>
                <a:lnTo>
                  <a:pt x="414743" y="240245"/>
                </a:lnTo>
                <a:lnTo>
                  <a:pt x="412838" y="242785"/>
                </a:lnTo>
                <a:lnTo>
                  <a:pt x="406768" y="250405"/>
                </a:lnTo>
                <a:lnTo>
                  <a:pt x="394169" y="264363"/>
                </a:lnTo>
                <a:lnTo>
                  <a:pt x="379780" y="281482"/>
                </a:lnTo>
                <a:lnTo>
                  <a:pt x="382244" y="278993"/>
                </a:lnTo>
                <a:lnTo>
                  <a:pt x="378701" y="283425"/>
                </a:lnTo>
                <a:lnTo>
                  <a:pt x="371119" y="292315"/>
                </a:lnTo>
                <a:lnTo>
                  <a:pt x="363029" y="302475"/>
                </a:lnTo>
                <a:lnTo>
                  <a:pt x="354393" y="313905"/>
                </a:lnTo>
                <a:lnTo>
                  <a:pt x="339737" y="335229"/>
                </a:lnTo>
                <a:lnTo>
                  <a:pt x="341388" y="332955"/>
                </a:lnTo>
                <a:lnTo>
                  <a:pt x="348157" y="324065"/>
                </a:lnTo>
                <a:lnTo>
                  <a:pt x="366928" y="301205"/>
                </a:lnTo>
                <a:lnTo>
                  <a:pt x="369392" y="299135"/>
                </a:lnTo>
                <a:lnTo>
                  <a:pt x="375208" y="291045"/>
                </a:lnTo>
                <a:lnTo>
                  <a:pt x="376275" y="288505"/>
                </a:lnTo>
                <a:lnTo>
                  <a:pt x="376707" y="287235"/>
                </a:lnTo>
                <a:lnTo>
                  <a:pt x="383590" y="277634"/>
                </a:lnTo>
                <a:lnTo>
                  <a:pt x="386664" y="274535"/>
                </a:lnTo>
                <a:lnTo>
                  <a:pt x="391693" y="269455"/>
                </a:lnTo>
                <a:lnTo>
                  <a:pt x="412902" y="244055"/>
                </a:lnTo>
                <a:lnTo>
                  <a:pt x="436626" y="217385"/>
                </a:lnTo>
                <a:lnTo>
                  <a:pt x="457746" y="192646"/>
                </a:lnTo>
                <a:lnTo>
                  <a:pt x="450824" y="202145"/>
                </a:lnTo>
                <a:lnTo>
                  <a:pt x="451053" y="204685"/>
                </a:lnTo>
                <a:lnTo>
                  <a:pt x="444588" y="211035"/>
                </a:lnTo>
                <a:lnTo>
                  <a:pt x="439039" y="216115"/>
                </a:lnTo>
                <a:lnTo>
                  <a:pt x="430491" y="225005"/>
                </a:lnTo>
                <a:lnTo>
                  <a:pt x="415023" y="244055"/>
                </a:lnTo>
                <a:lnTo>
                  <a:pt x="404075" y="258025"/>
                </a:lnTo>
                <a:lnTo>
                  <a:pt x="391833" y="273265"/>
                </a:lnTo>
                <a:lnTo>
                  <a:pt x="378485" y="288505"/>
                </a:lnTo>
                <a:lnTo>
                  <a:pt x="371170" y="297637"/>
                </a:lnTo>
                <a:lnTo>
                  <a:pt x="371449" y="297395"/>
                </a:lnTo>
                <a:lnTo>
                  <a:pt x="349846" y="324065"/>
                </a:lnTo>
                <a:lnTo>
                  <a:pt x="363753" y="308825"/>
                </a:lnTo>
                <a:lnTo>
                  <a:pt x="357187" y="317715"/>
                </a:lnTo>
                <a:lnTo>
                  <a:pt x="350824" y="326605"/>
                </a:lnTo>
                <a:lnTo>
                  <a:pt x="338836" y="341845"/>
                </a:lnTo>
                <a:lnTo>
                  <a:pt x="334860" y="345655"/>
                </a:lnTo>
                <a:lnTo>
                  <a:pt x="331851" y="350735"/>
                </a:lnTo>
                <a:lnTo>
                  <a:pt x="328523" y="359625"/>
                </a:lnTo>
                <a:lnTo>
                  <a:pt x="328053" y="362165"/>
                </a:lnTo>
                <a:lnTo>
                  <a:pt x="328358" y="367245"/>
                </a:lnTo>
                <a:lnTo>
                  <a:pt x="329476" y="369785"/>
                </a:lnTo>
                <a:lnTo>
                  <a:pt x="330047" y="370560"/>
                </a:lnTo>
                <a:lnTo>
                  <a:pt x="329628" y="371055"/>
                </a:lnTo>
                <a:lnTo>
                  <a:pt x="330415" y="371055"/>
                </a:lnTo>
                <a:lnTo>
                  <a:pt x="331292" y="372224"/>
                </a:lnTo>
                <a:lnTo>
                  <a:pt x="332130" y="371055"/>
                </a:lnTo>
                <a:lnTo>
                  <a:pt x="332803" y="371055"/>
                </a:lnTo>
                <a:lnTo>
                  <a:pt x="332460" y="370598"/>
                </a:lnTo>
                <a:lnTo>
                  <a:pt x="336689" y="364705"/>
                </a:lnTo>
                <a:lnTo>
                  <a:pt x="341680" y="358355"/>
                </a:lnTo>
                <a:lnTo>
                  <a:pt x="346151" y="352005"/>
                </a:lnTo>
                <a:lnTo>
                  <a:pt x="350113" y="346925"/>
                </a:lnTo>
                <a:lnTo>
                  <a:pt x="331431" y="368935"/>
                </a:lnTo>
                <a:lnTo>
                  <a:pt x="331216" y="368515"/>
                </a:lnTo>
                <a:lnTo>
                  <a:pt x="330746" y="367245"/>
                </a:lnTo>
                <a:lnTo>
                  <a:pt x="330428" y="365975"/>
                </a:lnTo>
                <a:lnTo>
                  <a:pt x="330263" y="363435"/>
                </a:lnTo>
                <a:lnTo>
                  <a:pt x="330428" y="362165"/>
                </a:lnTo>
                <a:lnTo>
                  <a:pt x="368668" y="308825"/>
                </a:lnTo>
                <a:lnTo>
                  <a:pt x="373748" y="302475"/>
                </a:lnTo>
                <a:lnTo>
                  <a:pt x="378002" y="297395"/>
                </a:lnTo>
                <a:lnTo>
                  <a:pt x="387540" y="285965"/>
                </a:lnTo>
                <a:lnTo>
                  <a:pt x="401243" y="268185"/>
                </a:lnTo>
                <a:lnTo>
                  <a:pt x="414769" y="251675"/>
                </a:lnTo>
                <a:lnTo>
                  <a:pt x="428040" y="233895"/>
                </a:lnTo>
                <a:lnTo>
                  <a:pt x="436816" y="225005"/>
                </a:lnTo>
                <a:lnTo>
                  <a:pt x="434047" y="228815"/>
                </a:lnTo>
                <a:lnTo>
                  <a:pt x="430288" y="233895"/>
                </a:lnTo>
                <a:lnTo>
                  <a:pt x="436130" y="227545"/>
                </a:lnTo>
                <a:lnTo>
                  <a:pt x="438251" y="225005"/>
                </a:lnTo>
                <a:lnTo>
                  <a:pt x="464832" y="193255"/>
                </a:lnTo>
                <a:lnTo>
                  <a:pt x="488086" y="162775"/>
                </a:lnTo>
                <a:lnTo>
                  <a:pt x="508330" y="136677"/>
                </a:lnTo>
                <a:lnTo>
                  <a:pt x="508850" y="136105"/>
                </a:lnTo>
                <a:lnTo>
                  <a:pt x="512940" y="133565"/>
                </a:lnTo>
                <a:lnTo>
                  <a:pt x="522605" y="119595"/>
                </a:lnTo>
                <a:lnTo>
                  <a:pt x="532180" y="108483"/>
                </a:lnTo>
                <a:lnTo>
                  <a:pt x="528180" y="115785"/>
                </a:lnTo>
                <a:lnTo>
                  <a:pt x="538137" y="101815"/>
                </a:lnTo>
                <a:lnTo>
                  <a:pt x="542442" y="96570"/>
                </a:lnTo>
                <a:lnTo>
                  <a:pt x="563041" y="73939"/>
                </a:lnTo>
                <a:lnTo>
                  <a:pt x="552627" y="87845"/>
                </a:lnTo>
                <a:lnTo>
                  <a:pt x="547738" y="94500"/>
                </a:lnTo>
                <a:lnTo>
                  <a:pt x="547738" y="100545"/>
                </a:lnTo>
                <a:lnTo>
                  <a:pt x="547585" y="100799"/>
                </a:lnTo>
                <a:lnTo>
                  <a:pt x="543039" y="108064"/>
                </a:lnTo>
                <a:lnTo>
                  <a:pt x="543039" y="150279"/>
                </a:lnTo>
                <a:lnTo>
                  <a:pt x="542594" y="151752"/>
                </a:lnTo>
                <a:lnTo>
                  <a:pt x="541540" y="153581"/>
                </a:lnTo>
                <a:lnTo>
                  <a:pt x="543039" y="150279"/>
                </a:lnTo>
                <a:lnTo>
                  <a:pt x="543039" y="108064"/>
                </a:lnTo>
                <a:lnTo>
                  <a:pt x="540715" y="111772"/>
                </a:lnTo>
                <a:lnTo>
                  <a:pt x="540715" y="121462"/>
                </a:lnTo>
                <a:lnTo>
                  <a:pt x="538937" y="126174"/>
                </a:lnTo>
                <a:lnTo>
                  <a:pt x="535343" y="136194"/>
                </a:lnTo>
                <a:lnTo>
                  <a:pt x="533349" y="139065"/>
                </a:lnTo>
                <a:lnTo>
                  <a:pt x="533349" y="181914"/>
                </a:lnTo>
                <a:lnTo>
                  <a:pt x="531850" y="186677"/>
                </a:lnTo>
                <a:lnTo>
                  <a:pt x="531101" y="188404"/>
                </a:lnTo>
                <a:lnTo>
                  <a:pt x="529196" y="193636"/>
                </a:lnTo>
                <a:lnTo>
                  <a:pt x="527608" y="198869"/>
                </a:lnTo>
                <a:lnTo>
                  <a:pt x="530682" y="190436"/>
                </a:lnTo>
                <a:lnTo>
                  <a:pt x="527989" y="199021"/>
                </a:lnTo>
                <a:lnTo>
                  <a:pt x="526681" y="202526"/>
                </a:lnTo>
                <a:lnTo>
                  <a:pt x="525640" y="204889"/>
                </a:lnTo>
                <a:lnTo>
                  <a:pt x="523582" y="208699"/>
                </a:lnTo>
                <a:lnTo>
                  <a:pt x="521208" y="212344"/>
                </a:lnTo>
                <a:lnTo>
                  <a:pt x="522795" y="210604"/>
                </a:lnTo>
                <a:lnTo>
                  <a:pt x="520458" y="219240"/>
                </a:lnTo>
                <a:lnTo>
                  <a:pt x="500964" y="271653"/>
                </a:lnTo>
                <a:lnTo>
                  <a:pt x="497192" y="281762"/>
                </a:lnTo>
                <a:lnTo>
                  <a:pt x="497522" y="280085"/>
                </a:lnTo>
                <a:lnTo>
                  <a:pt x="503428" y="259816"/>
                </a:lnTo>
                <a:lnTo>
                  <a:pt x="471004" y="352094"/>
                </a:lnTo>
                <a:lnTo>
                  <a:pt x="469138" y="357136"/>
                </a:lnTo>
                <a:lnTo>
                  <a:pt x="470115" y="352564"/>
                </a:lnTo>
                <a:lnTo>
                  <a:pt x="470903" y="348449"/>
                </a:lnTo>
                <a:lnTo>
                  <a:pt x="472795" y="341960"/>
                </a:lnTo>
                <a:lnTo>
                  <a:pt x="477240" y="329488"/>
                </a:lnTo>
                <a:lnTo>
                  <a:pt x="467118" y="355714"/>
                </a:lnTo>
                <a:lnTo>
                  <a:pt x="460552" y="374459"/>
                </a:lnTo>
                <a:lnTo>
                  <a:pt x="454672" y="391858"/>
                </a:lnTo>
                <a:lnTo>
                  <a:pt x="446595" y="414083"/>
                </a:lnTo>
                <a:lnTo>
                  <a:pt x="458050" y="378409"/>
                </a:lnTo>
                <a:lnTo>
                  <a:pt x="460832" y="370611"/>
                </a:lnTo>
                <a:lnTo>
                  <a:pt x="443750" y="414159"/>
                </a:lnTo>
                <a:lnTo>
                  <a:pt x="438607" y="430174"/>
                </a:lnTo>
                <a:lnTo>
                  <a:pt x="438607" y="438708"/>
                </a:lnTo>
                <a:lnTo>
                  <a:pt x="431076" y="458838"/>
                </a:lnTo>
                <a:lnTo>
                  <a:pt x="430860" y="459409"/>
                </a:lnTo>
                <a:lnTo>
                  <a:pt x="433425" y="449948"/>
                </a:lnTo>
                <a:lnTo>
                  <a:pt x="435495" y="443268"/>
                </a:lnTo>
                <a:lnTo>
                  <a:pt x="438353" y="438670"/>
                </a:lnTo>
                <a:lnTo>
                  <a:pt x="438607" y="438708"/>
                </a:lnTo>
                <a:lnTo>
                  <a:pt x="438607" y="430174"/>
                </a:lnTo>
                <a:lnTo>
                  <a:pt x="436689" y="436143"/>
                </a:lnTo>
                <a:lnTo>
                  <a:pt x="431850" y="454710"/>
                </a:lnTo>
                <a:lnTo>
                  <a:pt x="429145" y="461213"/>
                </a:lnTo>
                <a:lnTo>
                  <a:pt x="426605" y="467880"/>
                </a:lnTo>
                <a:lnTo>
                  <a:pt x="421208" y="480898"/>
                </a:lnTo>
                <a:lnTo>
                  <a:pt x="416128" y="494220"/>
                </a:lnTo>
                <a:lnTo>
                  <a:pt x="418668" y="489940"/>
                </a:lnTo>
                <a:lnTo>
                  <a:pt x="420230" y="487553"/>
                </a:lnTo>
                <a:lnTo>
                  <a:pt x="410349" y="513740"/>
                </a:lnTo>
                <a:lnTo>
                  <a:pt x="409790" y="515213"/>
                </a:lnTo>
                <a:lnTo>
                  <a:pt x="409790" y="520877"/>
                </a:lnTo>
                <a:lnTo>
                  <a:pt x="408952" y="524738"/>
                </a:lnTo>
                <a:lnTo>
                  <a:pt x="409092" y="522859"/>
                </a:lnTo>
                <a:lnTo>
                  <a:pt x="409790" y="520877"/>
                </a:lnTo>
                <a:lnTo>
                  <a:pt x="409790" y="515213"/>
                </a:lnTo>
                <a:lnTo>
                  <a:pt x="404609" y="528866"/>
                </a:lnTo>
                <a:lnTo>
                  <a:pt x="404609" y="537718"/>
                </a:lnTo>
                <a:lnTo>
                  <a:pt x="400227" y="549770"/>
                </a:lnTo>
                <a:lnTo>
                  <a:pt x="404609" y="537718"/>
                </a:lnTo>
                <a:lnTo>
                  <a:pt x="404609" y="528866"/>
                </a:lnTo>
                <a:lnTo>
                  <a:pt x="392506" y="560730"/>
                </a:lnTo>
                <a:lnTo>
                  <a:pt x="391210" y="564210"/>
                </a:lnTo>
                <a:lnTo>
                  <a:pt x="390575" y="560247"/>
                </a:lnTo>
                <a:lnTo>
                  <a:pt x="390258" y="557555"/>
                </a:lnTo>
                <a:lnTo>
                  <a:pt x="388835" y="549452"/>
                </a:lnTo>
                <a:lnTo>
                  <a:pt x="388708" y="544690"/>
                </a:lnTo>
                <a:lnTo>
                  <a:pt x="388670" y="543902"/>
                </a:lnTo>
                <a:lnTo>
                  <a:pt x="387807" y="536511"/>
                </a:lnTo>
                <a:lnTo>
                  <a:pt x="387362" y="529145"/>
                </a:lnTo>
                <a:lnTo>
                  <a:pt x="387400" y="520407"/>
                </a:lnTo>
                <a:lnTo>
                  <a:pt x="387718" y="514375"/>
                </a:lnTo>
                <a:lnTo>
                  <a:pt x="388670" y="512000"/>
                </a:lnTo>
                <a:lnTo>
                  <a:pt x="389623" y="507707"/>
                </a:lnTo>
                <a:lnTo>
                  <a:pt x="391261" y="502158"/>
                </a:lnTo>
                <a:lnTo>
                  <a:pt x="391693" y="500570"/>
                </a:lnTo>
                <a:lnTo>
                  <a:pt x="395643" y="487883"/>
                </a:lnTo>
                <a:lnTo>
                  <a:pt x="397383" y="482866"/>
                </a:lnTo>
                <a:lnTo>
                  <a:pt x="400824" y="475335"/>
                </a:lnTo>
                <a:lnTo>
                  <a:pt x="402170" y="472452"/>
                </a:lnTo>
                <a:lnTo>
                  <a:pt x="402247" y="472008"/>
                </a:lnTo>
                <a:lnTo>
                  <a:pt x="402234" y="472313"/>
                </a:lnTo>
                <a:lnTo>
                  <a:pt x="402209" y="472897"/>
                </a:lnTo>
                <a:lnTo>
                  <a:pt x="400723" y="476758"/>
                </a:lnTo>
                <a:lnTo>
                  <a:pt x="400786" y="477189"/>
                </a:lnTo>
                <a:lnTo>
                  <a:pt x="400939" y="476783"/>
                </a:lnTo>
                <a:lnTo>
                  <a:pt x="400926" y="477189"/>
                </a:lnTo>
                <a:lnTo>
                  <a:pt x="401345" y="477189"/>
                </a:lnTo>
                <a:lnTo>
                  <a:pt x="402031" y="477189"/>
                </a:lnTo>
                <a:lnTo>
                  <a:pt x="402958" y="474853"/>
                </a:lnTo>
                <a:lnTo>
                  <a:pt x="406057" y="470103"/>
                </a:lnTo>
                <a:lnTo>
                  <a:pt x="408990" y="464858"/>
                </a:lnTo>
                <a:lnTo>
                  <a:pt x="411683" y="459473"/>
                </a:lnTo>
                <a:lnTo>
                  <a:pt x="412305" y="458355"/>
                </a:lnTo>
                <a:lnTo>
                  <a:pt x="417931" y="448246"/>
                </a:lnTo>
                <a:lnTo>
                  <a:pt x="424243" y="435978"/>
                </a:lnTo>
                <a:lnTo>
                  <a:pt x="429564" y="425145"/>
                </a:lnTo>
                <a:lnTo>
                  <a:pt x="433590" y="416775"/>
                </a:lnTo>
                <a:lnTo>
                  <a:pt x="432320" y="418045"/>
                </a:lnTo>
                <a:lnTo>
                  <a:pt x="429933" y="421843"/>
                </a:lnTo>
                <a:lnTo>
                  <a:pt x="424700" y="431850"/>
                </a:lnTo>
                <a:lnTo>
                  <a:pt x="422516" y="436219"/>
                </a:lnTo>
                <a:lnTo>
                  <a:pt x="420179" y="441210"/>
                </a:lnTo>
                <a:lnTo>
                  <a:pt x="411835" y="458355"/>
                </a:lnTo>
                <a:lnTo>
                  <a:pt x="412470" y="455663"/>
                </a:lnTo>
                <a:lnTo>
                  <a:pt x="413423" y="452958"/>
                </a:lnTo>
                <a:lnTo>
                  <a:pt x="414693" y="450418"/>
                </a:lnTo>
                <a:lnTo>
                  <a:pt x="416445" y="446443"/>
                </a:lnTo>
                <a:lnTo>
                  <a:pt x="418884" y="441058"/>
                </a:lnTo>
                <a:lnTo>
                  <a:pt x="421208" y="435660"/>
                </a:lnTo>
                <a:lnTo>
                  <a:pt x="429056" y="418007"/>
                </a:lnTo>
                <a:lnTo>
                  <a:pt x="427609" y="418007"/>
                </a:lnTo>
                <a:lnTo>
                  <a:pt x="427202" y="418007"/>
                </a:lnTo>
                <a:lnTo>
                  <a:pt x="427443" y="417449"/>
                </a:lnTo>
                <a:lnTo>
                  <a:pt x="430555" y="410108"/>
                </a:lnTo>
                <a:lnTo>
                  <a:pt x="438683" y="390779"/>
                </a:lnTo>
                <a:lnTo>
                  <a:pt x="447560" y="369900"/>
                </a:lnTo>
                <a:lnTo>
                  <a:pt x="452653" y="358165"/>
                </a:lnTo>
                <a:lnTo>
                  <a:pt x="453097" y="357149"/>
                </a:lnTo>
                <a:lnTo>
                  <a:pt x="454406" y="355777"/>
                </a:lnTo>
                <a:lnTo>
                  <a:pt x="457060" y="352310"/>
                </a:lnTo>
                <a:lnTo>
                  <a:pt x="456615" y="355447"/>
                </a:lnTo>
                <a:lnTo>
                  <a:pt x="449351" y="373138"/>
                </a:lnTo>
                <a:lnTo>
                  <a:pt x="456184" y="358381"/>
                </a:lnTo>
                <a:lnTo>
                  <a:pt x="454761" y="364883"/>
                </a:lnTo>
                <a:lnTo>
                  <a:pt x="455383" y="366788"/>
                </a:lnTo>
                <a:lnTo>
                  <a:pt x="458787" y="358381"/>
                </a:lnTo>
                <a:lnTo>
                  <a:pt x="461238" y="352310"/>
                </a:lnTo>
                <a:lnTo>
                  <a:pt x="465874" y="340829"/>
                </a:lnTo>
                <a:lnTo>
                  <a:pt x="474586" y="319684"/>
                </a:lnTo>
                <a:lnTo>
                  <a:pt x="481990" y="301345"/>
                </a:lnTo>
                <a:lnTo>
                  <a:pt x="488556" y="283781"/>
                </a:lnTo>
                <a:lnTo>
                  <a:pt x="492264" y="276961"/>
                </a:lnTo>
                <a:lnTo>
                  <a:pt x="489762" y="284403"/>
                </a:lnTo>
                <a:lnTo>
                  <a:pt x="493483" y="277596"/>
                </a:lnTo>
                <a:lnTo>
                  <a:pt x="493712" y="276961"/>
                </a:lnTo>
                <a:lnTo>
                  <a:pt x="505053" y="246329"/>
                </a:lnTo>
                <a:lnTo>
                  <a:pt x="506984" y="242519"/>
                </a:lnTo>
                <a:lnTo>
                  <a:pt x="507453" y="241566"/>
                </a:lnTo>
                <a:lnTo>
                  <a:pt x="508203" y="240080"/>
                </a:lnTo>
                <a:lnTo>
                  <a:pt x="506526" y="245529"/>
                </a:lnTo>
                <a:lnTo>
                  <a:pt x="505866" y="248602"/>
                </a:lnTo>
                <a:lnTo>
                  <a:pt x="509803" y="240080"/>
                </a:lnTo>
                <a:lnTo>
                  <a:pt x="511416" y="236550"/>
                </a:lnTo>
                <a:lnTo>
                  <a:pt x="510235" y="240131"/>
                </a:lnTo>
                <a:lnTo>
                  <a:pt x="514731" y="228104"/>
                </a:lnTo>
                <a:lnTo>
                  <a:pt x="517893" y="219938"/>
                </a:lnTo>
                <a:lnTo>
                  <a:pt x="519925" y="215049"/>
                </a:lnTo>
                <a:lnTo>
                  <a:pt x="521030" y="212839"/>
                </a:lnTo>
                <a:lnTo>
                  <a:pt x="518934" y="216725"/>
                </a:lnTo>
                <a:lnTo>
                  <a:pt x="533349" y="181914"/>
                </a:lnTo>
                <a:lnTo>
                  <a:pt x="533349" y="139065"/>
                </a:lnTo>
                <a:lnTo>
                  <a:pt x="529856" y="144081"/>
                </a:lnTo>
                <a:lnTo>
                  <a:pt x="529856" y="179463"/>
                </a:lnTo>
                <a:lnTo>
                  <a:pt x="529501" y="180619"/>
                </a:lnTo>
                <a:lnTo>
                  <a:pt x="528345" y="185369"/>
                </a:lnTo>
                <a:lnTo>
                  <a:pt x="527850" y="187337"/>
                </a:lnTo>
                <a:lnTo>
                  <a:pt x="525170" y="192201"/>
                </a:lnTo>
                <a:lnTo>
                  <a:pt x="527583" y="188391"/>
                </a:lnTo>
                <a:lnTo>
                  <a:pt x="513448" y="226669"/>
                </a:lnTo>
                <a:lnTo>
                  <a:pt x="513448" y="230441"/>
                </a:lnTo>
                <a:lnTo>
                  <a:pt x="512356" y="233756"/>
                </a:lnTo>
                <a:lnTo>
                  <a:pt x="512521" y="232994"/>
                </a:lnTo>
                <a:lnTo>
                  <a:pt x="513448" y="230441"/>
                </a:lnTo>
                <a:lnTo>
                  <a:pt x="513448" y="226669"/>
                </a:lnTo>
                <a:lnTo>
                  <a:pt x="506806" y="241566"/>
                </a:lnTo>
                <a:lnTo>
                  <a:pt x="515086" y="217792"/>
                </a:lnTo>
                <a:lnTo>
                  <a:pt x="510590" y="225259"/>
                </a:lnTo>
                <a:lnTo>
                  <a:pt x="502500" y="241122"/>
                </a:lnTo>
                <a:lnTo>
                  <a:pt x="499986" y="242519"/>
                </a:lnTo>
                <a:lnTo>
                  <a:pt x="503796" y="232676"/>
                </a:lnTo>
                <a:lnTo>
                  <a:pt x="494169" y="256159"/>
                </a:lnTo>
                <a:lnTo>
                  <a:pt x="495033" y="249135"/>
                </a:lnTo>
                <a:lnTo>
                  <a:pt x="497243" y="243332"/>
                </a:lnTo>
                <a:lnTo>
                  <a:pt x="502805" y="232676"/>
                </a:lnTo>
                <a:lnTo>
                  <a:pt x="512457" y="213677"/>
                </a:lnTo>
                <a:lnTo>
                  <a:pt x="514692" y="209981"/>
                </a:lnTo>
                <a:lnTo>
                  <a:pt x="513372" y="211848"/>
                </a:lnTo>
                <a:lnTo>
                  <a:pt x="515543" y="207594"/>
                </a:lnTo>
                <a:lnTo>
                  <a:pt x="520611" y="197281"/>
                </a:lnTo>
                <a:lnTo>
                  <a:pt x="527316" y="183642"/>
                </a:lnTo>
                <a:lnTo>
                  <a:pt x="527380" y="183515"/>
                </a:lnTo>
                <a:lnTo>
                  <a:pt x="529234" y="180517"/>
                </a:lnTo>
                <a:lnTo>
                  <a:pt x="529856" y="179463"/>
                </a:lnTo>
                <a:lnTo>
                  <a:pt x="529856" y="144081"/>
                </a:lnTo>
                <a:lnTo>
                  <a:pt x="528688" y="145757"/>
                </a:lnTo>
                <a:lnTo>
                  <a:pt x="528688" y="152742"/>
                </a:lnTo>
                <a:lnTo>
                  <a:pt x="523506" y="161569"/>
                </a:lnTo>
                <a:lnTo>
                  <a:pt x="523278" y="161925"/>
                </a:lnTo>
                <a:lnTo>
                  <a:pt x="511048" y="180644"/>
                </a:lnTo>
                <a:lnTo>
                  <a:pt x="511048" y="204787"/>
                </a:lnTo>
                <a:lnTo>
                  <a:pt x="510070" y="207606"/>
                </a:lnTo>
                <a:lnTo>
                  <a:pt x="509943" y="208915"/>
                </a:lnTo>
                <a:lnTo>
                  <a:pt x="505980" y="215493"/>
                </a:lnTo>
                <a:lnTo>
                  <a:pt x="511048" y="204787"/>
                </a:lnTo>
                <a:lnTo>
                  <a:pt x="511048" y="180644"/>
                </a:lnTo>
                <a:lnTo>
                  <a:pt x="510628" y="181292"/>
                </a:lnTo>
                <a:lnTo>
                  <a:pt x="510628" y="196176"/>
                </a:lnTo>
                <a:lnTo>
                  <a:pt x="495909" y="223380"/>
                </a:lnTo>
                <a:lnTo>
                  <a:pt x="495909" y="225933"/>
                </a:lnTo>
                <a:lnTo>
                  <a:pt x="487603" y="242824"/>
                </a:lnTo>
                <a:lnTo>
                  <a:pt x="488937" y="240601"/>
                </a:lnTo>
                <a:lnTo>
                  <a:pt x="487870" y="243243"/>
                </a:lnTo>
                <a:lnTo>
                  <a:pt x="487870" y="261213"/>
                </a:lnTo>
                <a:lnTo>
                  <a:pt x="484403" y="269506"/>
                </a:lnTo>
                <a:lnTo>
                  <a:pt x="483273" y="271932"/>
                </a:lnTo>
                <a:lnTo>
                  <a:pt x="483273" y="283006"/>
                </a:lnTo>
                <a:lnTo>
                  <a:pt x="476123" y="300761"/>
                </a:lnTo>
                <a:lnTo>
                  <a:pt x="463105" y="332714"/>
                </a:lnTo>
                <a:lnTo>
                  <a:pt x="454012" y="354037"/>
                </a:lnTo>
                <a:lnTo>
                  <a:pt x="452818" y="355879"/>
                </a:lnTo>
                <a:lnTo>
                  <a:pt x="450507" y="358165"/>
                </a:lnTo>
                <a:lnTo>
                  <a:pt x="449770" y="356704"/>
                </a:lnTo>
                <a:lnTo>
                  <a:pt x="451993" y="349326"/>
                </a:lnTo>
                <a:lnTo>
                  <a:pt x="453593" y="348322"/>
                </a:lnTo>
                <a:lnTo>
                  <a:pt x="456692" y="342417"/>
                </a:lnTo>
                <a:lnTo>
                  <a:pt x="460895" y="332943"/>
                </a:lnTo>
                <a:lnTo>
                  <a:pt x="471043" y="308660"/>
                </a:lnTo>
                <a:lnTo>
                  <a:pt x="476275" y="296633"/>
                </a:lnTo>
                <a:lnTo>
                  <a:pt x="481152" y="286499"/>
                </a:lnTo>
                <a:lnTo>
                  <a:pt x="483273" y="283006"/>
                </a:lnTo>
                <a:lnTo>
                  <a:pt x="483273" y="271932"/>
                </a:lnTo>
                <a:lnTo>
                  <a:pt x="478180" y="282829"/>
                </a:lnTo>
                <a:lnTo>
                  <a:pt x="481799" y="272592"/>
                </a:lnTo>
                <a:lnTo>
                  <a:pt x="487870" y="261213"/>
                </a:lnTo>
                <a:lnTo>
                  <a:pt x="487870" y="243243"/>
                </a:lnTo>
                <a:lnTo>
                  <a:pt x="487083" y="245186"/>
                </a:lnTo>
                <a:lnTo>
                  <a:pt x="486232" y="248716"/>
                </a:lnTo>
                <a:lnTo>
                  <a:pt x="486117" y="249085"/>
                </a:lnTo>
                <a:lnTo>
                  <a:pt x="484619" y="251701"/>
                </a:lnTo>
                <a:lnTo>
                  <a:pt x="481596" y="258826"/>
                </a:lnTo>
                <a:lnTo>
                  <a:pt x="482244" y="258191"/>
                </a:lnTo>
                <a:lnTo>
                  <a:pt x="480021" y="262509"/>
                </a:lnTo>
                <a:lnTo>
                  <a:pt x="476389" y="265518"/>
                </a:lnTo>
                <a:lnTo>
                  <a:pt x="476389" y="282676"/>
                </a:lnTo>
                <a:lnTo>
                  <a:pt x="453390" y="340233"/>
                </a:lnTo>
                <a:lnTo>
                  <a:pt x="432854" y="390994"/>
                </a:lnTo>
                <a:lnTo>
                  <a:pt x="410565" y="444398"/>
                </a:lnTo>
                <a:lnTo>
                  <a:pt x="408063" y="450342"/>
                </a:lnTo>
                <a:lnTo>
                  <a:pt x="408063" y="462368"/>
                </a:lnTo>
                <a:lnTo>
                  <a:pt x="403390" y="473748"/>
                </a:lnTo>
                <a:lnTo>
                  <a:pt x="404063" y="472008"/>
                </a:lnTo>
                <a:lnTo>
                  <a:pt x="404863" y="470103"/>
                </a:lnTo>
                <a:lnTo>
                  <a:pt x="408063" y="462368"/>
                </a:lnTo>
                <a:lnTo>
                  <a:pt x="408063" y="450342"/>
                </a:lnTo>
                <a:lnTo>
                  <a:pt x="407555" y="451535"/>
                </a:lnTo>
                <a:lnTo>
                  <a:pt x="404380" y="458838"/>
                </a:lnTo>
                <a:lnTo>
                  <a:pt x="388467" y="493776"/>
                </a:lnTo>
                <a:lnTo>
                  <a:pt x="380733" y="508038"/>
                </a:lnTo>
                <a:lnTo>
                  <a:pt x="381368" y="505802"/>
                </a:lnTo>
                <a:lnTo>
                  <a:pt x="380415" y="506133"/>
                </a:lnTo>
                <a:lnTo>
                  <a:pt x="376923" y="511035"/>
                </a:lnTo>
                <a:lnTo>
                  <a:pt x="376389" y="512000"/>
                </a:lnTo>
                <a:lnTo>
                  <a:pt x="376288" y="513740"/>
                </a:lnTo>
                <a:lnTo>
                  <a:pt x="376364" y="512051"/>
                </a:lnTo>
                <a:lnTo>
                  <a:pt x="393268" y="456133"/>
                </a:lnTo>
                <a:lnTo>
                  <a:pt x="410654" y="416775"/>
                </a:lnTo>
                <a:lnTo>
                  <a:pt x="432181" y="369900"/>
                </a:lnTo>
                <a:lnTo>
                  <a:pt x="437451" y="358851"/>
                </a:lnTo>
                <a:lnTo>
                  <a:pt x="442709" y="347814"/>
                </a:lnTo>
                <a:lnTo>
                  <a:pt x="452323" y="328371"/>
                </a:lnTo>
                <a:lnTo>
                  <a:pt x="465594" y="300888"/>
                </a:lnTo>
                <a:lnTo>
                  <a:pt x="465226" y="303136"/>
                </a:lnTo>
                <a:lnTo>
                  <a:pt x="473100" y="288696"/>
                </a:lnTo>
                <a:lnTo>
                  <a:pt x="476389" y="282676"/>
                </a:lnTo>
                <a:lnTo>
                  <a:pt x="476389" y="265518"/>
                </a:lnTo>
                <a:lnTo>
                  <a:pt x="475818" y="265988"/>
                </a:lnTo>
                <a:lnTo>
                  <a:pt x="470814" y="271272"/>
                </a:lnTo>
                <a:lnTo>
                  <a:pt x="479971" y="254393"/>
                </a:lnTo>
                <a:lnTo>
                  <a:pt x="481812" y="251612"/>
                </a:lnTo>
                <a:lnTo>
                  <a:pt x="486130" y="245046"/>
                </a:lnTo>
                <a:lnTo>
                  <a:pt x="488861" y="238061"/>
                </a:lnTo>
                <a:lnTo>
                  <a:pt x="489927" y="236639"/>
                </a:lnTo>
                <a:lnTo>
                  <a:pt x="495909" y="225933"/>
                </a:lnTo>
                <a:lnTo>
                  <a:pt x="495909" y="223380"/>
                </a:lnTo>
                <a:lnTo>
                  <a:pt x="486333" y="241071"/>
                </a:lnTo>
                <a:lnTo>
                  <a:pt x="482752" y="246049"/>
                </a:lnTo>
                <a:lnTo>
                  <a:pt x="479679" y="250240"/>
                </a:lnTo>
                <a:lnTo>
                  <a:pt x="479679" y="251612"/>
                </a:lnTo>
                <a:lnTo>
                  <a:pt x="479679" y="253428"/>
                </a:lnTo>
                <a:lnTo>
                  <a:pt x="474853" y="262420"/>
                </a:lnTo>
                <a:lnTo>
                  <a:pt x="470154" y="271665"/>
                </a:lnTo>
                <a:lnTo>
                  <a:pt x="472960" y="262674"/>
                </a:lnTo>
                <a:lnTo>
                  <a:pt x="477507" y="255193"/>
                </a:lnTo>
                <a:lnTo>
                  <a:pt x="479679" y="251612"/>
                </a:lnTo>
                <a:lnTo>
                  <a:pt x="479679" y="250240"/>
                </a:lnTo>
                <a:lnTo>
                  <a:pt x="476046" y="255193"/>
                </a:lnTo>
                <a:lnTo>
                  <a:pt x="478675" y="247281"/>
                </a:lnTo>
                <a:lnTo>
                  <a:pt x="487311" y="232752"/>
                </a:lnTo>
                <a:lnTo>
                  <a:pt x="496150" y="216344"/>
                </a:lnTo>
                <a:lnTo>
                  <a:pt x="504177" y="200914"/>
                </a:lnTo>
                <a:lnTo>
                  <a:pt x="510413" y="189344"/>
                </a:lnTo>
                <a:lnTo>
                  <a:pt x="507949" y="196126"/>
                </a:lnTo>
                <a:lnTo>
                  <a:pt x="508825" y="197535"/>
                </a:lnTo>
                <a:lnTo>
                  <a:pt x="510628" y="196176"/>
                </a:lnTo>
                <a:lnTo>
                  <a:pt x="510628" y="181292"/>
                </a:lnTo>
                <a:lnTo>
                  <a:pt x="508139" y="185089"/>
                </a:lnTo>
                <a:lnTo>
                  <a:pt x="498805" y="198399"/>
                </a:lnTo>
                <a:lnTo>
                  <a:pt x="500392" y="195694"/>
                </a:lnTo>
                <a:lnTo>
                  <a:pt x="502132" y="192684"/>
                </a:lnTo>
                <a:lnTo>
                  <a:pt x="504583" y="188709"/>
                </a:lnTo>
                <a:lnTo>
                  <a:pt x="506247" y="186016"/>
                </a:lnTo>
                <a:lnTo>
                  <a:pt x="508800" y="182041"/>
                </a:lnTo>
                <a:lnTo>
                  <a:pt x="511975" y="177279"/>
                </a:lnTo>
                <a:lnTo>
                  <a:pt x="517131" y="169468"/>
                </a:lnTo>
                <a:lnTo>
                  <a:pt x="523481" y="160159"/>
                </a:lnTo>
                <a:lnTo>
                  <a:pt x="528688" y="152742"/>
                </a:lnTo>
                <a:lnTo>
                  <a:pt x="528688" y="145757"/>
                </a:lnTo>
                <a:lnTo>
                  <a:pt x="517829" y="161340"/>
                </a:lnTo>
                <a:lnTo>
                  <a:pt x="495427" y="195262"/>
                </a:lnTo>
                <a:lnTo>
                  <a:pt x="495427" y="204152"/>
                </a:lnTo>
                <a:lnTo>
                  <a:pt x="493941" y="206667"/>
                </a:lnTo>
                <a:lnTo>
                  <a:pt x="489686" y="213791"/>
                </a:lnTo>
                <a:lnTo>
                  <a:pt x="495427" y="204152"/>
                </a:lnTo>
                <a:lnTo>
                  <a:pt x="495427" y="195262"/>
                </a:lnTo>
                <a:lnTo>
                  <a:pt x="488607" y="205574"/>
                </a:lnTo>
                <a:lnTo>
                  <a:pt x="460870" y="249339"/>
                </a:lnTo>
                <a:lnTo>
                  <a:pt x="469595" y="239496"/>
                </a:lnTo>
                <a:lnTo>
                  <a:pt x="459638" y="255790"/>
                </a:lnTo>
                <a:lnTo>
                  <a:pt x="458965" y="251714"/>
                </a:lnTo>
                <a:lnTo>
                  <a:pt x="428802" y="299097"/>
                </a:lnTo>
                <a:lnTo>
                  <a:pt x="411251" y="325729"/>
                </a:lnTo>
                <a:lnTo>
                  <a:pt x="406336" y="332676"/>
                </a:lnTo>
                <a:lnTo>
                  <a:pt x="410527" y="325513"/>
                </a:lnTo>
                <a:lnTo>
                  <a:pt x="412940" y="321386"/>
                </a:lnTo>
                <a:lnTo>
                  <a:pt x="422719" y="306971"/>
                </a:lnTo>
                <a:lnTo>
                  <a:pt x="427647" y="299808"/>
                </a:lnTo>
                <a:lnTo>
                  <a:pt x="432625" y="292671"/>
                </a:lnTo>
                <a:lnTo>
                  <a:pt x="439521" y="280924"/>
                </a:lnTo>
                <a:lnTo>
                  <a:pt x="443585" y="273837"/>
                </a:lnTo>
                <a:lnTo>
                  <a:pt x="445185" y="270776"/>
                </a:lnTo>
                <a:lnTo>
                  <a:pt x="444677" y="271094"/>
                </a:lnTo>
                <a:lnTo>
                  <a:pt x="442480" y="274193"/>
                </a:lnTo>
                <a:lnTo>
                  <a:pt x="438988" y="279476"/>
                </a:lnTo>
                <a:lnTo>
                  <a:pt x="419608" y="309333"/>
                </a:lnTo>
                <a:lnTo>
                  <a:pt x="416547" y="314159"/>
                </a:lnTo>
                <a:lnTo>
                  <a:pt x="413893" y="318058"/>
                </a:lnTo>
                <a:lnTo>
                  <a:pt x="408330" y="325513"/>
                </a:lnTo>
                <a:lnTo>
                  <a:pt x="408330" y="324256"/>
                </a:lnTo>
                <a:lnTo>
                  <a:pt x="415950" y="309816"/>
                </a:lnTo>
                <a:lnTo>
                  <a:pt x="423951" y="300545"/>
                </a:lnTo>
                <a:lnTo>
                  <a:pt x="434441" y="282473"/>
                </a:lnTo>
                <a:lnTo>
                  <a:pt x="448627" y="257670"/>
                </a:lnTo>
                <a:lnTo>
                  <a:pt x="467690" y="228231"/>
                </a:lnTo>
                <a:lnTo>
                  <a:pt x="470776" y="224599"/>
                </a:lnTo>
                <a:lnTo>
                  <a:pt x="469938" y="226707"/>
                </a:lnTo>
                <a:lnTo>
                  <a:pt x="466509" y="232587"/>
                </a:lnTo>
                <a:lnTo>
                  <a:pt x="457225" y="247916"/>
                </a:lnTo>
                <a:lnTo>
                  <a:pt x="454037" y="253530"/>
                </a:lnTo>
                <a:lnTo>
                  <a:pt x="453605" y="255181"/>
                </a:lnTo>
                <a:lnTo>
                  <a:pt x="457212" y="250939"/>
                </a:lnTo>
                <a:lnTo>
                  <a:pt x="461200" y="242404"/>
                </a:lnTo>
                <a:lnTo>
                  <a:pt x="467321" y="232435"/>
                </a:lnTo>
                <a:lnTo>
                  <a:pt x="472478" y="224599"/>
                </a:lnTo>
                <a:lnTo>
                  <a:pt x="475361" y="220218"/>
                </a:lnTo>
                <a:lnTo>
                  <a:pt x="485152" y="204901"/>
                </a:lnTo>
                <a:lnTo>
                  <a:pt x="486181" y="204736"/>
                </a:lnTo>
                <a:lnTo>
                  <a:pt x="489432" y="200482"/>
                </a:lnTo>
                <a:lnTo>
                  <a:pt x="494118" y="193624"/>
                </a:lnTo>
                <a:lnTo>
                  <a:pt x="499440" y="185699"/>
                </a:lnTo>
                <a:lnTo>
                  <a:pt x="504507" y="178206"/>
                </a:lnTo>
                <a:lnTo>
                  <a:pt x="508444" y="172681"/>
                </a:lnTo>
                <a:lnTo>
                  <a:pt x="510413" y="170611"/>
                </a:lnTo>
                <a:lnTo>
                  <a:pt x="509587" y="173482"/>
                </a:lnTo>
                <a:lnTo>
                  <a:pt x="511302" y="170611"/>
                </a:lnTo>
                <a:lnTo>
                  <a:pt x="518033" y="159346"/>
                </a:lnTo>
                <a:lnTo>
                  <a:pt x="518502" y="158965"/>
                </a:lnTo>
                <a:lnTo>
                  <a:pt x="518947" y="157822"/>
                </a:lnTo>
                <a:lnTo>
                  <a:pt x="533920" y="132765"/>
                </a:lnTo>
                <a:lnTo>
                  <a:pt x="540715" y="121462"/>
                </a:lnTo>
                <a:lnTo>
                  <a:pt x="540715" y="111772"/>
                </a:lnTo>
                <a:lnTo>
                  <a:pt x="539457" y="113766"/>
                </a:lnTo>
                <a:lnTo>
                  <a:pt x="536486" y="118287"/>
                </a:lnTo>
                <a:lnTo>
                  <a:pt x="531355" y="124675"/>
                </a:lnTo>
                <a:lnTo>
                  <a:pt x="527342" y="129705"/>
                </a:lnTo>
                <a:lnTo>
                  <a:pt x="540004" y="111975"/>
                </a:lnTo>
                <a:lnTo>
                  <a:pt x="547738" y="100545"/>
                </a:lnTo>
                <a:lnTo>
                  <a:pt x="547738" y="94500"/>
                </a:lnTo>
                <a:lnTo>
                  <a:pt x="546087" y="96735"/>
                </a:lnTo>
                <a:lnTo>
                  <a:pt x="543331" y="100545"/>
                </a:lnTo>
                <a:lnTo>
                  <a:pt x="541007" y="103085"/>
                </a:lnTo>
                <a:lnTo>
                  <a:pt x="537387" y="108165"/>
                </a:lnTo>
                <a:lnTo>
                  <a:pt x="529361" y="119595"/>
                </a:lnTo>
                <a:lnTo>
                  <a:pt x="514845" y="137375"/>
                </a:lnTo>
                <a:lnTo>
                  <a:pt x="514362" y="137375"/>
                </a:lnTo>
                <a:lnTo>
                  <a:pt x="516559" y="134226"/>
                </a:lnTo>
                <a:lnTo>
                  <a:pt x="514273" y="137375"/>
                </a:lnTo>
                <a:lnTo>
                  <a:pt x="512432" y="139915"/>
                </a:lnTo>
                <a:lnTo>
                  <a:pt x="502183" y="153885"/>
                </a:lnTo>
                <a:lnTo>
                  <a:pt x="492239" y="167855"/>
                </a:lnTo>
                <a:lnTo>
                  <a:pt x="480237" y="181825"/>
                </a:lnTo>
                <a:lnTo>
                  <a:pt x="468757" y="197065"/>
                </a:lnTo>
                <a:lnTo>
                  <a:pt x="462572" y="205955"/>
                </a:lnTo>
                <a:lnTo>
                  <a:pt x="460235" y="209765"/>
                </a:lnTo>
                <a:lnTo>
                  <a:pt x="461200" y="209765"/>
                </a:lnTo>
                <a:lnTo>
                  <a:pt x="464375" y="208495"/>
                </a:lnTo>
                <a:lnTo>
                  <a:pt x="453428" y="223735"/>
                </a:lnTo>
                <a:lnTo>
                  <a:pt x="440105" y="240245"/>
                </a:lnTo>
                <a:lnTo>
                  <a:pt x="430631" y="251675"/>
                </a:lnTo>
                <a:lnTo>
                  <a:pt x="423989" y="259295"/>
                </a:lnTo>
                <a:lnTo>
                  <a:pt x="419150" y="265645"/>
                </a:lnTo>
                <a:lnTo>
                  <a:pt x="415099" y="269455"/>
                </a:lnTo>
                <a:lnTo>
                  <a:pt x="410806" y="273265"/>
                </a:lnTo>
                <a:lnTo>
                  <a:pt x="405218" y="279615"/>
                </a:lnTo>
                <a:lnTo>
                  <a:pt x="397243" y="287235"/>
                </a:lnTo>
                <a:lnTo>
                  <a:pt x="395668" y="291045"/>
                </a:lnTo>
                <a:lnTo>
                  <a:pt x="392125" y="296125"/>
                </a:lnTo>
                <a:lnTo>
                  <a:pt x="386981" y="303745"/>
                </a:lnTo>
                <a:lnTo>
                  <a:pt x="380580" y="311365"/>
                </a:lnTo>
                <a:lnTo>
                  <a:pt x="365506" y="330415"/>
                </a:lnTo>
                <a:lnTo>
                  <a:pt x="354711" y="343115"/>
                </a:lnTo>
                <a:lnTo>
                  <a:pt x="349783" y="350735"/>
                </a:lnTo>
                <a:lnTo>
                  <a:pt x="362356" y="335495"/>
                </a:lnTo>
                <a:lnTo>
                  <a:pt x="367080" y="330415"/>
                </a:lnTo>
                <a:lnTo>
                  <a:pt x="370725" y="326605"/>
                </a:lnTo>
                <a:lnTo>
                  <a:pt x="372465" y="325335"/>
                </a:lnTo>
                <a:lnTo>
                  <a:pt x="371436" y="326605"/>
                </a:lnTo>
                <a:lnTo>
                  <a:pt x="366776" y="332955"/>
                </a:lnTo>
                <a:lnTo>
                  <a:pt x="339166" y="365975"/>
                </a:lnTo>
                <a:lnTo>
                  <a:pt x="333121" y="373595"/>
                </a:lnTo>
                <a:lnTo>
                  <a:pt x="331533" y="374865"/>
                </a:lnTo>
                <a:lnTo>
                  <a:pt x="327253" y="371055"/>
                </a:lnTo>
                <a:lnTo>
                  <a:pt x="325831" y="367245"/>
                </a:lnTo>
                <a:lnTo>
                  <a:pt x="325831" y="360895"/>
                </a:lnTo>
                <a:lnTo>
                  <a:pt x="331063" y="348195"/>
                </a:lnTo>
                <a:lnTo>
                  <a:pt x="331851" y="346925"/>
                </a:lnTo>
                <a:lnTo>
                  <a:pt x="332486" y="345655"/>
                </a:lnTo>
                <a:lnTo>
                  <a:pt x="334086" y="343115"/>
                </a:lnTo>
                <a:lnTo>
                  <a:pt x="335038" y="341845"/>
                </a:lnTo>
                <a:lnTo>
                  <a:pt x="335813" y="340575"/>
                </a:lnTo>
                <a:lnTo>
                  <a:pt x="336245" y="339991"/>
                </a:lnTo>
                <a:lnTo>
                  <a:pt x="334391" y="341845"/>
                </a:lnTo>
                <a:lnTo>
                  <a:pt x="333438" y="343115"/>
                </a:lnTo>
                <a:lnTo>
                  <a:pt x="331851" y="345655"/>
                </a:lnTo>
                <a:lnTo>
                  <a:pt x="330111" y="348195"/>
                </a:lnTo>
                <a:lnTo>
                  <a:pt x="325018" y="365975"/>
                </a:lnTo>
                <a:lnTo>
                  <a:pt x="325348" y="367245"/>
                </a:lnTo>
                <a:lnTo>
                  <a:pt x="326618" y="371055"/>
                </a:lnTo>
                <a:lnTo>
                  <a:pt x="327723" y="373595"/>
                </a:lnTo>
                <a:lnTo>
                  <a:pt x="328993" y="374865"/>
                </a:lnTo>
                <a:lnTo>
                  <a:pt x="331851" y="378675"/>
                </a:lnTo>
                <a:lnTo>
                  <a:pt x="334860" y="374865"/>
                </a:lnTo>
                <a:lnTo>
                  <a:pt x="340588" y="368515"/>
                </a:lnTo>
                <a:lnTo>
                  <a:pt x="344551" y="364705"/>
                </a:lnTo>
                <a:lnTo>
                  <a:pt x="345033" y="364705"/>
                </a:lnTo>
                <a:lnTo>
                  <a:pt x="348830" y="360895"/>
                </a:lnTo>
                <a:lnTo>
                  <a:pt x="353263" y="355815"/>
                </a:lnTo>
                <a:lnTo>
                  <a:pt x="362318" y="343115"/>
                </a:lnTo>
                <a:lnTo>
                  <a:pt x="366928" y="338035"/>
                </a:lnTo>
                <a:lnTo>
                  <a:pt x="371449" y="331685"/>
                </a:lnTo>
                <a:lnTo>
                  <a:pt x="376199" y="326605"/>
                </a:lnTo>
                <a:lnTo>
                  <a:pt x="377190" y="325335"/>
                </a:lnTo>
                <a:lnTo>
                  <a:pt x="381152" y="320255"/>
                </a:lnTo>
                <a:lnTo>
                  <a:pt x="385013" y="316445"/>
                </a:lnTo>
                <a:lnTo>
                  <a:pt x="386295" y="315175"/>
                </a:lnTo>
                <a:lnTo>
                  <a:pt x="383273" y="316445"/>
                </a:lnTo>
                <a:lnTo>
                  <a:pt x="401485" y="294855"/>
                </a:lnTo>
                <a:lnTo>
                  <a:pt x="421081" y="270725"/>
                </a:lnTo>
                <a:lnTo>
                  <a:pt x="440994" y="245325"/>
                </a:lnTo>
                <a:lnTo>
                  <a:pt x="460082" y="222465"/>
                </a:lnTo>
                <a:lnTo>
                  <a:pt x="466013" y="213575"/>
                </a:lnTo>
                <a:lnTo>
                  <a:pt x="469201" y="208495"/>
                </a:lnTo>
                <a:lnTo>
                  <a:pt x="483577" y="185635"/>
                </a:lnTo>
                <a:lnTo>
                  <a:pt x="509536" y="154203"/>
                </a:lnTo>
                <a:lnTo>
                  <a:pt x="483285" y="194525"/>
                </a:lnTo>
                <a:lnTo>
                  <a:pt x="466509" y="219925"/>
                </a:lnTo>
                <a:lnTo>
                  <a:pt x="448818" y="245325"/>
                </a:lnTo>
                <a:lnTo>
                  <a:pt x="447078" y="242785"/>
                </a:lnTo>
                <a:lnTo>
                  <a:pt x="444334" y="247865"/>
                </a:lnTo>
                <a:lnTo>
                  <a:pt x="440029" y="254215"/>
                </a:lnTo>
                <a:lnTo>
                  <a:pt x="430250" y="269455"/>
                </a:lnTo>
                <a:lnTo>
                  <a:pt x="426504" y="274535"/>
                </a:lnTo>
                <a:lnTo>
                  <a:pt x="424700" y="278345"/>
                </a:lnTo>
                <a:lnTo>
                  <a:pt x="425742" y="277075"/>
                </a:lnTo>
                <a:lnTo>
                  <a:pt x="430568" y="271995"/>
                </a:lnTo>
                <a:lnTo>
                  <a:pt x="405663" y="302475"/>
                </a:lnTo>
                <a:lnTo>
                  <a:pt x="398678" y="310095"/>
                </a:lnTo>
                <a:lnTo>
                  <a:pt x="394398" y="316445"/>
                </a:lnTo>
                <a:lnTo>
                  <a:pt x="388353" y="324065"/>
                </a:lnTo>
                <a:lnTo>
                  <a:pt x="390563" y="318985"/>
                </a:lnTo>
                <a:lnTo>
                  <a:pt x="400050" y="303745"/>
                </a:lnTo>
                <a:lnTo>
                  <a:pt x="401370" y="298665"/>
                </a:lnTo>
                <a:lnTo>
                  <a:pt x="396138" y="306285"/>
                </a:lnTo>
                <a:lnTo>
                  <a:pt x="380428" y="327875"/>
                </a:lnTo>
                <a:lnTo>
                  <a:pt x="380949" y="325335"/>
                </a:lnTo>
                <a:lnTo>
                  <a:pt x="371983" y="335495"/>
                </a:lnTo>
                <a:lnTo>
                  <a:pt x="372325" y="334225"/>
                </a:lnTo>
                <a:lnTo>
                  <a:pt x="365340" y="343115"/>
                </a:lnTo>
                <a:lnTo>
                  <a:pt x="358711" y="352005"/>
                </a:lnTo>
                <a:lnTo>
                  <a:pt x="352501" y="360895"/>
                </a:lnTo>
                <a:lnTo>
                  <a:pt x="346773" y="368515"/>
                </a:lnTo>
                <a:lnTo>
                  <a:pt x="341769" y="376135"/>
                </a:lnTo>
                <a:lnTo>
                  <a:pt x="337248" y="385025"/>
                </a:lnTo>
                <a:lnTo>
                  <a:pt x="333197" y="392645"/>
                </a:lnTo>
                <a:lnTo>
                  <a:pt x="329628" y="401535"/>
                </a:lnTo>
                <a:lnTo>
                  <a:pt x="335051" y="403860"/>
                </a:lnTo>
                <a:lnTo>
                  <a:pt x="333603" y="402805"/>
                </a:lnTo>
                <a:lnTo>
                  <a:pt x="336296" y="395185"/>
                </a:lnTo>
                <a:lnTo>
                  <a:pt x="339788" y="388835"/>
                </a:lnTo>
                <a:lnTo>
                  <a:pt x="344068" y="381215"/>
                </a:lnTo>
                <a:lnTo>
                  <a:pt x="343598" y="383755"/>
                </a:lnTo>
                <a:lnTo>
                  <a:pt x="343128" y="385025"/>
                </a:lnTo>
                <a:lnTo>
                  <a:pt x="342798" y="387565"/>
                </a:lnTo>
                <a:lnTo>
                  <a:pt x="346265" y="381215"/>
                </a:lnTo>
                <a:lnTo>
                  <a:pt x="348335" y="377405"/>
                </a:lnTo>
                <a:lnTo>
                  <a:pt x="354584" y="368515"/>
                </a:lnTo>
                <a:lnTo>
                  <a:pt x="361378" y="359625"/>
                </a:lnTo>
                <a:lnTo>
                  <a:pt x="368515" y="350735"/>
                </a:lnTo>
                <a:lnTo>
                  <a:pt x="381088" y="335495"/>
                </a:lnTo>
                <a:lnTo>
                  <a:pt x="387413" y="327875"/>
                </a:lnTo>
                <a:lnTo>
                  <a:pt x="390563" y="324065"/>
                </a:lnTo>
                <a:lnTo>
                  <a:pt x="397878" y="315175"/>
                </a:lnTo>
                <a:lnTo>
                  <a:pt x="412572" y="296125"/>
                </a:lnTo>
                <a:lnTo>
                  <a:pt x="422376" y="284137"/>
                </a:lnTo>
                <a:lnTo>
                  <a:pt x="417550" y="291045"/>
                </a:lnTo>
                <a:lnTo>
                  <a:pt x="395312" y="321525"/>
                </a:lnTo>
                <a:lnTo>
                  <a:pt x="385533" y="335495"/>
                </a:lnTo>
                <a:lnTo>
                  <a:pt x="377240" y="346925"/>
                </a:lnTo>
                <a:lnTo>
                  <a:pt x="383755" y="335495"/>
                </a:lnTo>
                <a:lnTo>
                  <a:pt x="378714" y="341845"/>
                </a:lnTo>
                <a:lnTo>
                  <a:pt x="374294" y="346925"/>
                </a:lnTo>
                <a:lnTo>
                  <a:pt x="370433" y="353275"/>
                </a:lnTo>
                <a:lnTo>
                  <a:pt x="367080" y="357085"/>
                </a:lnTo>
                <a:lnTo>
                  <a:pt x="362953" y="363435"/>
                </a:lnTo>
                <a:lnTo>
                  <a:pt x="359625" y="368515"/>
                </a:lnTo>
                <a:lnTo>
                  <a:pt x="356768" y="373595"/>
                </a:lnTo>
                <a:lnTo>
                  <a:pt x="351751" y="381215"/>
                </a:lnTo>
                <a:lnTo>
                  <a:pt x="346468" y="388835"/>
                </a:lnTo>
                <a:lnTo>
                  <a:pt x="340995" y="396455"/>
                </a:lnTo>
                <a:lnTo>
                  <a:pt x="335394" y="404012"/>
                </a:lnTo>
                <a:lnTo>
                  <a:pt x="338518" y="405345"/>
                </a:lnTo>
                <a:lnTo>
                  <a:pt x="349631" y="392645"/>
                </a:lnTo>
                <a:lnTo>
                  <a:pt x="361302" y="377405"/>
                </a:lnTo>
                <a:lnTo>
                  <a:pt x="365506" y="372325"/>
                </a:lnTo>
                <a:lnTo>
                  <a:pt x="373926" y="362165"/>
                </a:lnTo>
                <a:lnTo>
                  <a:pt x="387883" y="343115"/>
                </a:lnTo>
                <a:lnTo>
                  <a:pt x="382066" y="350735"/>
                </a:lnTo>
                <a:lnTo>
                  <a:pt x="370522" y="364705"/>
                </a:lnTo>
                <a:lnTo>
                  <a:pt x="364705" y="372325"/>
                </a:lnTo>
                <a:lnTo>
                  <a:pt x="364236" y="372325"/>
                </a:lnTo>
                <a:lnTo>
                  <a:pt x="367245" y="367245"/>
                </a:lnTo>
                <a:lnTo>
                  <a:pt x="375818" y="355815"/>
                </a:lnTo>
                <a:lnTo>
                  <a:pt x="381838" y="346925"/>
                </a:lnTo>
                <a:lnTo>
                  <a:pt x="386130" y="340575"/>
                </a:lnTo>
                <a:lnTo>
                  <a:pt x="394817" y="331685"/>
                </a:lnTo>
                <a:lnTo>
                  <a:pt x="400011" y="325335"/>
                </a:lnTo>
                <a:lnTo>
                  <a:pt x="402488" y="322326"/>
                </a:lnTo>
                <a:lnTo>
                  <a:pt x="399935" y="325335"/>
                </a:lnTo>
                <a:lnTo>
                  <a:pt x="400570" y="321525"/>
                </a:lnTo>
                <a:lnTo>
                  <a:pt x="400100" y="321525"/>
                </a:lnTo>
                <a:lnTo>
                  <a:pt x="412457" y="305015"/>
                </a:lnTo>
                <a:lnTo>
                  <a:pt x="421589" y="292315"/>
                </a:lnTo>
                <a:lnTo>
                  <a:pt x="428421" y="282155"/>
                </a:lnTo>
                <a:lnTo>
                  <a:pt x="433895" y="273265"/>
                </a:lnTo>
                <a:lnTo>
                  <a:pt x="443674" y="256451"/>
                </a:lnTo>
                <a:lnTo>
                  <a:pt x="455485" y="241515"/>
                </a:lnTo>
                <a:lnTo>
                  <a:pt x="459867" y="235559"/>
                </a:lnTo>
                <a:lnTo>
                  <a:pt x="458343" y="237705"/>
                </a:lnTo>
                <a:lnTo>
                  <a:pt x="458457" y="238290"/>
                </a:lnTo>
                <a:lnTo>
                  <a:pt x="456641" y="241109"/>
                </a:lnTo>
                <a:lnTo>
                  <a:pt x="444766" y="259765"/>
                </a:lnTo>
                <a:lnTo>
                  <a:pt x="433019" y="278511"/>
                </a:lnTo>
                <a:lnTo>
                  <a:pt x="423367" y="294005"/>
                </a:lnTo>
                <a:lnTo>
                  <a:pt x="417245" y="302475"/>
                </a:lnTo>
                <a:lnTo>
                  <a:pt x="411759" y="310451"/>
                </a:lnTo>
                <a:lnTo>
                  <a:pt x="413029" y="308825"/>
                </a:lnTo>
                <a:lnTo>
                  <a:pt x="419392" y="300380"/>
                </a:lnTo>
                <a:lnTo>
                  <a:pt x="410400" y="314833"/>
                </a:lnTo>
                <a:lnTo>
                  <a:pt x="399529" y="332422"/>
                </a:lnTo>
                <a:lnTo>
                  <a:pt x="389128" y="349491"/>
                </a:lnTo>
                <a:lnTo>
                  <a:pt x="387388" y="354406"/>
                </a:lnTo>
                <a:lnTo>
                  <a:pt x="385165" y="359168"/>
                </a:lnTo>
                <a:lnTo>
                  <a:pt x="382460" y="363613"/>
                </a:lnTo>
                <a:lnTo>
                  <a:pt x="379133" y="369798"/>
                </a:lnTo>
                <a:lnTo>
                  <a:pt x="374662" y="377139"/>
                </a:lnTo>
                <a:lnTo>
                  <a:pt x="369531" y="386257"/>
                </a:lnTo>
                <a:lnTo>
                  <a:pt x="361696" y="398348"/>
                </a:lnTo>
                <a:lnTo>
                  <a:pt x="361696" y="399897"/>
                </a:lnTo>
                <a:lnTo>
                  <a:pt x="354850" y="412178"/>
                </a:lnTo>
                <a:lnTo>
                  <a:pt x="361696" y="399897"/>
                </a:lnTo>
                <a:lnTo>
                  <a:pt x="361696" y="398348"/>
                </a:lnTo>
                <a:lnTo>
                  <a:pt x="356539" y="406298"/>
                </a:lnTo>
                <a:lnTo>
                  <a:pt x="350202" y="416001"/>
                </a:lnTo>
                <a:lnTo>
                  <a:pt x="350202" y="422897"/>
                </a:lnTo>
                <a:lnTo>
                  <a:pt x="349935" y="423595"/>
                </a:lnTo>
                <a:lnTo>
                  <a:pt x="349402" y="424078"/>
                </a:lnTo>
                <a:lnTo>
                  <a:pt x="350202" y="422897"/>
                </a:lnTo>
                <a:lnTo>
                  <a:pt x="350202" y="416001"/>
                </a:lnTo>
                <a:lnTo>
                  <a:pt x="342633" y="427570"/>
                </a:lnTo>
                <a:lnTo>
                  <a:pt x="344881" y="428942"/>
                </a:lnTo>
                <a:lnTo>
                  <a:pt x="344703" y="429158"/>
                </a:lnTo>
                <a:lnTo>
                  <a:pt x="347230" y="430745"/>
                </a:lnTo>
                <a:lnTo>
                  <a:pt x="347446" y="430504"/>
                </a:lnTo>
                <a:lnTo>
                  <a:pt x="349935" y="432015"/>
                </a:lnTo>
                <a:lnTo>
                  <a:pt x="362013" y="410044"/>
                </a:lnTo>
                <a:lnTo>
                  <a:pt x="364070" y="406298"/>
                </a:lnTo>
                <a:lnTo>
                  <a:pt x="366331" y="402183"/>
                </a:lnTo>
                <a:lnTo>
                  <a:pt x="372579" y="391185"/>
                </a:lnTo>
                <a:lnTo>
                  <a:pt x="376986" y="385749"/>
                </a:lnTo>
                <a:lnTo>
                  <a:pt x="379298" y="384086"/>
                </a:lnTo>
                <a:lnTo>
                  <a:pt x="391147" y="366039"/>
                </a:lnTo>
                <a:lnTo>
                  <a:pt x="391477" y="365175"/>
                </a:lnTo>
                <a:lnTo>
                  <a:pt x="391972" y="363867"/>
                </a:lnTo>
                <a:lnTo>
                  <a:pt x="390029" y="365175"/>
                </a:lnTo>
                <a:lnTo>
                  <a:pt x="393573" y="357581"/>
                </a:lnTo>
                <a:lnTo>
                  <a:pt x="414197" y="333451"/>
                </a:lnTo>
                <a:lnTo>
                  <a:pt x="425627" y="315988"/>
                </a:lnTo>
                <a:lnTo>
                  <a:pt x="418465" y="329323"/>
                </a:lnTo>
                <a:lnTo>
                  <a:pt x="407162" y="350278"/>
                </a:lnTo>
                <a:lnTo>
                  <a:pt x="396328" y="369798"/>
                </a:lnTo>
                <a:lnTo>
                  <a:pt x="384187" y="390563"/>
                </a:lnTo>
                <a:lnTo>
                  <a:pt x="370878" y="411861"/>
                </a:lnTo>
                <a:lnTo>
                  <a:pt x="369023" y="416064"/>
                </a:lnTo>
                <a:lnTo>
                  <a:pt x="363626" y="422897"/>
                </a:lnTo>
                <a:lnTo>
                  <a:pt x="362712" y="423989"/>
                </a:lnTo>
                <a:lnTo>
                  <a:pt x="362712" y="430364"/>
                </a:lnTo>
                <a:lnTo>
                  <a:pt x="361353" y="433438"/>
                </a:lnTo>
                <a:lnTo>
                  <a:pt x="361670" y="431990"/>
                </a:lnTo>
                <a:lnTo>
                  <a:pt x="362712" y="430364"/>
                </a:lnTo>
                <a:lnTo>
                  <a:pt x="362712" y="423989"/>
                </a:lnTo>
                <a:lnTo>
                  <a:pt x="358889" y="428536"/>
                </a:lnTo>
                <a:lnTo>
                  <a:pt x="360095" y="425030"/>
                </a:lnTo>
                <a:lnTo>
                  <a:pt x="356514" y="432168"/>
                </a:lnTo>
                <a:lnTo>
                  <a:pt x="354533" y="435343"/>
                </a:lnTo>
                <a:lnTo>
                  <a:pt x="350710" y="441223"/>
                </a:lnTo>
                <a:lnTo>
                  <a:pt x="347383" y="446303"/>
                </a:lnTo>
                <a:lnTo>
                  <a:pt x="348424" y="446938"/>
                </a:lnTo>
                <a:lnTo>
                  <a:pt x="352069" y="440321"/>
                </a:lnTo>
                <a:lnTo>
                  <a:pt x="351586" y="441223"/>
                </a:lnTo>
                <a:lnTo>
                  <a:pt x="348424" y="446938"/>
                </a:lnTo>
                <a:lnTo>
                  <a:pt x="348335" y="447090"/>
                </a:lnTo>
                <a:lnTo>
                  <a:pt x="352158" y="449465"/>
                </a:lnTo>
                <a:lnTo>
                  <a:pt x="352285" y="449287"/>
                </a:lnTo>
                <a:lnTo>
                  <a:pt x="353110" y="449783"/>
                </a:lnTo>
                <a:lnTo>
                  <a:pt x="356387" y="443509"/>
                </a:lnTo>
                <a:lnTo>
                  <a:pt x="364490" y="431990"/>
                </a:lnTo>
                <a:lnTo>
                  <a:pt x="369582" y="424561"/>
                </a:lnTo>
                <a:lnTo>
                  <a:pt x="375170" y="416140"/>
                </a:lnTo>
                <a:lnTo>
                  <a:pt x="360400" y="435838"/>
                </a:lnTo>
                <a:lnTo>
                  <a:pt x="360819" y="435038"/>
                </a:lnTo>
                <a:lnTo>
                  <a:pt x="383755" y="401535"/>
                </a:lnTo>
                <a:lnTo>
                  <a:pt x="390563" y="393611"/>
                </a:lnTo>
                <a:lnTo>
                  <a:pt x="398475" y="380644"/>
                </a:lnTo>
                <a:lnTo>
                  <a:pt x="377482" y="406285"/>
                </a:lnTo>
                <a:lnTo>
                  <a:pt x="368935" y="420535"/>
                </a:lnTo>
                <a:lnTo>
                  <a:pt x="377482" y="406285"/>
                </a:lnTo>
                <a:lnTo>
                  <a:pt x="381584" y="399897"/>
                </a:lnTo>
                <a:lnTo>
                  <a:pt x="394144" y="380365"/>
                </a:lnTo>
                <a:lnTo>
                  <a:pt x="397916" y="374281"/>
                </a:lnTo>
                <a:lnTo>
                  <a:pt x="398881" y="373456"/>
                </a:lnTo>
                <a:lnTo>
                  <a:pt x="408241" y="358216"/>
                </a:lnTo>
                <a:lnTo>
                  <a:pt x="403999" y="364312"/>
                </a:lnTo>
                <a:lnTo>
                  <a:pt x="412343" y="350062"/>
                </a:lnTo>
                <a:lnTo>
                  <a:pt x="423799" y="329323"/>
                </a:lnTo>
                <a:lnTo>
                  <a:pt x="433006" y="311658"/>
                </a:lnTo>
                <a:lnTo>
                  <a:pt x="430491" y="314490"/>
                </a:lnTo>
                <a:lnTo>
                  <a:pt x="423735" y="324700"/>
                </a:lnTo>
                <a:lnTo>
                  <a:pt x="420077" y="329323"/>
                </a:lnTo>
                <a:lnTo>
                  <a:pt x="429958" y="311658"/>
                </a:lnTo>
                <a:lnTo>
                  <a:pt x="437934" y="297154"/>
                </a:lnTo>
                <a:lnTo>
                  <a:pt x="452259" y="275183"/>
                </a:lnTo>
                <a:lnTo>
                  <a:pt x="452018" y="275653"/>
                </a:lnTo>
                <a:lnTo>
                  <a:pt x="446798" y="284861"/>
                </a:lnTo>
                <a:lnTo>
                  <a:pt x="440715" y="295046"/>
                </a:lnTo>
                <a:lnTo>
                  <a:pt x="444677" y="291236"/>
                </a:lnTo>
                <a:lnTo>
                  <a:pt x="448170" y="284734"/>
                </a:lnTo>
                <a:lnTo>
                  <a:pt x="452932" y="276326"/>
                </a:lnTo>
                <a:lnTo>
                  <a:pt x="457365" y="268401"/>
                </a:lnTo>
                <a:lnTo>
                  <a:pt x="462038" y="260604"/>
                </a:lnTo>
                <a:lnTo>
                  <a:pt x="466928" y="252933"/>
                </a:lnTo>
                <a:lnTo>
                  <a:pt x="471982" y="245376"/>
                </a:lnTo>
                <a:lnTo>
                  <a:pt x="470395" y="247434"/>
                </a:lnTo>
                <a:lnTo>
                  <a:pt x="469646" y="248526"/>
                </a:lnTo>
                <a:lnTo>
                  <a:pt x="501421" y="199783"/>
                </a:lnTo>
                <a:lnTo>
                  <a:pt x="497395" y="206806"/>
                </a:lnTo>
                <a:lnTo>
                  <a:pt x="479717" y="238340"/>
                </a:lnTo>
                <a:lnTo>
                  <a:pt x="462826" y="269049"/>
                </a:lnTo>
                <a:lnTo>
                  <a:pt x="462826" y="290906"/>
                </a:lnTo>
                <a:lnTo>
                  <a:pt x="460857" y="295109"/>
                </a:lnTo>
                <a:lnTo>
                  <a:pt x="459066" y="298373"/>
                </a:lnTo>
                <a:lnTo>
                  <a:pt x="451751" y="311886"/>
                </a:lnTo>
                <a:lnTo>
                  <a:pt x="435559" y="341998"/>
                </a:lnTo>
                <a:lnTo>
                  <a:pt x="432269" y="347941"/>
                </a:lnTo>
                <a:lnTo>
                  <a:pt x="431292" y="349669"/>
                </a:lnTo>
                <a:lnTo>
                  <a:pt x="434022" y="343916"/>
                </a:lnTo>
                <a:lnTo>
                  <a:pt x="436854" y="338035"/>
                </a:lnTo>
                <a:lnTo>
                  <a:pt x="438505" y="334721"/>
                </a:lnTo>
                <a:lnTo>
                  <a:pt x="440029" y="331647"/>
                </a:lnTo>
                <a:lnTo>
                  <a:pt x="459092" y="296697"/>
                </a:lnTo>
                <a:lnTo>
                  <a:pt x="462826" y="290906"/>
                </a:lnTo>
                <a:lnTo>
                  <a:pt x="462826" y="269049"/>
                </a:lnTo>
                <a:lnTo>
                  <a:pt x="462445" y="269735"/>
                </a:lnTo>
                <a:lnTo>
                  <a:pt x="445706" y="300761"/>
                </a:lnTo>
                <a:lnTo>
                  <a:pt x="429628" y="331228"/>
                </a:lnTo>
                <a:lnTo>
                  <a:pt x="436295" y="318731"/>
                </a:lnTo>
                <a:lnTo>
                  <a:pt x="443001" y="306260"/>
                </a:lnTo>
                <a:lnTo>
                  <a:pt x="449757" y="293801"/>
                </a:lnTo>
                <a:lnTo>
                  <a:pt x="456615" y="281406"/>
                </a:lnTo>
                <a:lnTo>
                  <a:pt x="455663" y="284568"/>
                </a:lnTo>
                <a:lnTo>
                  <a:pt x="452018" y="292188"/>
                </a:lnTo>
                <a:lnTo>
                  <a:pt x="443826" y="308267"/>
                </a:lnTo>
                <a:lnTo>
                  <a:pt x="440105" y="315633"/>
                </a:lnTo>
                <a:lnTo>
                  <a:pt x="436384" y="323062"/>
                </a:lnTo>
                <a:lnTo>
                  <a:pt x="432816" y="330276"/>
                </a:lnTo>
                <a:lnTo>
                  <a:pt x="444030" y="314388"/>
                </a:lnTo>
                <a:lnTo>
                  <a:pt x="437502" y="325221"/>
                </a:lnTo>
                <a:lnTo>
                  <a:pt x="437502" y="328447"/>
                </a:lnTo>
                <a:lnTo>
                  <a:pt x="435063" y="332689"/>
                </a:lnTo>
                <a:lnTo>
                  <a:pt x="434009" y="333692"/>
                </a:lnTo>
                <a:lnTo>
                  <a:pt x="437502" y="328447"/>
                </a:lnTo>
                <a:lnTo>
                  <a:pt x="437502" y="325221"/>
                </a:lnTo>
                <a:lnTo>
                  <a:pt x="437413" y="325361"/>
                </a:lnTo>
                <a:lnTo>
                  <a:pt x="429120" y="336219"/>
                </a:lnTo>
                <a:lnTo>
                  <a:pt x="404926" y="372948"/>
                </a:lnTo>
                <a:lnTo>
                  <a:pt x="390918" y="393458"/>
                </a:lnTo>
                <a:lnTo>
                  <a:pt x="393928" y="390753"/>
                </a:lnTo>
                <a:lnTo>
                  <a:pt x="394728" y="391236"/>
                </a:lnTo>
                <a:lnTo>
                  <a:pt x="391071" y="397891"/>
                </a:lnTo>
                <a:lnTo>
                  <a:pt x="408559" y="371957"/>
                </a:lnTo>
                <a:lnTo>
                  <a:pt x="409143" y="371703"/>
                </a:lnTo>
                <a:lnTo>
                  <a:pt x="404710" y="381228"/>
                </a:lnTo>
                <a:lnTo>
                  <a:pt x="405815" y="380746"/>
                </a:lnTo>
                <a:lnTo>
                  <a:pt x="414134" y="364693"/>
                </a:lnTo>
                <a:lnTo>
                  <a:pt x="415467" y="361657"/>
                </a:lnTo>
                <a:lnTo>
                  <a:pt x="433349" y="334708"/>
                </a:lnTo>
                <a:lnTo>
                  <a:pt x="429907" y="343293"/>
                </a:lnTo>
                <a:lnTo>
                  <a:pt x="430009" y="344995"/>
                </a:lnTo>
                <a:lnTo>
                  <a:pt x="432816" y="341401"/>
                </a:lnTo>
                <a:lnTo>
                  <a:pt x="437248" y="334721"/>
                </a:lnTo>
                <a:lnTo>
                  <a:pt x="430758" y="347433"/>
                </a:lnTo>
                <a:lnTo>
                  <a:pt x="427939" y="352907"/>
                </a:lnTo>
                <a:lnTo>
                  <a:pt x="416775" y="374243"/>
                </a:lnTo>
                <a:lnTo>
                  <a:pt x="414934" y="377875"/>
                </a:lnTo>
                <a:lnTo>
                  <a:pt x="412686" y="381558"/>
                </a:lnTo>
                <a:lnTo>
                  <a:pt x="407771" y="389483"/>
                </a:lnTo>
                <a:lnTo>
                  <a:pt x="407936" y="387731"/>
                </a:lnTo>
                <a:lnTo>
                  <a:pt x="404634" y="394639"/>
                </a:lnTo>
                <a:lnTo>
                  <a:pt x="408825" y="383603"/>
                </a:lnTo>
                <a:lnTo>
                  <a:pt x="399783" y="403136"/>
                </a:lnTo>
                <a:lnTo>
                  <a:pt x="382219" y="430872"/>
                </a:lnTo>
                <a:lnTo>
                  <a:pt x="382219" y="435508"/>
                </a:lnTo>
                <a:lnTo>
                  <a:pt x="380631" y="438670"/>
                </a:lnTo>
                <a:lnTo>
                  <a:pt x="374510" y="448995"/>
                </a:lnTo>
                <a:lnTo>
                  <a:pt x="370535" y="455574"/>
                </a:lnTo>
                <a:lnTo>
                  <a:pt x="375869" y="443839"/>
                </a:lnTo>
                <a:lnTo>
                  <a:pt x="382054" y="434555"/>
                </a:lnTo>
                <a:lnTo>
                  <a:pt x="382219" y="435508"/>
                </a:lnTo>
                <a:lnTo>
                  <a:pt x="382219" y="430872"/>
                </a:lnTo>
                <a:lnTo>
                  <a:pt x="380771" y="433158"/>
                </a:lnTo>
                <a:lnTo>
                  <a:pt x="381660" y="431215"/>
                </a:lnTo>
                <a:lnTo>
                  <a:pt x="385381" y="422808"/>
                </a:lnTo>
                <a:lnTo>
                  <a:pt x="382295" y="429018"/>
                </a:lnTo>
                <a:lnTo>
                  <a:pt x="379171" y="435508"/>
                </a:lnTo>
                <a:lnTo>
                  <a:pt x="378142" y="437692"/>
                </a:lnTo>
                <a:lnTo>
                  <a:pt x="366826" y="457403"/>
                </a:lnTo>
                <a:lnTo>
                  <a:pt x="373849" y="446874"/>
                </a:lnTo>
                <a:lnTo>
                  <a:pt x="372859" y="448995"/>
                </a:lnTo>
                <a:lnTo>
                  <a:pt x="370154" y="454952"/>
                </a:lnTo>
                <a:lnTo>
                  <a:pt x="370154" y="456615"/>
                </a:lnTo>
                <a:lnTo>
                  <a:pt x="369493" y="457873"/>
                </a:lnTo>
                <a:lnTo>
                  <a:pt x="369824" y="457136"/>
                </a:lnTo>
                <a:lnTo>
                  <a:pt x="370154" y="456615"/>
                </a:lnTo>
                <a:lnTo>
                  <a:pt x="370154" y="454952"/>
                </a:lnTo>
                <a:lnTo>
                  <a:pt x="369671" y="456006"/>
                </a:lnTo>
                <a:lnTo>
                  <a:pt x="368325" y="459066"/>
                </a:lnTo>
                <a:lnTo>
                  <a:pt x="367690" y="460070"/>
                </a:lnTo>
                <a:lnTo>
                  <a:pt x="367690" y="460502"/>
                </a:lnTo>
                <a:lnTo>
                  <a:pt x="365734" y="464947"/>
                </a:lnTo>
                <a:lnTo>
                  <a:pt x="364604" y="467093"/>
                </a:lnTo>
                <a:lnTo>
                  <a:pt x="364782" y="467131"/>
                </a:lnTo>
                <a:lnTo>
                  <a:pt x="360934" y="475957"/>
                </a:lnTo>
                <a:lnTo>
                  <a:pt x="359930" y="477596"/>
                </a:lnTo>
                <a:lnTo>
                  <a:pt x="359854" y="477723"/>
                </a:lnTo>
                <a:lnTo>
                  <a:pt x="358254" y="476923"/>
                </a:lnTo>
                <a:lnTo>
                  <a:pt x="358254" y="476745"/>
                </a:lnTo>
                <a:lnTo>
                  <a:pt x="359892" y="477647"/>
                </a:lnTo>
                <a:lnTo>
                  <a:pt x="358330" y="476732"/>
                </a:lnTo>
                <a:lnTo>
                  <a:pt x="358787" y="475449"/>
                </a:lnTo>
                <a:lnTo>
                  <a:pt x="362064" y="469938"/>
                </a:lnTo>
                <a:lnTo>
                  <a:pt x="363537" y="467410"/>
                </a:lnTo>
                <a:lnTo>
                  <a:pt x="365848" y="463435"/>
                </a:lnTo>
                <a:lnTo>
                  <a:pt x="367690" y="460502"/>
                </a:lnTo>
                <a:lnTo>
                  <a:pt x="367690" y="460070"/>
                </a:lnTo>
                <a:lnTo>
                  <a:pt x="365556" y="463435"/>
                </a:lnTo>
                <a:lnTo>
                  <a:pt x="366356" y="461378"/>
                </a:lnTo>
                <a:lnTo>
                  <a:pt x="362534" y="466128"/>
                </a:lnTo>
                <a:lnTo>
                  <a:pt x="361276" y="469633"/>
                </a:lnTo>
                <a:lnTo>
                  <a:pt x="359524" y="473113"/>
                </a:lnTo>
                <a:lnTo>
                  <a:pt x="357466" y="476300"/>
                </a:lnTo>
                <a:lnTo>
                  <a:pt x="357733" y="476453"/>
                </a:lnTo>
                <a:lnTo>
                  <a:pt x="357301" y="477240"/>
                </a:lnTo>
                <a:lnTo>
                  <a:pt x="359854" y="478675"/>
                </a:lnTo>
                <a:lnTo>
                  <a:pt x="360375" y="477901"/>
                </a:lnTo>
                <a:lnTo>
                  <a:pt x="360629" y="478040"/>
                </a:lnTo>
                <a:lnTo>
                  <a:pt x="361238" y="476618"/>
                </a:lnTo>
                <a:lnTo>
                  <a:pt x="363004" y="472592"/>
                </a:lnTo>
                <a:lnTo>
                  <a:pt x="365328" y="467233"/>
                </a:lnTo>
                <a:lnTo>
                  <a:pt x="366179" y="467410"/>
                </a:lnTo>
                <a:lnTo>
                  <a:pt x="363004" y="472592"/>
                </a:lnTo>
                <a:lnTo>
                  <a:pt x="361276" y="476554"/>
                </a:lnTo>
                <a:lnTo>
                  <a:pt x="388721" y="434555"/>
                </a:lnTo>
                <a:lnTo>
                  <a:pt x="410768" y="398424"/>
                </a:lnTo>
                <a:lnTo>
                  <a:pt x="428282" y="369100"/>
                </a:lnTo>
                <a:lnTo>
                  <a:pt x="427875" y="369951"/>
                </a:lnTo>
                <a:lnTo>
                  <a:pt x="435165" y="358851"/>
                </a:lnTo>
                <a:lnTo>
                  <a:pt x="427342" y="375767"/>
                </a:lnTo>
                <a:lnTo>
                  <a:pt x="419557" y="392163"/>
                </a:lnTo>
                <a:lnTo>
                  <a:pt x="400164" y="432523"/>
                </a:lnTo>
                <a:lnTo>
                  <a:pt x="387769" y="458838"/>
                </a:lnTo>
                <a:lnTo>
                  <a:pt x="384314" y="466318"/>
                </a:lnTo>
                <a:lnTo>
                  <a:pt x="380453" y="475513"/>
                </a:lnTo>
                <a:lnTo>
                  <a:pt x="377012" y="485216"/>
                </a:lnTo>
                <a:lnTo>
                  <a:pt x="374230" y="495490"/>
                </a:lnTo>
                <a:lnTo>
                  <a:pt x="372008" y="502158"/>
                </a:lnTo>
                <a:lnTo>
                  <a:pt x="371538" y="502627"/>
                </a:lnTo>
                <a:lnTo>
                  <a:pt x="371843" y="499097"/>
                </a:lnTo>
                <a:lnTo>
                  <a:pt x="372783" y="492252"/>
                </a:lnTo>
                <a:lnTo>
                  <a:pt x="395173" y="434860"/>
                </a:lnTo>
                <a:lnTo>
                  <a:pt x="397395" y="429475"/>
                </a:lnTo>
                <a:lnTo>
                  <a:pt x="392722" y="438823"/>
                </a:lnTo>
                <a:lnTo>
                  <a:pt x="387248" y="450024"/>
                </a:lnTo>
                <a:lnTo>
                  <a:pt x="382003" y="460629"/>
                </a:lnTo>
                <a:lnTo>
                  <a:pt x="381000" y="462546"/>
                </a:lnTo>
                <a:lnTo>
                  <a:pt x="382955" y="457238"/>
                </a:lnTo>
                <a:lnTo>
                  <a:pt x="384073" y="454063"/>
                </a:lnTo>
                <a:lnTo>
                  <a:pt x="381990" y="459143"/>
                </a:lnTo>
                <a:lnTo>
                  <a:pt x="379945" y="463753"/>
                </a:lnTo>
                <a:lnTo>
                  <a:pt x="378040" y="468198"/>
                </a:lnTo>
                <a:lnTo>
                  <a:pt x="376605" y="471525"/>
                </a:lnTo>
                <a:lnTo>
                  <a:pt x="376605" y="472274"/>
                </a:lnTo>
                <a:lnTo>
                  <a:pt x="376085" y="473748"/>
                </a:lnTo>
                <a:lnTo>
                  <a:pt x="368681" y="512635"/>
                </a:lnTo>
                <a:lnTo>
                  <a:pt x="381520" y="516280"/>
                </a:lnTo>
                <a:lnTo>
                  <a:pt x="382714" y="513740"/>
                </a:lnTo>
                <a:lnTo>
                  <a:pt x="384860" y="509143"/>
                </a:lnTo>
                <a:lnTo>
                  <a:pt x="385406" y="508038"/>
                </a:lnTo>
                <a:lnTo>
                  <a:pt x="389801" y="498983"/>
                </a:lnTo>
                <a:lnTo>
                  <a:pt x="391795" y="494842"/>
                </a:lnTo>
                <a:lnTo>
                  <a:pt x="395376" y="487235"/>
                </a:lnTo>
                <a:lnTo>
                  <a:pt x="395274" y="487464"/>
                </a:lnTo>
                <a:lnTo>
                  <a:pt x="385330" y="528510"/>
                </a:lnTo>
                <a:lnTo>
                  <a:pt x="385330" y="544690"/>
                </a:lnTo>
                <a:lnTo>
                  <a:pt x="386130" y="552792"/>
                </a:lnTo>
                <a:lnTo>
                  <a:pt x="387819" y="561200"/>
                </a:lnTo>
                <a:lnTo>
                  <a:pt x="389928" y="571157"/>
                </a:lnTo>
                <a:lnTo>
                  <a:pt x="386156" y="579285"/>
                </a:lnTo>
                <a:lnTo>
                  <a:pt x="388404" y="580009"/>
                </a:lnTo>
                <a:lnTo>
                  <a:pt x="394296" y="565010"/>
                </a:lnTo>
                <a:lnTo>
                  <a:pt x="392785" y="571512"/>
                </a:lnTo>
                <a:lnTo>
                  <a:pt x="390461" y="580656"/>
                </a:lnTo>
                <a:lnTo>
                  <a:pt x="392658" y="581355"/>
                </a:lnTo>
                <a:lnTo>
                  <a:pt x="396151" y="571512"/>
                </a:lnTo>
                <a:lnTo>
                  <a:pt x="398208" y="567232"/>
                </a:lnTo>
                <a:lnTo>
                  <a:pt x="398056" y="571347"/>
                </a:lnTo>
                <a:lnTo>
                  <a:pt x="399072" y="567232"/>
                </a:lnTo>
                <a:lnTo>
                  <a:pt x="399808" y="564210"/>
                </a:lnTo>
                <a:lnTo>
                  <a:pt x="401459" y="556679"/>
                </a:lnTo>
                <a:lnTo>
                  <a:pt x="403136" y="549770"/>
                </a:lnTo>
                <a:lnTo>
                  <a:pt x="407631" y="532396"/>
                </a:lnTo>
                <a:lnTo>
                  <a:pt x="411734" y="520877"/>
                </a:lnTo>
                <a:lnTo>
                  <a:pt x="421982" y="492163"/>
                </a:lnTo>
                <a:lnTo>
                  <a:pt x="430695" y="468490"/>
                </a:lnTo>
                <a:lnTo>
                  <a:pt x="430555" y="468985"/>
                </a:lnTo>
                <a:lnTo>
                  <a:pt x="429920" y="472313"/>
                </a:lnTo>
                <a:lnTo>
                  <a:pt x="457644" y="396722"/>
                </a:lnTo>
                <a:lnTo>
                  <a:pt x="465328" y="377736"/>
                </a:lnTo>
                <a:lnTo>
                  <a:pt x="468934" y="368782"/>
                </a:lnTo>
                <a:lnTo>
                  <a:pt x="473227" y="357898"/>
                </a:lnTo>
                <a:lnTo>
                  <a:pt x="476250" y="350100"/>
                </a:lnTo>
                <a:lnTo>
                  <a:pt x="477139" y="347764"/>
                </a:lnTo>
                <a:lnTo>
                  <a:pt x="490080" y="317093"/>
                </a:lnTo>
                <a:lnTo>
                  <a:pt x="492937" y="307301"/>
                </a:lnTo>
                <a:lnTo>
                  <a:pt x="504825" y="275336"/>
                </a:lnTo>
                <a:lnTo>
                  <a:pt x="516394" y="242900"/>
                </a:lnTo>
                <a:lnTo>
                  <a:pt x="516521" y="242341"/>
                </a:lnTo>
                <a:lnTo>
                  <a:pt x="518490" y="231076"/>
                </a:lnTo>
                <a:lnTo>
                  <a:pt x="522947" y="220776"/>
                </a:lnTo>
                <a:lnTo>
                  <a:pt x="526592" y="211874"/>
                </a:lnTo>
                <a:lnTo>
                  <a:pt x="530593" y="201663"/>
                </a:lnTo>
                <a:lnTo>
                  <a:pt x="536117" y="187439"/>
                </a:lnTo>
                <a:lnTo>
                  <a:pt x="537057" y="180606"/>
                </a:lnTo>
                <a:lnTo>
                  <a:pt x="544372" y="162064"/>
                </a:lnTo>
                <a:lnTo>
                  <a:pt x="546138" y="158038"/>
                </a:lnTo>
                <a:lnTo>
                  <a:pt x="546773" y="156972"/>
                </a:lnTo>
                <a:lnTo>
                  <a:pt x="546442" y="157924"/>
                </a:lnTo>
                <a:lnTo>
                  <a:pt x="546989" y="156603"/>
                </a:lnTo>
                <a:lnTo>
                  <a:pt x="566508" y="116751"/>
                </a:lnTo>
                <a:lnTo>
                  <a:pt x="570661" y="104889"/>
                </a:lnTo>
                <a:lnTo>
                  <a:pt x="571665" y="102044"/>
                </a:lnTo>
                <a:lnTo>
                  <a:pt x="572897" y="97447"/>
                </a:lnTo>
                <a:lnTo>
                  <a:pt x="575703" y="87007"/>
                </a:lnTo>
                <a:lnTo>
                  <a:pt x="577519" y="84912"/>
                </a:lnTo>
                <a:lnTo>
                  <a:pt x="580224" y="81902"/>
                </a:lnTo>
                <a:lnTo>
                  <a:pt x="584657" y="76669"/>
                </a:lnTo>
                <a:lnTo>
                  <a:pt x="582841" y="75349"/>
                </a:lnTo>
                <a:lnTo>
                  <a:pt x="580847" y="73812"/>
                </a:lnTo>
                <a:lnTo>
                  <a:pt x="578942" y="72542"/>
                </a:lnTo>
                <a:lnTo>
                  <a:pt x="575513" y="77101"/>
                </a:lnTo>
                <a:lnTo>
                  <a:pt x="570661" y="83769"/>
                </a:lnTo>
                <a:lnTo>
                  <a:pt x="570433" y="84099"/>
                </a:lnTo>
                <a:lnTo>
                  <a:pt x="570433" y="94754"/>
                </a:lnTo>
                <a:lnTo>
                  <a:pt x="569925" y="95872"/>
                </a:lnTo>
                <a:lnTo>
                  <a:pt x="569455" y="97447"/>
                </a:lnTo>
                <a:lnTo>
                  <a:pt x="569328" y="96431"/>
                </a:lnTo>
                <a:lnTo>
                  <a:pt x="570433" y="94754"/>
                </a:lnTo>
                <a:lnTo>
                  <a:pt x="570433" y="84099"/>
                </a:lnTo>
                <a:lnTo>
                  <a:pt x="570242" y="84353"/>
                </a:lnTo>
                <a:lnTo>
                  <a:pt x="570077" y="84277"/>
                </a:lnTo>
                <a:lnTo>
                  <a:pt x="568782" y="86385"/>
                </a:lnTo>
                <a:lnTo>
                  <a:pt x="566305" y="89839"/>
                </a:lnTo>
                <a:lnTo>
                  <a:pt x="565670" y="90741"/>
                </a:lnTo>
                <a:lnTo>
                  <a:pt x="565670" y="98615"/>
                </a:lnTo>
                <a:lnTo>
                  <a:pt x="564908" y="100622"/>
                </a:lnTo>
                <a:lnTo>
                  <a:pt x="563270" y="103162"/>
                </a:lnTo>
                <a:lnTo>
                  <a:pt x="561670" y="105460"/>
                </a:lnTo>
                <a:lnTo>
                  <a:pt x="561670" y="107657"/>
                </a:lnTo>
                <a:lnTo>
                  <a:pt x="561581" y="108000"/>
                </a:lnTo>
                <a:lnTo>
                  <a:pt x="561670" y="107657"/>
                </a:lnTo>
                <a:lnTo>
                  <a:pt x="561670" y="105460"/>
                </a:lnTo>
                <a:lnTo>
                  <a:pt x="560311" y="107403"/>
                </a:lnTo>
                <a:lnTo>
                  <a:pt x="559549" y="107035"/>
                </a:lnTo>
                <a:lnTo>
                  <a:pt x="561276" y="104063"/>
                </a:lnTo>
                <a:lnTo>
                  <a:pt x="565670" y="98615"/>
                </a:lnTo>
                <a:lnTo>
                  <a:pt x="565670" y="90741"/>
                </a:lnTo>
                <a:lnTo>
                  <a:pt x="554990" y="105714"/>
                </a:lnTo>
                <a:lnTo>
                  <a:pt x="558444" y="102387"/>
                </a:lnTo>
                <a:lnTo>
                  <a:pt x="559904" y="100876"/>
                </a:lnTo>
                <a:lnTo>
                  <a:pt x="556463" y="106489"/>
                </a:lnTo>
                <a:lnTo>
                  <a:pt x="556374" y="106629"/>
                </a:lnTo>
                <a:lnTo>
                  <a:pt x="554367" y="106045"/>
                </a:lnTo>
                <a:lnTo>
                  <a:pt x="556247" y="106819"/>
                </a:lnTo>
                <a:lnTo>
                  <a:pt x="556031" y="107175"/>
                </a:lnTo>
                <a:lnTo>
                  <a:pt x="551434" y="113347"/>
                </a:lnTo>
                <a:lnTo>
                  <a:pt x="551789" y="112471"/>
                </a:lnTo>
                <a:lnTo>
                  <a:pt x="554329" y="106146"/>
                </a:lnTo>
                <a:lnTo>
                  <a:pt x="551675" y="105219"/>
                </a:lnTo>
                <a:lnTo>
                  <a:pt x="548716" y="111760"/>
                </a:lnTo>
                <a:lnTo>
                  <a:pt x="548055" y="112471"/>
                </a:lnTo>
                <a:lnTo>
                  <a:pt x="548957" y="109029"/>
                </a:lnTo>
                <a:lnTo>
                  <a:pt x="549605" y="106743"/>
                </a:lnTo>
                <a:lnTo>
                  <a:pt x="550862" y="104825"/>
                </a:lnTo>
                <a:lnTo>
                  <a:pt x="554367" y="106045"/>
                </a:lnTo>
                <a:lnTo>
                  <a:pt x="555802" y="106489"/>
                </a:lnTo>
                <a:lnTo>
                  <a:pt x="556336" y="106680"/>
                </a:lnTo>
                <a:lnTo>
                  <a:pt x="550900" y="104762"/>
                </a:lnTo>
                <a:lnTo>
                  <a:pt x="550976" y="104635"/>
                </a:lnTo>
                <a:lnTo>
                  <a:pt x="556437" y="106514"/>
                </a:lnTo>
                <a:lnTo>
                  <a:pt x="551014" y="104584"/>
                </a:lnTo>
                <a:lnTo>
                  <a:pt x="554469" y="99275"/>
                </a:lnTo>
                <a:lnTo>
                  <a:pt x="559308" y="91655"/>
                </a:lnTo>
                <a:lnTo>
                  <a:pt x="559981" y="90081"/>
                </a:lnTo>
                <a:lnTo>
                  <a:pt x="565188" y="83286"/>
                </a:lnTo>
                <a:lnTo>
                  <a:pt x="572858" y="72542"/>
                </a:lnTo>
                <a:lnTo>
                  <a:pt x="578586" y="64147"/>
                </a:lnTo>
                <a:lnTo>
                  <a:pt x="575132" y="69684"/>
                </a:lnTo>
                <a:lnTo>
                  <a:pt x="577507" y="66192"/>
                </a:lnTo>
                <a:lnTo>
                  <a:pt x="580047" y="62064"/>
                </a:lnTo>
                <a:lnTo>
                  <a:pt x="580250" y="61709"/>
                </a:lnTo>
                <a:lnTo>
                  <a:pt x="580834" y="60858"/>
                </a:lnTo>
                <a:lnTo>
                  <a:pt x="583298" y="57124"/>
                </a:lnTo>
                <a:lnTo>
                  <a:pt x="588632" y="49047"/>
                </a:lnTo>
                <a:lnTo>
                  <a:pt x="588314" y="48844"/>
                </a:lnTo>
                <a:lnTo>
                  <a:pt x="583615" y="54737"/>
                </a:lnTo>
                <a:lnTo>
                  <a:pt x="584365" y="53555"/>
                </a:lnTo>
                <a:lnTo>
                  <a:pt x="584822" y="52692"/>
                </a:lnTo>
                <a:lnTo>
                  <a:pt x="583387" y="55041"/>
                </a:lnTo>
                <a:lnTo>
                  <a:pt x="581710" y="57124"/>
                </a:lnTo>
                <a:lnTo>
                  <a:pt x="581799" y="56032"/>
                </a:lnTo>
                <a:lnTo>
                  <a:pt x="581939" y="54330"/>
                </a:lnTo>
                <a:lnTo>
                  <a:pt x="581583" y="54432"/>
                </a:lnTo>
                <a:lnTo>
                  <a:pt x="582371" y="53492"/>
                </a:lnTo>
                <a:lnTo>
                  <a:pt x="582841" y="52870"/>
                </a:lnTo>
                <a:lnTo>
                  <a:pt x="581533" y="54444"/>
                </a:lnTo>
                <a:lnTo>
                  <a:pt x="581139" y="54559"/>
                </a:lnTo>
                <a:lnTo>
                  <a:pt x="583463" y="51015"/>
                </a:lnTo>
                <a:lnTo>
                  <a:pt x="583933" y="50368"/>
                </a:lnTo>
                <a:lnTo>
                  <a:pt x="586346" y="47637"/>
                </a:lnTo>
                <a:lnTo>
                  <a:pt x="586663" y="47853"/>
                </a:lnTo>
                <a:lnTo>
                  <a:pt x="586486" y="48107"/>
                </a:lnTo>
                <a:lnTo>
                  <a:pt x="582841" y="52870"/>
                </a:lnTo>
                <a:lnTo>
                  <a:pt x="586867" y="47980"/>
                </a:lnTo>
                <a:lnTo>
                  <a:pt x="587209" y="48196"/>
                </a:lnTo>
                <a:lnTo>
                  <a:pt x="587057" y="48475"/>
                </a:lnTo>
                <a:lnTo>
                  <a:pt x="584822" y="52692"/>
                </a:lnTo>
                <a:lnTo>
                  <a:pt x="587476" y="48361"/>
                </a:lnTo>
                <a:lnTo>
                  <a:pt x="588314" y="48882"/>
                </a:lnTo>
                <a:lnTo>
                  <a:pt x="587502" y="48323"/>
                </a:lnTo>
                <a:lnTo>
                  <a:pt x="588962" y="45935"/>
                </a:lnTo>
                <a:lnTo>
                  <a:pt x="588708" y="45758"/>
                </a:lnTo>
                <a:lnTo>
                  <a:pt x="591096" y="42862"/>
                </a:lnTo>
                <a:lnTo>
                  <a:pt x="590461" y="42379"/>
                </a:lnTo>
                <a:lnTo>
                  <a:pt x="589851" y="43243"/>
                </a:lnTo>
                <a:lnTo>
                  <a:pt x="588594" y="42291"/>
                </a:lnTo>
                <a:lnTo>
                  <a:pt x="588594" y="45059"/>
                </a:lnTo>
                <a:lnTo>
                  <a:pt x="588340" y="45427"/>
                </a:lnTo>
                <a:lnTo>
                  <a:pt x="588340" y="46202"/>
                </a:lnTo>
                <a:lnTo>
                  <a:pt x="587235" y="48158"/>
                </a:lnTo>
                <a:lnTo>
                  <a:pt x="586892" y="47955"/>
                </a:lnTo>
                <a:lnTo>
                  <a:pt x="588340" y="46202"/>
                </a:lnTo>
                <a:lnTo>
                  <a:pt x="588340" y="45427"/>
                </a:lnTo>
                <a:lnTo>
                  <a:pt x="588594" y="45059"/>
                </a:lnTo>
                <a:lnTo>
                  <a:pt x="588594" y="42291"/>
                </a:lnTo>
                <a:lnTo>
                  <a:pt x="588162" y="41973"/>
                </a:lnTo>
                <a:lnTo>
                  <a:pt x="588162" y="45681"/>
                </a:lnTo>
                <a:lnTo>
                  <a:pt x="586689" y="47815"/>
                </a:lnTo>
                <a:lnTo>
                  <a:pt x="586371" y="47599"/>
                </a:lnTo>
                <a:lnTo>
                  <a:pt x="588111" y="45631"/>
                </a:lnTo>
                <a:lnTo>
                  <a:pt x="588162" y="41973"/>
                </a:lnTo>
                <a:lnTo>
                  <a:pt x="587794" y="41681"/>
                </a:lnTo>
                <a:lnTo>
                  <a:pt x="588010" y="42125"/>
                </a:lnTo>
                <a:lnTo>
                  <a:pt x="586740" y="43738"/>
                </a:lnTo>
                <a:lnTo>
                  <a:pt x="586422" y="43510"/>
                </a:lnTo>
                <a:lnTo>
                  <a:pt x="586422" y="44132"/>
                </a:lnTo>
                <a:lnTo>
                  <a:pt x="586244" y="44348"/>
                </a:lnTo>
                <a:lnTo>
                  <a:pt x="586232" y="44132"/>
                </a:lnTo>
                <a:lnTo>
                  <a:pt x="585622" y="43548"/>
                </a:lnTo>
                <a:lnTo>
                  <a:pt x="585724" y="43395"/>
                </a:lnTo>
                <a:lnTo>
                  <a:pt x="585711" y="43611"/>
                </a:lnTo>
                <a:lnTo>
                  <a:pt x="586422" y="44132"/>
                </a:lnTo>
                <a:lnTo>
                  <a:pt x="586422" y="43510"/>
                </a:lnTo>
                <a:lnTo>
                  <a:pt x="585901" y="43129"/>
                </a:lnTo>
                <a:lnTo>
                  <a:pt x="587159" y="41211"/>
                </a:lnTo>
                <a:lnTo>
                  <a:pt x="586397" y="40652"/>
                </a:lnTo>
                <a:lnTo>
                  <a:pt x="586765" y="40322"/>
                </a:lnTo>
                <a:lnTo>
                  <a:pt x="586435" y="39966"/>
                </a:lnTo>
                <a:lnTo>
                  <a:pt x="586892" y="39560"/>
                </a:lnTo>
                <a:lnTo>
                  <a:pt x="589064" y="41262"/>
                </a:lnTo>
                <a:lnTo>
                  <a:pt x="586905" y="39535"/>
                </a:lnTo>
                <a:lnTo>
                  <a:pt x="602449" y="25247"/>
                </a:lnTo>
                <a:lnTo>
                  <a:pt x="594487" y="16357"/>
                </a:lnTo>
                <a:lnTo>
                  <a:pt x="593801" y="15608"/>
                </a:lnTo>
                <a:lnTo>
                  <a:pt x="599960" y="16827"/>
                </a:lnTo>
                <a:lnTo>
                  <a:pt x="602653" y="14757"/>
                </a:lnTo>
                <a:lnTo>
                  <a:pt x="605193" y="12369"/>
                </a:lnTo>
                <a:lnTo>
                  <a:pt x="607568" y="9994"/>
                </a:lnTo>
                <a:lnTo>
                  <a:pt x="609955" y="7302"/>
                </a:lnTo>
                <a:lnTo>
                  <a:pt x="611543" y="4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3803650" y="6035675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302895">
              <a:lnSpc>
                <a:spcPct val="1004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Классные 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-30" dirty="0" smtClean="0">
                <a:solidFill>
                  <a:srgbClr val="414042"/>
                </a:solidFill>
                <a:latin typeface="Arial"/>
                <a:cs typeface="Arial"/>
              </a:rPr>
              <a:t>р</a:t>
            </a:r>
            <a:r>
              <a:rPr lang="ru-RU" sz="2400" b="1" spc="-5" dirty="0" smtClean="0">
                <a:solidFill>
                  <a:srgbClr val="414042"/>
                </a:solidFill>
                <a:latin typeface="Arial"/>
                <a:cs typeface="Arial"/>
              </a:rPr>
              <a:t>у</a:t>
            </a:r>
            <a:r>
              <a:rPr lang="ru-RU" sz="2400" b="1" spc="-30" dirty="0" smtClean="0">
                <a:solidFill>
                  <a:srgbClr val="414042"/>
                </a:solidFill>
                <a:latin typeface="Arial"/>
                <a:cs typeface="Arial"/>
              </a:rPr>
              <a:t>к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о</a:t>
            </a:r>
            <a:r>
              <a:rPr lang="ru-RU" sz="2400" b="1" spc="-30" dirty="0" smtClean="0">
                <a:solidFill>
                  <a:srgbClr val="414042"/>
                </a:solidFill>
                <a:latin typeface="Arial"/>
                <a:cs typeface="Arial"/>
              </a:rPr>
              <a:t>во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дители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84450" y="8474075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spc="-5" dirty="0" smtClean="0">
                <a:solidFill>
                  <a:srgbClr val="414042"/>
                </a:solidFill>
                <a:latin typeface="Arial"/>
                <a:cs typeface="Arial"/>
              </a:rPr>
              <a:t>Директор</a:t>
            </a:r>
            <a:endParaRPr lang="ru-RU" sz="2400" dirty="0" smtClean="0">
              <a:latin typeface="Arial"/>
              <a:cs typeface="Arial"/>
            </a:endParaRPr>
          </a:p>
          <a:p>
            <a:pPr marL="12065" marR="5080" algn="ctr">
              <a:lnSpc>
                <a:spcPct val="100400"/>
              </a:lnSpc>
            </a:pP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         и </a:t>
            </a:r>
            <a:r>
              <a:rPr lang="ru-RU" sz="2400" b="1" spc="-10" dirty="0" smtClean="0">
                <a:solidFill>
                  <a:srgbClr val="414042"/>
                </a:solidFill>
                <a:latin typeface="Arial"/>
                <a:cs typeface="Arial"/>
              </a:rPr>
              <a:t>заместитель </a:t>
            </a:r>
            <a:r>
              <a:rPr lang="ru-RU" sz="2400" b="1" spc="-63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директора</a:t>
            </a:r>
            <a:endParaRPr lang="ru-RU" sz="2400" dirty="0" smtClean="0">
              <a:latin typeface="Arial"/>
              <a:cs typeface="Arial"/>
            </a:endParaRPr>
          </a:p>
          <a:p>
            <a:pPr marL="641350">
              <a:lnSpc>
                <a:spcPct val="100000"/>
              </a:lnSpc>
              <a:spcBef>
                <a:spcPts val="10"/>
              </a:spcBef>
            </a:pP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     по</a:t>
            </a:r>
            <a:r>
              <a:rPr lang="ru-RU" sz="2400" b="1" spc="-45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ВР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3850" y="3673475"/>
            <a:ext cx="31242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584" marR="5080" indent="-477520" algn="ctr">
              <a:lnSpc>
                <a:spcPct val="1004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414042"/>
                </a:solidFill>
                <a:latin typeface="Arial"/>
                <a:cs typeface="Arial"/>
              </a:rPr>
              <a:t>Педагоги-организаторы,</a:t>
            </a:r>
          </a:p>
          <a:p>
            <a:pPr marL="489584" marR="5080" indent="-477520" algn="ctr">
              <a:lnSpc>
                <a:spcPct val="1004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старшие</a:t>
            </a:r>
            <a:r>
              <a:rPr lang="ru-RU" sz="2400" b="1" spc="-15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-5" dirty="0" smtClean="0">
                <a:solidFill>
                  <a:srgbClr val="414042"/>
                </a:solidFill>
                <a:latin typeface="Arial"/>
                <a:cs typeface="Arial"/>
              </a:rPr>
              <a:t>вожатые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118850" y="3825875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5080" indent="-172085">
              <a:lnSpc>
                <a:spcPct val="1004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Социальные</a:t>
            </a:r>
            <a:r>
              <a:rPr lang="ru-RU" sz="2400" b="1" spc="-8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414042"/>
                </a:solidFill>
                <a:latin typeface="Arial"/>
                <a:cs typeface="Arial"/>
              </a:rPr>
              <a:t>педагоги, </a:t>
            </a:r>
            <a:r>
              <a:rPr lang="ru-RU" sz="2400" b="1" spc="-625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-10" dirty="0" smtClean="0">
                <a:solidFill>
                  <a:srgbClr val="414042"/>
                </a:solidFill>
                <a:latin typeface="Arial"/>
                <a:cs typeface="Arial"/>
              </a:rPr>
              <a:t>педагоги-психологи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395450" y="6340475"/>
            <a:ext cx="1663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spc="-55" dirty="0" smtClean="0">
                <a:solidFill>
                  <a:srgbClr val="414042"/>
                </a:solidFill>
                <a:latin typeface="Arial"/>
                <a:cs typeface="Arial"/>
              </a:rPr>
              <a:t>Р</a:t>
            </a:r>
            <a:r>
              <a:rPr lang="ru-RU" sz="2400" b="1" spc="-30" dirty="0" smtClean="0">
                <a:solidFill>
                  <a:srgbClr val="414042"/>
                </a:solidFill>
                <a:latin typeface="Arial"/>
                <a:cs typeface="Arial"/>
              </a:rPr>
              <a:t>о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дители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90650" y="8397875"/>
            <a:ext cx="5407025" cy="12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4" marR="236220" indent="363855">
              <a:lnSpc>
                <a:spcPct val="101499"/>
              </a:lnSpc>
              <a:spcBef>
                <a:spcPts val="90"/>
              </a:spcBef>
            </a:pP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Советник </a:t>
            </a:r>
            <a:r>
              <a:rPr lang="ru-RU" sz="2400" b="1" spc="1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15" dirty="0" smtClean="0">
                <a:solidFill>
                  <a:srgbClr val="414042"/>
                </a:solidFill>
                <a:latin typeface="Arial"/>
                <a:cs typeface="Arial"/>
              </a:rPr>
              <a:t>по</a:t>
            </a:r>
            <a:r>
              <a:rPr lang="ru-RU" sz="2400" b="1" spc="-6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воспитанию</a:t>
            </a:r>
            <a:endParaRPr lang="ru-RU" sz="24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</a:pPr>
            <a:r>
              <a:rPr lang="ru-RU" sz="2400" b="1" spc="15" dirty="0" smtClean="0">
                <a:solidFill>
                  <a:srgbClr val="414042"/>
                </a:solidFill>
                <a:latin typeface="Arial"/>
                <a:cs typeface="Arial"/>
              </a:rPr>
              <a:t>и</a:t>
            </a:r>
            <a:r>
              <a:rPr lang="ru-RU" sz="2400" b="1" spc="-8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10" dirty="0" smtClean="0">
                <a:solidFill>
                  <a:srgbClr val="414042"/>
                </a:solidFill>
                <a:latin typeface="Arial"/>
                <a:cs typeface="Arial"/>
              </a:rPr>
              <a:t>взаимодействию </a:t>
            </a:r>
            <a:r>
              <a:rPr lang="ru-RU" sz="2400" b="1" spc="-530" dirty="0" smtClean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ru-RU" sz="2400" b="1" spc="15" dirty="0" smtClean="0">
                <a:solidFill>
                  <a:srgbClr val="414042"/>
                </a:solidFill>
                <a:latin typeface="Arial"/>
                <a:cs typeface="Arial"/>
              </a:rPr>
              <a:t>с </a:t>
            </a:r>
            <a:r>
              <a:rPr lang="ru-RU" sz="2400" b="1" spc="5" dirty="0" smtClean="0">
                <a:solidFill>
                  <a:srgbClr val="414042"/>
                </a:solidFill>
                <a:latin typeface="Arial"/>
                <a:cs typeface="Arial"/>
              </a:rPr>
              <a:t>детскими </a:t>
            </a:r>
            <a:r>
              <a:rPr lang="ru-RU" sz="2400" b="1" spc="10" dirty="0" smtClean="0">
                <a:solidFill>
                  <a:srgbClr val="414042"/>
                </a:solidFill>
                <a:latin typeface="Arial"/>
                <a:cs typeface="Arial"/>
              </a:rPr>
              <a:t> общественными </a:t>
            </a:r>
            <a:r>
              <a:rPr lang="ru-RU" sz="2400" b="1" spc="15" dirty="0" smtClean="0">
                <a:solidFill>
                  <a:srgbClr val="414042"/>
                </a:solidFill>
                <a:latin typeface="Arial"/>
                <a:cs typeface="Arial"/>
              </a:rPr>
              <a:t> объединениями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04250" y="9998076"/>
            <a:ext cx="3581400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120" marR="5080" indent="-440055">
              <a:lnSpc>
                <a:spcPct val="100600"/>
              </a:lnSpc>
              <a:spcBef>
                <a:spcPts val="95"/>
              </a:spcBef>
            </a:pPr>
            <a:r>
              <a:rPr lang="ru-RU" sz="2800" b="1" spc="-65" dirty="0" smtClean="0">
                <a:solidFill>
                  <a:srgbClr val="652F8D"/>
                </a:solidFill>
                <a:latin typeface="Arial"/>
                <a:cs typeface="Arial"/>
              </a:rPr>
              <a:t>С</a:t>
            </a:r>
            <a:r>
              <a:rPr lang="ru-RU" sz="2800" b="1" spc="10" dirty="0" smtClean="0">
                <a:solidFill>
                  <a:srgbClr val="652F8D"/>
                </a:solidFill>
                <a:latin typeface="Arial"/>
                <a:cs typeface="Arial"/>
              </a:rPr>
              <a:t>ОВРЕМЕННЫЙ  </a:t>
            </a:r>
            <a:r>
              <a:rPr lang="ru-RU" sz="2800" b="1" dirty="0" smtClean="0">
                <a:solidFill>
                  <a:srgbClr val="652F8D"/>
                </a:solidFill>
                <a:latin typeface="Arial"/>
                <a:cs typeface="Arial"/>
              </a:rPr>
              <a:t>ШКОЛЬНИК</a:t>
            </a:r>
            <a:endParaRPr lang="ru-RU" sz="2800" dirty="0">
              <a:latin typeface="Arial"/>
              <a:cs typeface="Arial"/>
            </a:endParaRPr>
          </a:p>
        </p:txBody>
      </p:sp>
      <p:pic>
        <p:nvPicPr>
          <p:cNvPr id="1026" name="Picture 2" descr="C:\Users\Лозовские\Downloads\free-icon-family-4581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4650" y="6340475"/>
            <a:ext cx="1229585" cy="1229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648</Words>
  <Application>Microsoft Office PowerPoint</Application>
  <PresentationFormat>Произвольный</PresentationFormat>
  <Paragraphs>154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Роль советника по воспитанию в организации проекта </vt:lpstr>
      <vt:lpstr>Нормативно –правовая база</vt:lpstr>
      <vt:lpstr>Презентация PowerPoint</vt:lpstr>
      <vt:lpstr>Основные акценты в реализации</vt:lpstr>
      <vt:lpstr>Основные акценты в реализации</vt:lpstr>
      <vt:lpstr>Основные акценты в реализации</vt:lpstr>
      <vt:lpstr>Участники  Всероссийского проекта «Навигаторы детства»</vt:lpstr>
      <vt:lpstr>МОДЕЛЬ УПРАВЛЕНИЯ ПРОЕКТОМ В РЕГИОНЕ</vt:lpstr>
      <vt:lpstr>Участники  образовательных  отношений</vt:lpstr>
      <vt:lpstr>Функции советника директора по воспитанию и взаимодействию с  детскими общественными объединениями</vt:lpstr>
      <vt:lpstr>Функции советника директора по воспитанию и взаимодействию</vt:lpstr>
      <vt:lpstr>ПЕРСПЕКТИВНЫЕ НАПРАВЛЕНИЯ РАЗВИТИЯ  ВОСПИТАТЕЛЬНОЙ СРЕДЫ</vt:lpstr>
      <vt:lpstr>ОРГАНИЗАЦИЯ ДЕЯТЕЛЬНОСТИ  ЦЕНТРОВ ДЕТСКИХ ИНИЦИАТИВ  В ОБЩЕОБРАЗОВАТЕЛЬНЫХ ОРГАНИЗАЦИЯХ  </vt:lpstr>
      <vt:lpstr>ОРГАНИЗАЦИЯ ДЕЯТЕЛЬНОСТИ  ЦЕНТРОВ ДЕТСКИХ ИНИЦИАТИВ  В ОБЩЕОБРАЗОВАТЕЛЬНЫХ ОРГАНИЗАЦИЯХ  </vt:lpstr>
      <vt:lpstr>РЕКОМЕНДАЦИИ ПО ФОРМИРОВАНИЮ ПРЕДМЕТНО-ЭСТЕТИЧЕСКОЙ  СРЕДЫ </vt:lpstr>
      <vt:lpstr>РЕКОМЕНДАЦИИ ПО ФОРМИРОВАНИЮ ПРЕДМЕТНО-ЭСТЕТИЧЕСКОЙ  СРЕДЫ </vt:lpstr>
      <vt:lpstr>Основные фокусы рабочей программы воспитания</vt:lpstr>
      <vt:lpstr>Чек-лист основных мыслей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КДН</dc:title>
  <dc:creator>Ассоциация_Главный</dc:creator>
  <cp:lastModifiedBy>Пользователь Windows</cp:lastModifiedBy>
  <cp:revision>43</cp:revision>
  <dcterms:created xsi:type="dcterms:W3CDTF">2022-10-08T06:42:20Z</dcterms:created>
  <dcterms:modified xsi:type="dcterms:W3CDTF">2025-03-07T11:29:30Z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