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5716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может, вся природа – мозаика цветов?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_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8934"/>
            <a:ext cx="9144000" cy="39290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3380"/>
            <a:ext cx="9144000" cy="2714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357166"/>
            <a:ext cx="762798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Возможно, мир изначально был чёрно-белый,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глухонемая природа при помощи цвета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Передавала нам какие-то знаки.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мы смешали азбуку красок,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Окрасив землю, небо, воды…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Тайна остаётся нераскрытой.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Русский свободный стих.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Владимир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Бурич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(1971).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animClr clrSpc="rgb" dir="cw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set>
                                      <p:cBhvr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set>
                                      <p:cBhvr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set>
                                      <p:cBhvr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set>
                                      <p:cBhvr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1A0A"/>
                                      </p:to>
                                    </p:animClr>
                                    <p:set>
                                      <p:cBhvr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Быть может, вся природа – мозаика цветов?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Быть может, вся природа – различность голосов?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Быть может, вся природа – лишь числа и черты?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Быть может, вся природа – желанье красоты?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К. Бальмонт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857760"/>
            <a:ext cx="2706678" cy="183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857232"/>
            <a:ext cx="271461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N0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785794"/>
            <a:ext cx="242886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5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571744"/>
            <a:ext cx="3857622" cy="4071943"/>
          </a:xfrm>
          <a:prstGeom prst="rect">
            <a:avLst/>
          </a:prstGeom>
        </p:spPr>
      </p:pic>
      <p:pic>
        <p:nvPicPr>
          <p:cNvPr id="3" name="Рисунок 2" descr="1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229600" cy="18573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ЦВЕТОМУЗЫКА –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сопровождение музыки световыми эффектами.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овые Обои Majorno.Ru 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071942"/>
            <a:ext cx="8501122" cy="252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СИНОПСИЯ – «ЦВЕТНОЙ СЛУХ»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«Цветной слух» А.Н. Скрябина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Ми – мажор      голубой</a:t>
            </a:r>
          </a:p>
          <a:p>
            <a:pPr>
              <a:buNone/>
            </a:pPr>
            <a:r>
              <a:rPr lang="ru-RU" dirty="0" smtClean="0">
                <a:solidFill>
                  <a:srgbClr val="FF6600"/>
                </a:solidFill>
              </a:rPr>
              <a:t>                  Соль – мажор            оранжевый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       Ре – мажор                                   жёлтый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Ля – мажор                             зелёный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Си – мажор                          синий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Фа – мажор                красный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DSCN0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500438"/>
            <a:ext cx="1500198" cy="128588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720000">
            <a:off x="4310755" y="1189534"/>
            <a:ext cx="4525455" cy="2561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SCN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600000">
            <a:off x="529846" y="3693221"/>
            <a:ext cx="4572000" cy="278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1928802"/>
            <a:ext cx="22878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Е С Н А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 Е Т 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4286256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 С Е Н Ь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 И М 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6124"/>
            <a:ext cx="9144000" cy="357187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ОРАНЖЕВОЕ ЛЕТО.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куплет:   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урок последний, скоро уже звонок,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А на стекле осенний, прилип оранжевый листок.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Снова разрыдалась осень грустным проливным дождём.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Спрятаться так хочется под </a:t>
            </a:r>
            <a:r>
              <a:rPr lang="ru-RU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оранжевым зонтом!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Припев:   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ветер мне тихонько споёт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Про (оранжевое лето моё) – 3 раза.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А ветер мне тихонько споёт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Про (оранжевое лето моё) – 3 раза.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Ну где же ты, где ты?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1-11-03 11.04.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28612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174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Быть может, вся природа – мозаика цветов?</vt:lpstr>
      <vt:lpstr>Презентация PowerPoint</vt:lpstr>
      <vt:lpstr>Презентация PowerPoint</vt:lpstr>
      <vt:lpstr>Презентация PowerPoint</vt:lpstr>
      <vt:lpstr>ЦВЕТОМУЗЫКА –  сопровождение музыки световыми эффектами.</vt:lpstr>
      <vt:lpstr>СИНОПСИЯ – «ЦВЕТНОЙ СЛУХ»</vt:lpstr>
      <vt:lpstr>Презентация PowerPoint</vt:lpstr>
      <vt:lpstr>                                                  ОРАНЖЕВОЕ ЛЕТО.        1 куплет:    5 урок последний, скоро уже звонок,                            А на стекле осенний, прилип оранжевый листок.                            Снова разрыдалась осень грустным проливным дождём.                            Спрятаться так хочется под оранжевым зонтом!  Припев:    А ветер мне тихонько споёт                             Про (оранжевое лето моё) – 3 раза.                             А ветер мне тихонько споёт                             Про (оранжевое лето моё) – 3 раза.                             Ну где же ты, где ты? 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БЫТЬ МОЖЕТ, ВСЯ ПРИРОДА – МОЗАИКА ЦВЕТОВ?</dc:title>
  <dc:creator>Ирина</dc:creator>
  <cp:lastModifiedBy>user1</cp:lastModifiedBy>
  <cp:revision>36</cp:revision>
  <dcterms:created xsi:type="dcterms:W3CDTF">2012-03-26T08:39:52Z</dcterms:created>
  <dcterms:modified xsi:type="dcterms:W3CDTF">2012-04-18T06:55:12Z</dcterms:modified>
</cp:coreProperties>
</file>