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7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BCD2E0-B55B-4786-A51B-20383C95AB03}">
          <p14:sldIdLst>
            <p14:sldId id="287"/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82"/>
            <p14:sldId id="283"/>
            <p14:sldId id="284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0F6D6-DC97-482F-B92F-A1C416A55916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3E366-A734-472C-A37A-87977AF324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2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3E366-A734-472C-A37A-87977AF324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6192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Использование «нетрадиционной» терапии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 коррекционно-развивающем процессе для детей с ОВЗ как современная тенденция развития образования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Автор: учитель-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Кирияк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Е. В.</a:t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6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эластичных колец или пластикового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массажера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 автоматизации звуков.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поочередно надевает массажное кольцо на каждый палец, одновременно проговаривая стихотворение на автоматизацию поставленного звука,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например звука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429000"/>
          <a:ext cx="8208912" cy="331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82921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 правой руке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 левой руке</a:t>
                      </a:r>
                      <a:endParaRPr lang="ru-RU" i="1" dirty="0"/>
                    </a:p>
                  </a:txBody>
                  <a:tcPr/>
                </a:tc>
              </a:tr>
              <a:tr h="2619679"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Этот малыш-Илюша</a:t>
                      </a:r>
                      <a:r>
                        <a:rPr lang="ru-RU" sz="2000" i="1" baseline="0" dirty="0" smtClean="0"/>
                        <a:t> (большой палец)</a:t>
                      </a:r>
                    </a:p>
                    <a:p>
                      <a:r>
                        <a:rPr lang="ru-RU" sz="2000" i="1" dirty="0" smtClean="0"/>
                        <a:t>Этот малыш-</a:t>
                      </a:r>
                      <a:r>
                        <a:rPr lang="ru-RU" sz="2000" i="1" baseline="0" dirty="0" smtClean="0"/>
                        <a:t>Ванюша (указательный)</a:t>
                      </a:r>
                    </a:p>
                    <a:p>
                      <a:r>
                        <a:rPr lang="ru-RU" sz="2000" i="1" dirty="0" smtClean="0"/>
                        <a:t>Этот малыш-Алеша</a:t>
                      </a:r>
                      <a:r>
                        <a:rPr lang="ru-RU" sz="2000" i="1" baseline="0" dirty="0" smtClean="0"/>
                        <a:t> (средний)</a:t>
                      </a:r>
                    </a:p>
                    <a:p>
                      <a:r>
                        <a:rPr lang="ru-RU" sz="2000" i="1" dirty="0" smtClean="0"/>
                        <a:t>Этот малыш-Антоша</a:t>
                      </a:r>
                      <a:r>
                        <a:rPr lang="ru-RU" sz="2000" i="1" baseline="0" dirty="0" smtClean="0"/>
                        <a:t> (безымянный)</a:t>
                      </a:r>
                    </a:p>
                    <a:p>
                      <a:r>
                        <a:rPr lang="ru-RU" sz="2000" i="1" baseline="0" dirty="0" smtClean="0"/>
                        <a:t>А меньшого зовут Мишуткою друзья (мизинец)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1" dirty="0" smtClean="0"/>
                        <a:t>Эта малышка-Танюша (большой палец)</a:t>
                      </a:r>
                    </a:p>
                    <a:p>
                      <a:r>
                        <a:rPr lang="ru-RU" sz="2000" i="1" dirty="0" smtClean="0"/>
                        <a:t>Эта малышка-Ксюша</a:t>
                      </a:r>
                      <a:r>
                        <a:rPr lang="ru-RU" sz="2000" i="1" baseline="0" dirty="0" smtClean="0"/>
                        <a:t> (указательный)</a:t>
                      </a:r>
                    </a:p>
                    <a:p>
                      <a:r>
                        <a:rPr lang="ru-RU" sz="2000" i="1" dirty="0" smtClean="0"/>
                        <a:t>Эта малышка-Маша</a:t>
                      </a:r>
                      <a:r>
                        <a:rPr lang="ru-RU" sz="2000" i="1" baseline="0" dirty="0" smtClean="0"/>
                        <a:t> (средний)</a:t>
                      </a:r>
                    </a:p>
                    <a:p>
                      <a:r>
                        <a:rPr lang="ru-RU" sz="2000" i="1" dirty="0" smtClean="0"/>
                        <a:t>Эта малышка-Даша</a:t>
                      </a:r>
                      <a:r>
                        <a:rPr lang="ru-RU" sz="2000" i="1" baseline="0" dirty="0" smtClean="0"/>
                        <a:t> (безымянный)</a:t>
                      </a:r>
                    </a:p>
                    <a:p>
                      <a:r>
                        <a:rPr lang="ru-RU" sz="2000" i="1" baseline="0" dirty="0" smtClean="0"/>
                        <a:t>А меньшую зовут Наташа (мизинец)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Использование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шаров при автоматизации звуков.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 катает между ладонями шарик, одновременно проговаривая стихотворение на автоматизацию звука, например звука Ж.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Ходит ежик без дорожек,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бежит ни от кого.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головы до ножек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Весь в иголках ежик.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же взять его?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проект\6b81cfc0f3d55043862d6ae759acdc92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852936"/>
            <a:ext cx="3286125" cy="32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Использование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шаров при совершенствовании лексико-грамматической категории.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 «Один - много». Логопед катит «чудо-шарик» по столу ребенку, называя предметы в единственном числе. Ребенок, поймав ладонью шарик, откатывает его назад, называя существительное во множественном числе. («Назови ласково», «Скажи наоборот»).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проект\0eaec247c48f6bd05e0f60262450d0a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26578"/>
            <a:ext cx="3865612" cy="293142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Использование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шариков для развития памяти и внимания.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выполняют инструкцию: надень колечко на мизинец правой руки, возьми шарик в правую руку и спрячь за спину и т.д. Ребенок закрывает глаза, взрослый надевает колечко на любой его палец, а ребенок должен назвать, на какой палец какой руки одето колечко.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 descr="F:\проект\391094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81653"/>
            <a:ext cx="3937620" cy="317634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Использование шариков при выполнении гимнастики.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И.п.: ноги на ширине плеч, руки опущены вдоль туловища, в правой руке шар.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руки развести в стороны;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руки поднять вверх и переложить шар в другую руку;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– руки развести в стороны;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– опустить руки.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Семянотерапия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кистях и стопах находятся миниатюрные проекции тела человека,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семянотерапию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проводить, воздействуя не только на пораженные участки тела, но и на точки (зоны) их соответствия, расположенные на кистях и стопах. Данный метод очень результативен. Его применение часто дает более сильный и быстрый эффект, чем использование только локальных точек.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Семена прикрепляются на кусочек лейкопластыря (лучше бумажного), а уже затем фиксируются на кисти ребенка. Для надежности сверху на них дополнительно можно накладывать еще несколько полос лейкопластыря. Производятся массажные движения в данных точках.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modernlib.ru/books/pak_vu/su_dzhok_semyanoterapiya/any2fbimgloader33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140968"/>
            <a:ext cx="4608512" cy="3159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терапия это: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эффективность – при правильном применении наступает выраженный эффект;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Абсолютная безопасность – неправильное применение никогда не наносит вред – оно просто неэффективно;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Универсальность – могут использовать и педагоги в своей работе, и родители в домашних условиях;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Простота применения – все виды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массажеров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свободно продаются в аптеках и магазинах.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– это высокая эффективность, безопасность и простота. Дети с удовольствием играют с подобным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массажёром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яркие краски привлекают их внимание.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развивает мелкую моторику рук, а это, как известно, напрямую связано с умственным и речевым развитием детей.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24666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8600" b="1" i="1" dirty="0" smtClean="0"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endParaRPr lang="ru-RU" sz="8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Аммосова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Н. С.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рук при подготовке детей с речевыми нарушениями к школе: Логопед, № 6, 2004. – С.78 -82.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Воробьева Т.А.,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Крупенчук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О.И. Мяч и речь. – СПб.: Дельта, 2001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Ивчатова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Л.А. Су-джок терапия в коррекционно-педагогической работе с детьми // Логопед - 2010. №1. - с. 36-38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Крупенчук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О.И. Уроки логопеда: Пальчиковые игры /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Крупенчук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О.И. - Литера, 2008 – С. 32.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Новиковская  О. А. Ум на кончиках пальцев: веселые пальчиковые игры / О.А. Новиковская - М. АСТ, 2007 С. 94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Г.А Новые игры с пальчиками для развития мелкой    моторики: Популярная логопедия /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Османова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Г.А – КАРО, 2008 – С. 160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Пак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Чжэ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Ву Вопросы теории и практики Су Джок терапии: Серия книг по Су Джок терапии / </a:t>
            </a:r>
            <a:r>
              <a:rPr lang="ru-RU" sz="6000" i="1" dirty="0" err="1" smtClean="0">
                <a:latin typeface="Times New Roman" pitchFamily="18" charset="0"/>
                <a:cs typeface="Times New Roman" pitchFamily="18" charset="0"/>
              </a:rPr>
              <a:t>Чжэ</a:t>
            </a:r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 Ву Пак - Су Джок Академия, 2009  -  С. 208  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Светлова И. Развиваем мелкую моторику. – М., 2002. – С. 72 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7851648" cy="10081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Использование Су-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терапии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работе логопеда.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854696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учитель-</a:t>
            </a:r>
            <a:r>
              <a:rPr lang="ru-RU" dirty="0" err="1" smtClean="0"/>
              <a:t>Кирияк</a:t>
            </a:r>
            <a:r>
              <a:rPr lang="ru-RU" dirty="0" smtClean="0"/>
              <a:t> Е. В.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«Ум ребенка находится на кончиках его пальцев».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В.А. Сухомлинский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nastasya\Documents\Bluetooth Exchange Folder\20141216_150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595310" y="2690823"/>
            <a:ext cx="4762488" cy="357186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Нетрадиционный метод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- это метод лечения с использованием кистей и стоп.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("Су" – кисть,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– стопа).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проект\su_dzh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36912"/>
            <a:ext cx="6552728" cy="375985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речевых нарушений с помощью использования Су – Джок терапии детей с ОВЗ.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Воздействовать на биологически активные точки по системе Су 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Стимулировать речевые зоны коры головного мозга.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элементы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терапии на различных этапах работы и этапах занятий по коррекции речи.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Содействовать снижению двигательной и эмоциональной расторможенности, нормализовать тонус.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Совершенствовать навыки пространственной ориентации, развивать, память, внимание.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Повысить уровень компетентности педагогов и родителей в вопросах коррекции речевых нарушений у детей.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терапии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Массаж специальным шариком;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Массаж эластичным кольцом;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Массаж пластиковым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массажером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кистей рук;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Ручной массаж кистей и пальцев рук;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Массаж стоп;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Семянотерапия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Формы работы с детьми: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6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Массаж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шарами (большими и маленькими).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повторяют слова и выполняют действия  с шариком в соответствии с текстом.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Я мячом круги катаю,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Взад-вперед его гоняю,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Им поглажу я ладошку,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Будто я сметаю крошку,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сожму его немножко, 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сжимает лапу кошка,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Каждым пальцем мяч прижму,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другой рукой начну.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проект\1392115898_600683303_1--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636912"/>
            <a:ext cx="4176464" cy="2782825"/>
          </a:xfrm>
          <a:prstGeom prst="rect">
            <a:avLst/>
          </a:prstGeom>
          <a:noFill/>
        </p:spPr>
      </p:pic>
      <p:pic>
        <p:nvPicPr>
          <p:cNvPr id="2054" name="Picture 6" descr="F:\проект\суджок_2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881" y="4394076"/>
            <a:ext cx="3480119" cy="24639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660232" cy="6858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Массаж пальцев эластичным кольцом.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поочередно надевают массажные кольца на каждый палец, проговаривая стихотворение пальчиковой гимнастики.</a:t>
            </a:r>
          </a:p>
          <a:p>
            <a:pPr marL="514350" indent="-514350"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Раз-два-три-четыре-пять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(разгибать пальчики)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Вышли пальцы погулять,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Этот пальчик самый сильный, самый толстый и большой.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Этот пальчик для того, чтоб показывать его.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Этот пальчик самый длинный и стоит он в середине.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Этот пальчик безымянный, он избалованный самый.</a:t>
            </a:r>
          </a:p>
          <a:p>
            <a:pPr marL="514350" indent="-51435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мизинчик, хоть и мал, очень ловок и удал.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проект\original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412776"/>
            <a:ext cx="2699792" cy="269979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926</Words>
  <Application>Microsoft Office PowerPoint</Application>
  <PresentationFormat>Экран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      Использование «нетрадиционной» терапии в коррекционно-развивающем процессе для детей с ОВЗ как современная тенденция развития образования. Автор: учитель-Кирияк Е. В.  </vt:lpstr>
      <vt:lpstr>Использование Су-джок терапии в работе логопеда.</vt:lpstr>
      <vt:lpstr>Презентация PowerPoint</vt:lpstr>
      <vt:lpstr>Нетрадиционный метод</vt:lpstr>
      <vt:lpstr>Цель</vt:lpstr>
      <vt:lpstr>Задачи:</vt:lpstr>
      <vt:lpstr>Приемы Су-Джок терапии</vt:lpstr>
      <vt:lpstr>Формы работы с детьми: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Семянотерапия </vt:lpstr>
      <vt:lpstr>Презентация PowerPoint</vt:lpstr>
      <vt:lpstr>Су-Джок терапия это: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Су-джок терапии в коррекционно-развивающем процессе для детей с ОВЗ      </dc:title>
  <dc:creator>Мельникова</dc:creator>
  <cp:lastModifiedBy>Логопед</cp:lastModifiedBy>
  <cp:revision>42</cp:revision>
  <cp:lastPrinted>2021-03-18T07:03:48Z</cp:lastPrinted>
  <dcterms:created xsi:type="dcterms:W3CDTF">2015-05-19T04:34:34Z</dcterms:created>
  <dcterms:modified xsi:type="dcterms:W3CDTF">2021-04-01T08:41:29Z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278383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