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54" r:id="rId2"/>
  </p:sldMasterIdLst>
  <p:notesMasterIdLst>
    <p:notesMasterId r:id="rId16"/>
  </p:notesMasterIdLst>
  <p:sldIdLst>
    <p:sldId id="400" r:id="rId3"/>
    <p:sldId id="640" r:id="rId4"/>
    <p:sldId id="634" r:id="rId5"/>
    <p:sldId id="644" r:id="rId6"/>
    <p:sldId id="637" r:id="rId7"/>
    <p:sldId id="618" r:id="rId8"/>
    <p:sldId id="623" r:id="rId9"/>
    <p:sldId id="592" r:id="rId10"/>
    <p:sldId id="641" r:id="rId11"/>
    <p:sldId id="602" r:id="rId12"/>
    <p:sldId id="646" r:id="rId13"/>
    <p:sldId id="639" r:id="rId14"/>
    <p:sldId id="603" r:id="rId15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8BC"/>
    <a:srgbClr val="B9CDE5"/>
    <a:srgbClr val="D8DFEC"/>
    <a:srgbClr val="C6D9F1"/>
    <a:srgbClr val="497FC0"/>
    <a:srgbClr val="82A9D8"/>
    <a:srgbClr val="437EC5"/>
    <a:srgbClr val="6A99D1"/>
    <a:srgbClr val="4580C7"/>
    <a:srgbClr val="78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87167" autoAdjust="0"/>
  </p:normalViewPr>
  <p:slideViewPr>
    <p:cSldViewPr snapToGrid="0">
      <p:cViewPr varScale="1">
        <p:scale>
          <a:sx n="101" d="100"/>
          <a:sy n="101" d="100"/>
        </p:scale>
        <p:origin x="4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6F596-0BC7-430A-90F8-B4EEF9A67E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8BF08-E4F5-4DBB-AD91-3308F53464DD}" type="pres">
      <dgm:prSet presAssocID="{1E46F596-0BC7-430A-90F8-B4EEF9A67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0E864-E8C4-4C0A-9EDD-0783D1B710BF}" type="presOf" srcId="{1E46F596-0BC7-430A-90F8-B4EEF9A67E29}" destId="{5838BF08-E4F5-4DBB-AD91-3308F53464DD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78B6F-825A-47AC-B762-75812A22E9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81A82-E353-407A-82A7-BA98F471B7D2}">
      <dgm:prSet phldrT="[Текст]" custT="1"/>
      <dgm:spPr/>
      <dgm:t>
        <a:bodyPr/>
        <a:lstStyle/>
        <a:p>
          <a:r>
            <a:rPr lang="ru-RU" sz="2000" b="1" dirty="0" smtClean="0"/>
            <a:t>Обязательные предметы</a:t>
          </a:r>
          <a:endParaRPr lang="ru-RU" sz="2000" b="1" dirty="0"/>
        </a:p>
      </dgm:t>
    </dgm:pt>
    <dgm:pt modelId="{5FA7CB58-438E-442A-B222-093483430B77}" type="parTrans" cxnId="{5C6D05BC-9395-4EB4-9874-F9EC9621B12C}">
      <dgm:prSet/>
      <dgm:spPr/>
      <dgm:t>
        <a:bodyPr/>
        <a:lstStyle/>
        <a:p>
          <a:endParaRPr lang="ru-RU"/>
        </a:p>
      </dgm:t>
    </dgm:pt>
    <dgm:pt modelId="{94F0866A-C67E-43E0-8030-B7213A1E7A5F}" type="sibTrans" cxnId="{5C6D05BC-9395-4EB4-9874-F9EC9621B12C}">
      <dgm:prSet/>
      <dgm:spPr/>
      <dgm:t>
        <a:bodyPr/>
        <a:lstStyle/>
        <a:p>
          <a:endParaRPr lang="ru-RU"/>
        </a:p>
      </dgm:t>
    </dgm:pt>
    <dgm:pt modelId="{E5687723-406A-4E9B-AF49-03114035388D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3D089581-3AEB-4136-B8D4-2E4FA05AD2B9}" type="parTrans" cxnId="{AAF1FA6A-5B53-4535-985A-1EF4A5DD02D9}">
      <dgm:prSet/>
      <dgm:spPr/>
      <dgm:t>
        <a:bodyPr/>
        <a:lstStyle/>
        <a:p>
          <a:endParaRPr lang="ru-RU"/>
        </a:p>
      </dgm:t>
    </dgm:pt>
    <dgm:pt modelId="{92107345-9264-437E-A91E-4D5F684FA6BC}" type="sibTrans" cxnId="{AAF1FA6A-5B53-4535-985A-1EF4A5DD02D9}">
      <dgm:prSet/>
      <dgm:spPr/>
      <dgm:t>
        <a:bodyPr/>
        <a:lstStyle/>
        <a:p>
          <a:endParaRPr lang="ru-RU"/>
        </a:p>
      </dgm:t>
    </dgm:pt>
    <dgm:pt modelId="{38153A6B-A440-4E12-BFE8-1B8894A89601}">
      <dgm:prSet phldrT="[Текст]"/>
      <dgm:spPr/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C355D889-A58B-45DA-A446-8C5E7101373D}" type="parTrans" cxnId="{6AD5779B-A57D-4FCF-8858-E017DA829534}">
      <dgm:prSet/>
      <dgm:spPr/>
      <dgm:t>
        <a:bodyPr/>
        <a:lstStyle/>
        <a:p>
          <a:endParaRPr lang="ru-RU"/>
        </a:p>
      </dgm:t>
    </dgm:pt>
    <dgm:pt modelId="{1EC6B119-AB16-43CC-B271-3C64C7F4997F}" type="sibTrans" cxnId="{6AD5779B-A57D-4FCF-8858-E017DA829534}">
      <dgm:prSet/>
      <dgm:spPr/>
      <dgm:t>
        <a:bodyPr/>
        <a:lstStyle/>
        <a:p>
          <a:endParaRPr lang="ru-RU"/>
        </a:p>
      </dgm:t>
    </dgm:pt>
    <dgm:pt modelId="{0DB196D0-0727-45DA-B8ED-A8961F8E4A4C}">
      <dgm:prSet phldrT="[Текст]" custT="1"/>
      <dgm:spPr/>
      <dgm:t>
        <a:bodyPr/>
        <a:lstStyle/>
        <a:p>
          <a:r>
            <a:rPr lang="ru-RU" sz="2000" b="1" dirty="0" smtClean="0"/>
            <a:t>Предметы по выбору</a:t>
          </a:r>
          <a:endParaRPr lang="ru-RU" sz="2000" b="1" dirty="0"/>
        </a:p>
      </dgm:t>
    </dgm:pt>
    <dgm:pt modelId="{C0037C93-7CA6-4111-8BDD-D91C4A4429E5}" type="parTrans" cxnId="{048F7155-766B-4AA9-AC4D-211F22D00CCA}">
      <dgm:prSet/>
      <dgm:spPr/>
      <dgm:t>
        <a:bodyPr/>
        <a:lstStyle/>
        <a:p>
          <a:endParaRPr lang="ru-RU"/>
        </a:p>
      </dgm:t>
    </dgm:pt>
    <dgm:pt modelId="{5BC237B0-D9EB-426A-9CE6-38A6E0BF3498}" type="sibTrans" cxnId="{048F7155-766B-4AA9-AC4D-211F22D00CCA}">
      <dgm:prSet/>
      <dgm:spPr/>
      <dgm:t>
        <a:bodyPr/>
        <a:lstStyle/>
        <a:p>
          <a:endParaRPr lang="ru-RU"/>
        </a:p>
      </dgm:t>
    </dgm:pt>
    <dgm:pt modelId="{8F139D08-4C57-4DFE-81FC-475BA619ABD8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3B354308-5B9D-4A7D-BE07-2AB1A29A7D3A}" type="parTrans" cxnId="{A5AB4BD1-55CE-473C-95B3-D9D5012B33BF}">
      <dgm:prSet/>
      <dgm:spPr/>
      <dgm:t>
        <a:bodyPr/>
        <a:lstStyle/>
        <a:p>
          <a:endParaRPr lang="ru-RU"/>
        </a:p>
      </dgm:t>
    </dgm:pt>
    <dgm:pt modelId="{2191A180-F0A1-45A6-9FDA-9C96AE9C348F}" type="sibTrans" cxnId="{A5AB4BD1-55CE-473C-95B3-D9D5012B33BF}">
      <dgm:prSet/>
      <dgm:spPr/>
      <dgm:t>
        <a:bodyPr/>
        <a:lstStyle/>
        <a:p>
          <a:endParaRPr lang="ru-RU"/>
        </a:p>
      </dgm:t>
    </dgm:pt>
    <dgm:pt modelId="{82EB4420-0567-4C20-9736-88C96851BF05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C389D2B8-DB38-4EFF-95E3-0A88BCA397FC}" type="parTrans" cxnId="{0ED38A60-1205-423D-B678-C3907F943386}">
      <dgm:prSet/>
      <dgm:spPr/>
      <dgm:t>
        <a:bodyPr/>
        <a:lstStyle/>
        <a:p>
          <a:endParaRPr lang="ru-RU"/>
        </a:p>
      </dgm:t>
    </dgm:pt>
    <dgm:pt modelId="{67AA153E-9618-4A41-A4B3-16CF1F05AF6E}" type="sibTrans" cxnId="{0ED38A60-1205-423D-B678-C3907F943386}">
      <dgm:prSet/>
      <dgm:spPr/>
      <dgm:t>
        <a:bodyPr/>
        <a:lstStyle/>
        <a:p>
          <a:endParaRPr lang="ru-RU"/>
        </a:p>
      </dgm:t>
    </dgm:pt>
    <dgm:pt modelId="{134C7FB9-4E67-47A2-BEF2-AD6DFF8BCD72}">
      <dgm:prSet phldrT="[Текст]"/>
      <dgm:spPr/>
      <dgm:t>
        <a:bodyPr/>
        <a:lstStyle/>
        <a:p>
          <a:r>
            <a:rPr lang="ru-RU" dirty="0" smtClean="0"/>
            <a:t>Химия</a:t>
          </a:r>
          <a:endParaRPr lang="ru-RU" dirty="0"/>
        </a:p>
      </dgm:t>
    </dgm:pt>
    <dgm:pt modelId="{71A18F76-F167-467F-A89E-E168128CF7FB}" type="parTrans" cxnId="{2E1C471E-F627-44C4-BC28-2233246D5324}">
      <dgm:prSet/>
      <dgm:spPr/>
      <dgm:t>
        <a:bodyPr/>
        <a:lstStyle/>
        <a:p>
          <a:endParaRPr lang="ru-RU"/>
        </a:p>
      </dgm:t>
    </dgm:pt>
    <dgm:pt modelId="{94C63059-6954-4B72-B26D-AD230C451ED1}" type="sibTrans" cxnId="{2E1C471E-F627-44C4-BC28-2233246D5324}">
      <dgm:prSet/>
      <dgm:spPr/>
      <dgm:t>
        <a:bodyPr/>
        <a:lstStyle/>
        <a:p>
          <a:endParaRPr lang="ru-RU"/>
        </a:p>
      </dgm:t>
    </dgm:pt>
    <dgm:pt modelId="{183A69DB-6BA2-454B-A25A-DF788B0ADABD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6AC3D70B-9B67-46AD-9752-139AE6A0C4F2}" type="parTrans" cxnId="{FAD66B10-249C-4A0E-9FFC-C953BDD4D604}">
      <dgm:prSet/>
      <dgm:spPr/>
      <dgm:t>
        <a:bodyPr/>
        <a:lstStyle/>
        <a:p>
          <a:endParaRPr lang="ru-RU"/>
        </a:p>
      </dgm:t>
    </dgm:pt>
    <dgm:pt modelId="{017880B5-E938-485B-9F1C-E416A4AF89B6}" type="sibTrans" cxnId="{FAD66B10-249C-4A0E-9FFC-C953BDD4D604}">
      <dgm:prSet/>
      <dgm:spPr/>
      <dgm:t>
        <a:bodyPr/>
        <a:lstStyle/>
        <a:p>
          <a:endParaRPr lang="ru-RU"/>
        </a:p>
      </dgm:t>
    </dgm:pt>
    <dgm:pt modelId="{41420E75-8BAD-4D59-8E7A-6F6643B9693C}">
      <dgm:prSet phldrT="[Текст]"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72E9D31E-970E-4FDC-99DA-99E426A6FAB6}" type="parTrans" cxnId="{875C54F4-B004-4F13-BA23-195047BBC789}">
      <dgm:prSet/>
      <dgm:spPr/>
      <dgm:t>
        <a:bodyPr/>
        <a:lstStyle/>
        <a:p>
          <a:endParaRPr lang="ru-RU"/>
        </a:p>
      </dgm:t>
    </dgm:pt>
    <dgm:pt modelId="{935F1D57-410F-42CB-AB19-D71E284710A9}" type="sibTrans" cxnId="{875C54F4-B004-4F13-BA23-195047BBC789}">
      <dgm:prSet/>
      <dgm:spPr/>
      <dgm:t>
        <a:bodyPr/>
        <a:lstStyle/>
        <a:p>
          <a:endParaRPr lang="ru-RU"/>
        </a:p>
      </dgm:t>
    </dgm:pt>
    <dgm:pt modelId="{1104D66E-D419-426F-B5C1-4B8FEEAB995C}">
      <dgm:prSet phldrT="[Текст]"/>
      <dgm:spPr/>
      <dgm:t>
        <a:bodyPr/>
        <a:lstStyle/>
        <a:p>
          <a:r>
            <a:rPr lang="ru-RU" dirty="0" smtClean="0"/>
            <a:t>Информатика</a:t>
          </a:r>
          <a:endParaRPr lang="ru-RU" dirty="0"/>
        </a:p>
      </dgm:t>
    </dgm:pt>
    <dgm:pt modelId="{E990E159-0B6F-416D-8B46-E09E3BBE0424}" type="parTrans" cxnId="{EF45007F-88D2-434D-9515-9301C7B3B783}">
      <dgm:prSet/>
      <dgm:spPr/>
      <dgm:t>
        <a:bodyPr/>
        <a:lstStyle/>
        <a:p>
          <a:endParaRPr lang="ru-RU"/>
        </a:p>
      </dgm:t>
    </dgm:pt>
    <dgm:pt modelId="{60822D18-9500-4F62-8F18-14A20B91B744}" type="sibTrans" cxnId="{EF45007F-88D2-434D-9515-9301C7B3B783}">
      <dgm:prSet/>
      <dgm:spPr/>
      <dgm:t>
        <a:bodyPr/>
        <a:lstStyle/>
        <a:p>
          <a:endParaRPr lang="ru-RU"/>
        </a:p>
      </dgm:t>
    </dgm:pt>
    <dgm:pt modelId="{0CFD3D09-A684-4A1B-82F9-27C21AB6D22B}">
      <dgm:prSet phldrT="[Текст]"/>
      <dgm:spPr/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98DCA7CB-FE69-4A15-9FEB-64629CE2FEAF}" type="parTrans" cxnId="{16515C40-F9E5-4BD4-9255-6378CD05A828}">
      <dgm:prSet/>
      <dgm:spPr/>
      <dgm:t>
        <a:bodyPr/>
        <a:lstStyle/>
        <a:p>
          <a:endParaRPr lang="ru-RU"/>
        </a:p>
      </dgm:t>
    </dgm:pt>
    <dgm:pt modelId="{2C489F28-9587-4168-807E-7CEB3EC674E5}" type="sibTrans" cxnId="{16515C40-F9E5-4BD4-9255-6378CD05A828}">
      <dgm:prSet/>
      <dgm:spPr/>
      <dgm:t>
        <a:bodyPr/>
        <a:lstStyle/>
        <a:p>
          <a:endParaRPr lang="ru-RU"/>
        </a:p>
      </dgm:t>
    </dgm:pt>
    <dgm:pt modelId="{625B8C48-EA8F-4A97-86C5-1D39C729C3DF}">
      <dgm:prSet phldrT="[Текст]"/>
      <dgm:spPr/>
      <dgm:t>
        <a:bodyPr/>
        <a:lstStyle/>
        <a:p>
          <a:r>
            <a:rPr lang="ru-RU" dirty="0" smtClean="0"/>
            <a:t>География </a:t>
          </a:r>
          <a:endParaRPr lang="ru-RU" dirty="0"/>
        </a:p>
      </dgm:t>
    </dgm:pt>
    <dgm:pt modelId="{DFF922F1-D8D1-4B1C-A939-9462542FEDD7}" type="parTrans" cxnId="{E9301A83-D31C-4027-B173-95B796F4C776}">
      <dgm:prSet/>
      <dgm:spPr/>
      <dgm:t>
        <a:bodyPr/>
        <a:lstStyle/>
        <a:p>
          <a:endParaRPr lang="ru-RU"/>
        </a:p>
      </dgm:t>
    </dgm:pt>
    <dgm:pt modelId="{081B159F-E53A-4330-8237-3209F2ABEB39}" type="sibTrans" cxnId="{E9301A83-D31C-4027-B173-95B796F4C776}">
      <dgm:prSet/>
      <dgm:spPr/>
      <dgm:t>
        <a:bodyPr/>
        <a:lstStyle/>
        <a:p>
          <a:endParaRPr lang="ru-RU"/>
        </a:p>
      </dgm:t>
    </dgm:pt>
    <dgm:pt modelId="{025D4A8D-5628-4E3E-8FE6-4AB6416B9350}">
      <dgm:prSet phldrT="[Текст]"/>
      <dgm:spPr/>
      <dgm:t>
        <a:bodyPr/>
        <a:lstStyle/>
        <a:p>
          <a:r>
            <a:rPr lang="ru-RU" dirty="0" smtClean="0"/>
            <a:t>Иностранные языки (английский, немецкий, французский, испанский, китайский)</a:t>
          </a:r>
          <a:endParaRPr lang="ru-RU" dirty="0"/>
        </a:p>
      </dgm:t>
    </dgm:pt>
    <dgm:pt modelId="{DC13608E-2E55-4E26-9303-93DF358CEF8D}" type="parTrans" cxnId="{441CB445-A1E7-4CDD-8114-A8694D682780}">
      <dgm:prSet/>
      <dgm:spPr/>
      <dgm:t>
        <a:bodyPr/>
        <a:lstStyle/>
        <a:p>
          <a:endParaRPr lang="ru-RU"/>
        </a:p>
      </dgm:t>
    </dgm:pt>
    <dgm:pt modelId="{453B26B6-5F82-4249-A4A7-C3C00F283837}" type="sibTrans" cxnId="{441CB445-A1E7-4CDD-8114-A8694D682780}">
      <dgm:prSet/>
      <dgm:spPr/>
      <dgm:t>
        <a:bodyPr/>
        <a:lstStyle/>
        <a:p>
          <a:endParaRPr lang="ru-RU"/>
        </a:p>
      </dgm:t>
    </dgm:pt>
    <dgm:pt modelId="{74F64B93-C527-419F-B9CA-167EF7331F31}" type="pres">
      <dgm:prSet presAssocID="{4C978B6F-825A-47AC-B762-75812A22E9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9957D-B3E1-4F01-8EA3-0C329AE28564}" type="pres">
      <dgm:prSet presAssocID="{4B681A82-E353-407A-82A7-BA98F471B7D2}" presName="composite" presStyleCnt="0"/>
      <dgm:spPr/>
    </dgm:pt>
    <dgm:pt modelId="{6B957BAC-4C99-40A0-99DD-EDC2E57829EB}" type="pres">
      <dgm:prSet presAssocID="{4B681A82-E353-407A-82A7-BA98F471B7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84CE-A355-4A9C-9FAD-685AEA8C224B}" type="pres">
      <dgm:prSet presAssocID="{4B681A82-E353-407A-82A7-BA98F471B7D2}" presName="desTx" presStyleLbl="alignAccFollowNode1" presStyleIdx="0" presStyleCnt="2" custLinFactNeighborX="-1168" custLinFactNeighborY="-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36BA8-9F86-4D9B-B63A-4E42BF1780C6}" type="pres">
      <dgm:prSet presAssocID="{94F0866A-C67E-43E0-8030-B7213A1E7A5F}" presName="space" presStyleCnt="0"/>
      <dgm:spPr/>
    </dgm:pt>
    <dgm:pt modelId="{2A78CA65-AEE7-4EF2-AA2A-E270674888E1}" type="pres">
      <dgm:prSet presAssocID="{0DB196D0-0727-45DA-B8ED-A8961F8E4A4C}" presName="composite" presStyleCnt="0"/>
      <dgm:spPr/>
    </dgm:pt>
    <dgm:pt modelId="{15AD1AB4-9445-41C5-A0BA-B5C22385A6EA}" type="pres">
      <dgm:prSet presAssocID="{0DB196D0-0727-45DA-B8ED-A8961F8E4A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2BEF-F361-4E8F-B7B1-D261D250E8C7}" type="pres">
      <dgm:prSet presAssocID="{0DB196D0-0727-45DA-B8ED-A8961F8E4A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AFE51-316D-43A6-9DD7-18792CAF0DCF}" type="presOf" srcId="{0DB196D0-0727-45DA-B8ED-A8961F8E4A4C}" destId="{15AD1AB4-9445-41C5-A0BA-B5C22385A6EA}" srcOrd="0" destOrd="0" presId="urn:microsoft.com/office/officeart/2005/8/layout/hList1"/>
    <dgm:cxn modelId="{5C6D05BC-9395-4EB4-9874-F9EC9621B12C}" srcId="{4C978B6F-825A-47AC-B762-75812A22E9F7}" destId="{4B681A82-E353-407A-82A7-BA98F471B7D2}" srcOrd="0" destOrd="0" parTransId="{5FA7CB58-438E-442A-B222-093483430B77}" sibTransId="{94F0866A-C67E-43E0-8030-B7213A1E7A5F}"/>
    <dgm:cxn modelId="{6AD5779B-A57D-4FCF-8858-E017DA829534}" srcId="{4B681A82-E353-407A-82A7-BA98F471B7D2}" destId="{38153A6B-A440-4E12-BFE8-1B8894A89601}" srcOrd="1" destOrd="0" parTransId="{C355D889-A58B-45DA-A446-8C5E7101373D}" sibTransId="{1EC6B119-AB16-43CC-B271-3C64C7F4997F}"/>
    <dgm:cxn modelId="{441CB445-A1E7-4CDD-8114-A8694D682780}" srcId="{0DB196D0-0727-45DA-B8ED-A8961F8E4A4C}" destId="{025D4A8D-5628-4E3E-8FE6-4AB6416B9350}" srcOrd="8" destOrd="0" parTransId="{DC13608E-2E55-4E26-9303-93DF358CEF8D}" sibTransId="{453B26B6-5F82-4249-A4A7-C3C00F283837}"/>
    <dgm:cxn modelId="{875C54F4-B004-4F13-BA23-195047BBC789}" srcId="{0DB196D0-0727-45DA-B8ED-A8961F8E4A4C}" destId="{41420E75-8BAD-4D59-8E7A-6F6643B9693C}" srcOrd="4" destOrd="0" parTransId="{72E9D31E-970E-4FDC-99DA-99E426A6FAB6}" sibTransId="{935F1D57-410F-42CB-AB19-D71E284710A9}"/>
    <dgm:cxn modelId="{8A864BA9-9262-4690-AD35-D4DFA87E1CDA}" type="presOf" srcId="{025D4A8D-5628-4E3E-8FE6-4AB6416B9350}" destId="{0F5A2BEF-F361-4E8F-B7B1-D261D250E8C7}" srcOrd="0" destOrd="8" presId="urn:microsoft.com/office/officeart/2005/8/layout/hList1"/>
    <dgm:cxn modelId="{3896401D-0B8E-4762-B7C1-AAF5717C6803}" type="presOf" srcId="{E5687723-406A-4E9B-AF49-03114035388D}" destId="{5B0F84CE-A355-4A9C-9FAD-685AEA8C224B}" srcOrd="0" destOrd="0" presId="urn:microsoft.com/office/officeart/2005/8/layout/hList1"/>
    <dgm:cxn modelId="{2DDBAB5E-C2CF-4426-96AB-42099B075431}" type="presOf" srcId="{1104D66E-D419-426F-B5C1-4B8FEEAB995C}" destId="{0F5A2BEF-F361-4E8F-B7B1-D261D250E8C7}" srcOrd="0" destOrd="5" presId="urn:microsoft.com/office/officeart/2005/8/layout/hList1"/>
    <dgm:cxn modelId="{048F7155-766B-4AA9-AC4D-211F22D00CCA}" srcId="{4C978B6F-825A-47AC-B762-75812A22E9F7}" destId="{0DB196D0-0727-45DA-B8ED-A8961F8E4A4C}" srcOrd="1" destOrd="0" parTransId="{C0037C93-7CA6-4111-8BDD-D91C4A4429E5}" sibTransId="{5BC237B0-D9EB-426A-9CE6-38A6E0BF3498}"/>
    <dgm:cxn modelId="{CA7EACB3-2A91-4B80-B30D-AA5B3A6D09B5}" type="presOf" srcId="{41420E75-8BAD-4D59-8E7A-6F6643B9693C}" destId="{0F5A2BEF-F361-4E8F-B7B1-D261D250E8C7}" srcOrd="0" destOrd="4" presId="urn:microsoft.com/office/officeart/2005/8/layout/hList1"/>
    <dgm:cxn modelId="{2E1C471E-F627-44C4-BC28-2233246D5324}" srcId="{0DB196D0-0727-45DA-B8ED-A8961F8E4A4C}" destId="{134C7FB9-4E67-47A2-BEF2-AD6DFF8BCD72}" srcOrd="2" destOrd="0" parTransId="{71A18F76-F167-467F-A89E-E168128CF7FB}" sibTransId="{94C63059-6954-4B72-B26D-AD230C451ED1}"/>
    <dgm:cxn modelId="{4D5F75BD-4A6F-4654-BEC9-BA9FA8BD1334}" type="presOf" srcId="{82EB4420-0567-4C20-9736-88C96851BF05}" destId="{0F5A2BEF-F361-4E8F-B7B1-D261D250E8C7}" srcOrd="0" destOrd="1" presId="urn:microsoft.com/office/officeart/2005/8/layout/hList1"/>
    <dgm:cxn modelId="{11D0FD5A-BC62-4F75-A2B6-34BB53D1DE5A}" type="presOf" srcId="{134C7FB9-4E67-47A2-BEF2-AD6DFF8BCD72}" destId="{0F5A2BEF-F361-4E8F-B7B1-D261D250E8C7}" srcOrd="0" destOrd="2" presId="urn:microsoft.com/office/officeart/2005/8/layout/hList1"/>
    <dgm:cxn modelId="{6BB2A36B-1D2B-452A-9CAF-63E1B5F0B531}" type="presOf" srcId="{38153A6B-A440-4E12-BFE8-1B8894A89601}" destId="{5B0F84CE-A355-4A9C-9FAD-685AEA8C224B}" srcOrd="0" destOrd="1" presId="urn:microsoft.com/office/officeart/2005/8/layout/hList1"/>
    <dgm:cxn modelId="{A5AB4BD1-55CE-473C-95B3-D9D5012B33BF}" srcId="{0DB196D0-0727-45DA-B8ED-A8961F8E4A4C}" destId="{8F139D08-4C57-4DFE-81FC-475BA619ABD8}" srcOrd="0" destOrd="0" parTransId="{3B354308-5B9D-4A7D-BE07-2AB1A29A7D3A}" sibTransId="{2191A180-F0A1-45A6-9FDA-9C96AE9C348F}"/>
    <dgm:cxn modelId="{AAF1FA6A-5B53-4535-985A-1EF4A5DD02D9}" srcId="{4B681A82-E353-407A-82A7-BA98F471B7D2}" destId="{E5687723-406A-4E9B-AF49-03114035388D}" srcOrd="0" destOrd="0" parTransId="{3D089581-3AEB-4136-B8D4-2E4FA05AD2B9}" sibTransId="{92107345-9264-437E-A91E-4D5F684FA6BC}"/>
    <dgm:cxn modelId="{16515C40-F9E5-4BD4-9255-6378CD05A828}" srcId="{0DB196D0-0727-45DA-B8ED-A8961F8E4A4C}" destId="{0CFD3D09-A684-4A1B-82F9-27C21AB6D22B}" srcOrd="6" destOrd="0" parTransId="{98DCA7CB-FE69-4A15-9FEB-64629CE2FEAF}" sibTransId="{2C489F28-9587-4168-807E-7CEB3EC674E5}"/>
    <dgm:cxn modelId="{4E1A20B7-6C9F-4EF1-89F6-D04783F166D6}" type="presOf" srcId="{183A69DB-6BA2-454B-A25A-DF788B0ADABD}" destId="{0F5A2BEF-F361-4E8F-B7B1-D261D250E8C7}" srcOrd="0" destOrd="3" presId="urn:microsoft.com/office/officeart/2005/8/layout/hList1"/>
    <dgm:cxn modelId="{403C2E31-A7BB-4EC3-B30B-3F5A0CD7EBE0}" type="presOf" srcId="{625B8C48-EA8F-4A97-86C5-1D39C729C3DF}" destId="{0F5A2BEF-F361-4E8F-B7B1-D261D250E8C7}" srcOrd="0" destOrd="7" presId="urn:microsoft.com/office/officeart/2005/8/layout/hList1"/>
    <dgm:cxn modelId="{0F144958-CF92-4E8C-BCC3-885B7FA2F220}" type="presOf" srcId="{0CFD3D09-A684-4A1B-82F9-27C21AB6D22B}" destId="{0F5A2BEF-F361-4E8F-B7B1-D261D250E8C7}" srcOrd="0" destOrd="6" presId="urn:microsoft.com/office/officeart/2005/8/layout/hList1"/>
    <dgm:cxn modelId="{0B0AB2DD-8FBA-46EB-9FAB-ED3CCB5DC205}" type="presOf" srcId="{4C978B6F-825A-47AC-B762-75812A22E9F7}" destId="{74F64B93-C527-419F-B9CA-167EF7331F31}" srcOrd="0" destOrd="0" presId="urn:microsoft.com/office/officeart/2005/8/layout/hList1"/>
    <dgm:cxn modelId="{FAD66B10-249C-4A0E-9FFC-C953BDD4D604}" srcId="{0DB196D0-0727-45DA-B8ED-A8961F8E4A4C}" destId="{183A69DB-6BA2-454B-A25A-DF788B0ADABD}" srcOrd="3" destOrd="0" parTransId="{6AC3D70B-9B67-46AD-9752-139AE6A0C4F2}" sibTransId="{017880B5-E938-485B-9F1C-E416A4AF89B6}"/>
    <dgm:cxn modelId="{0ED38A60-1205-423D-B678-C3907F943386}" srcId="{0DB196D0-0727-45DA-B8ED-A8961F8E4A4C}" destId="{82EB4420-0567-4C20-9736-88C96851BF05}" srcOrd="1" destOrd="0" parTransId="{C389D2B8-DB38-4EFF-95E3-0A88BCA397FC}" sibTransId="{67AA153E-9618-4A41-A4B3-16CF1F05AF6E}"/>
    <dgm:cxn modelId="{5576238E-BCF5-437A-9D37-AC0A93F5B226}" type="presOf" srcId="{4B681A82-E353-407A-82A7-BA98F471B7D2}" destId="{6B957BAC-4C99-40A0-99DD-EDC2E57829EB}" srcOrd="0" destOrd="0" presId="urn:microsoft.com/office/officeart/2005/8/layout/hList1"/>
    <dgm:cxn modelId="{9648CA6C-BC1F-4C72-A686-55BBCF63D8A4}" type="presOf" srcId="{8F139D08-4C57-4DFE-81FC-475BA619ABD8}" destId="{0F5A2BEF-F361-4E8F-B7B1-D261D250E8C7}" srcOrd="0" destOrd="0" presId="urn:microsoft.com/office/officeart/2005/8/layout/hList1"/>
    <dgm:cxn modelId="{EF45007F-88D2-434D-9515-9301C7B3B783}" srcId="{0DB196D0-0727-45DA-B8ED-A8961F8E4A4C}" destId="{1104D66E-D419-426F-B5C1-4B8FEEAB995C}" srcOrd="5" destOrd="0" parTransId="{E990E159-0B6F-416D-8B46-E09E3BBE0424}" sibTransId="{60822D18-9500-4F62-8F18-14A20B91B744}"/>
    <dgm:cxn modelId="{E9301A83-D31C-4027-B173-95B796F4C776}" srcId="{0DB196D0-0727-45DA-B8ED-A8961F8E4A4C}" destId="{625B8C48-EA8F-4A97-86C5-1D39C729C3DF}" srcOrd="7" destOrd="0" parTransId="{DFF922F1-D8D1-4B1C-A939-9462542FEDD7}" sibTransId="{081B159F-E53A-4330-8237-3209F2ABEB39}"/>
    <dgm:cxn modelId="{4903B3B0-70F7-4A8A-9728-C6917DE37614}" type="presParOf" srcId="{74F64B93-C527-419F-B9CA-167EF7331F31}" destId="{3559957D-B3E1-4F01-8EA3-0C329AE28564}" srcOrd="0" destOrd="0" presId="urn:microsoft.com/office/officeart/2005/8/layout/hList1"/>
    <dgm:cxn modelId="{AEC5D725-438E-48A1-B95B-5AAC63838017}" type="presParOf" srcId="{3559957D-B3E1-4F01-8EA3-0C329AE28564}" destId="{6B957BAC-4C99-40A0-99DD-EDC2E57829EB}" srcOrd="0" destOrd="0" presId="urn:microsoft.com/office/officeart/2005/8/layout/hList1"/>
    <dgm:cxn modelId="{1421AF4E-5D1E-4BCB-99E4-427B67898B88}" type="presParOf" srcId="{3559957D-B3E1-4F01-8EA3-0C329AE28564}" destId="{5B0F84CE-A355-4A9C-9FAD-685AEA8C224B}" srcOrd="1" destOrd="0" presId="urn:microsoft.com/office/officeart/2005/8/layout/hList1"/>
    <dgm:cxn modelId="{36D108CF-BFBA-44F1-BF4F-7793DD8A3B85}" type="presParOf" srcId="{74F64B93-C527-419F-B9CA-167EF7331F31}" destId="{A1036BA8-9F86-4D9B-B63A-4E42BF1780C6}" srcOrd="1" destOrd="0" presId="urn:microsoft.com/office/officeart/2005/8/layout/hList1"/>
    <dgm:cxn modelId="{F5683B5D-B8C5-4E5D-A299-B3325E803978}" type="presParOf" srcId="{74F64B93-C527-419F-B9CA-167EF7331F31}" destId="{2A78CA65-AEE7-4EF2-AA2A-E270674888E1}" srcOrd="2" destOrd="0" presId="urn:microsoft.com/office/officeart/2005/8/layout/hList1"/>
    <dgm:cxn modelId="{D49ED81E-AE42-4A8E-ABAA-246174ECB2FE}" type="presParOf" srcId="{2A78CA65-AEE7-4EF2-AA2A-E270674888E1}" destId="{15AD1AB4-9445-41C5-A0BA-B5C22385A6EA}" srcOrd="0" destOrd="0" presId="urn:microsoft.com/office/officeart/2005/8/layout/hList1"/>
    <dgm:cxn modelId="{55A2743E-560D-4402-BDC4-B2FA8D0AC1A1}" type="presParOf" srcId="{2A78CA65-AEE7-4EF2-AA2A-E270674888E1}" destId="{0F5A2BEF-F361-4E8F-B7B1-D261D250E8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57BAC-4C99-40A0-99DD-EDC2E57829EB}">
      <dsp:nvSpPr>
        <dsp:cNvPr id="0" name=""/>
        <dsp:cNvSpPr/>
      </dsp:nvSpPr>
      <dsp:spPr>
        <a:xfrm>
          <a:off x="32" y="147069"/>
          <a:ext cx="309376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Обязательные предметы</a:t>
          </a:r>
          <a:endParaRPr lang="ru-RU" sz="2000" b="1" kern="1200" dirty="0"/>
        </a:p>
      </dsp:txBody>
      <dsp:txXfrm>
        <a:off x="32" y="147069"/>
        <a:ext cx="3093764" cy="604800"/>
      </dsp:txXfrm>
    </dsp:sp>
    <dsp:sp modelId="{5B0F84CE-A355-4A9C-9FAD-685AEA8C224B}">
      <dsp:nvSpPr>
        <dsp:cNvPr id="0" name=""/>
        <dsp:cNvSpPr/>
      </dsp:nvSpPr>
      <dsp:spPr>
        <a:xfrm>
          <a:off x="0" y="707580"/>
          <a:ext cx="3093764" cy="4496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Русский язык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Математика</a:t>
          </a:r>
          <a:endParaRPr lang="ru-RU" sz="2100" kern="1200" dirty="0"/>
        </a:p>
      </dsp:txBody>
      <dsp:txXfrm>
        <a:off x="0" y="707580"/>
        <a:ext cx="3093764" cy="4496310"/>
      </dsp:txXfrm>
    </dsp:sp>
    <dsp:sp modelId="{15AD1AB4-9445-41C5-A0BA-B5C22385A6EA}">
      <dsp:nvSpPr>
        <dsp:cNvPr id="0" name=""/>
        <dsp:cNvSpPr/>
      </dsp:nvSpPr>
      <dsp:spPr>
        <a:xfrm>
          <a:off x="3526924" y="147069"/>
          <a:ext cx="309376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Предметы по выбору</a:t>
          </a:r>
          <a:endParaRPr lang="ru-RU" sz="2000" b="1" kern="1200" dirty="0"/>
        </a:p>
      </dsp:txBody>
      <dsp:txXfrm>
        <a:off x="3526924" y="147069"/>
        <a:ext cx="3093764" cy="604800"/>
      </dsp:txXfrm>
    </dsp:sp>
    <dsp:sp modelId="{0F5A2BEF-F361-4E8F-B7B1-D261D250E8C7}">
      <dsp:nvSpPr>
        <dsp:cNvPr id="0" name=""/>
        <dsp:cNvSpPr/>
      </dsp:nvSpPr>
      <dsp:spPr>
        <a:xfrm>
          <a:off x="3526924" y="751869"/>
          <a:ext cx="3093764" cy="4496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Обществознание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История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Химия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Биология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Физика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Информатика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Литература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География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Иностранные языки (английский, немецкий, французский, испанский, китайский)</a:t>
          </a:r>
          <a:endParaRPr lang="ru-RU" sz="2100" kern="1200" dirty="0"/>
        </a:p>
      </dsp:txBody>
      <dsp:txXfrm>
        <a:off x="3526924" y="751869"/>
        <a:ext cx="3093764" cy="449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1162" cy="498852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8" y="3"/>
            <a:ext cx="2951162" cy="498852"/>
          </a:xfrm>
          <a:prstGeom prst="rect">
            <a:avLst/>
          </a:prstGeom>
        </p:spPr>
        <p:txBody>
          <a:bodyPr vert="horz" lIns="91307" tIns="45653" rIns="91307" bIns="45653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7" tIns="45653" rIns="91307" bIns="45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307" tIns="45653" rIns="91307" bIns="456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51162" cy="498851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8" y="9443664"/>
            <a:ext cx="2951162" cy="498851"/>
          </a:xfrm>
          <a:prstGeom prst="rect">
            <a:avLst/>
          </a:prstGeom>
        </p:spPr>
        <p:txBody>
          <a:bodyPr vert="horz" lIns="91307" tIns="45653" rIns="91307" bIns="45653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5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6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2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5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1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6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8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3199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091" indent="0" algn="ctr">
              <a:buNone/>
            </a:lvl2pPr>
            <a:lvl3pPr marL="914180" indent="0" algn="ctr">
              <a:buNone/>
            </a:lvl3pPr>
            <a:lvl4pPr marL="1371271" indent="0" algn="ctr">
              <a:buNone/>
            </a:lvl4pPr>
            <a:lvl5pPr marL="1828361" indent="0" algn="ctr">
              <a:buNone/>
            </a:lvl5pPr>
            <a:lvl6pPr marL="2285452" indent="0" algn="ctr">
              <a:buNone/>
            </a:lvl6pPr>
            <a:lvl7pPr marL="2742541" indent="0" algn="ctr">
              <a:buNone/>
            </a:lvl7pPr>
            <a:lvl8pPr marL="3199632" indent="0" algn="ctr">
              <a:buNone/>
            </a:lvl8pPr>
            <a:lvl9pPr marL="365672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2" y="6355083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13.12.2023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5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4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5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4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13.12.2023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-2" y="-1"/>
            <a:ext cx="12172487" cy="8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13.12.2023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0344" y="142728"/>
            <a:ext cx="866456" cy="789374"/>
            <a:chOff x="102373" y="65315"/>
            <a:chExt cx="866456" cy="789374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3" y="116931"/>
              <a:ext cx="866456" cy="737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11687" y="65315"/>
              <a:ext cx="449362" cy="540482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 defTabSz="914180"/>
              <a:t>13.12.2023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87FE6D9D-2A0B-43B8-A1C3-81968A25D6EC}" type="slidenum">
              <a:rPr lang="ru-RU" smtClean="0">
                <a:solidFill>
                  <a:srgbClr val="1F497D"/>
                </a:solidFill>
              </a:rPr>
              <a:pPr defTabSz="914180"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1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55" indent="-274255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548508" indent="-274255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62" indent="-228545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17" indent="-228545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1" indent="-228545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26" indent="-18283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61" indent="-18283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97" indent="-18283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033" indent="-18283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diagramData" Target="../diagrams/data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microsoft.com/office/2007/relationships/diagramDrawing" Target="../diagrams/drawing1.xml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2" y="0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396540" y="6079449"/>
            <a:ext cx="2081926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г. Краснодар</a:t>
            </a:r>
          </a:p>
          <a:p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15.12.2023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81917" y="340288"/>
            <a:ext cx="555586" cy="668487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9710" y="2537976"/>
            <a:ext cx="10184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 особенностях государственной итоговой аттестации 2024 года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(процедура и права обучающихся)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8756" y="412922"/>
            <a:ext cx="776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КРАСНОДАРСКОГО КРАЯ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97783" y="5444670"/>
            <a:ext cx="4604861" cy="126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endParaRPr lang="ru-RU" sz="1800" b="1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1812" y="5479284"/>
            <a:ext cx="5611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Бойкова Марина Евгеньевна,</a:t>
            </a:r>
          </a:p>
          <a:p>
            <a:r>
              <a:rPr lang="ru-RU" dirty="0"/>
              <a:t>начальник отдела оценки качества образования </a:t>
            </a:r>
          </a:p>
          <a:p>
            <a:r>
              <a:rPr lang="ru-RU" dirty="0"/>
              <a:t>и государственной итоговой аттестации в управлении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54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1565"/>
            <a:ext cx="12191999" cy="546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бланков ОГЭ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/>
          <a:stretch/>
        </p:blipFill>
        <p:spPr>
          <a:xfrm>
            <a:off x="7950870" y="1774682"/>
            <a:ext cx="3810000" cy="2323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8" y="1002902"/>
            <a:ext cx="7267575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358" y="5418233"/>
            <a:ext cx="7152242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Регистрационные поля бланков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необходимо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заполнять в строгом соответствии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образцом их написания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ПЕЧАТНЫМИ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буквами!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2892" y="4469139"/>
            <a:ext cx="451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Слушать указания организатора в аудитории, не торопиться!</a:t>
            </a:r>
            <a:endParaRPr lang="ru-RU" sz="3600" b="1" i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227" y="1331565"/>
            <a:ext cx="326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Типичные ошибки: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33350" y="3114675"/>
            <a:ext cx="295275" cy="46672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ресурсы по подготовке к ГИА 2024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1" y="1202639"/>
            <a:ext cx="1462873" cy="1462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0664" y="1851671"/>
            <a:ext cx="30948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Демоверсии и спецификации по предметам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4" y="2550035"/>
            <a:ext cx="1513113" cy="1513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219" y="2937243"/>
            <a:ext cx="30948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Открытый банк заданий ОГЭ по предметам</a:t>
            </a:r>
            <a:endParaRPr lang="ru-RU" dirty="0"/>
          </a:p>
        </p:txBody>
      </p:sp>
      <p:sp>
        <p:nvSpPr>
          <p:cNvPr id="9" name="AutoShape 4" descr="data:image/svg+xml;base64,CiAgPHN2ZwogICAgdmVyc2lvbj0iMS4xIgogICAgdmlld0JveD0iMCAwIDUyNDcgNTI0Ny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UyNDciCiAgICAgICAgaGVpZ2h0PSI1MjQ3IgogICAgICAgIHJ4PSI3MzgiCiAgICAgICAgZmlsbD0iI2ZmZmZmZiIKICAgICAgLz4KCiAgICA8ZyB0cmFuc2Zvcm09InRyYW5zbGF0ZSg0MzAuNDE3OTY4NzUsIDQzMC40MTc5Njg3NSkgc2NhbGUoMC44NDM3NSkiPgogICAgICA8ZyB0cmFuc2Zvcm09InRyYW5zbGF0ZSg3NzYsMCkiPjx1c2UgeGxpbms6aHJlZj0iI2ItMCIvPjwvZz4KPGcgdHJhbnNmb3JtPSJ0cmFuc2xhdGUoMTE2NCwwKSI+PHVzZSB4bGluazpocmVmPSIjci0wIi8+PC9nPgo8ZyB0cmFuc2Zvcm09InRyYW5zbGF0ZSgxMjYxLDApIj48dXNlIHhsaW5rOmhyZWY9IiNsYi0wIi8+PC9nPgo8ZyB0cmFuc2Zvcm09InRyYW5zbGF0ZSgxNTUyLDApIj48dXNlIHhsaW5rOmhyZWY9IiNuX3JiLTAiLz48L2c+CjxnIHRyYW5zZm9ybT0idHJhbnNsYXRlKDE2NDksMCkiPjx1c2UgeGxpbms6aHJlZj0iI2ItMCIvPjwvZz4KPGcgdHJhbnNmb3JtPSJ0cmFuc2xhdGUoMTg0MywwKSI+PHVzZSB4bGluazpocmVmPSIjci0wIi8+PC9nPgo8ZyB0cmFuc2Zvcm09InRyYW5zbGF0ZSgxOTQwLDApIj48dXNlIHhsaW5rOmhyZWY9IiNsLTAiLz48L2c+CjxnIHRyYW5zZm9ybT0idHJhbnNsYXRlKDIxMzQsMCkiPjx1c2UgeGxpbms6aHJlZj0iI3ItMCIvPjwvZz4KPGcgdHJhbnNmb3JtPSJ0cmFuc2xhdGUoMjIzMSwwKSI+PHVzZSB4bGluazpocmVmPSIjbGItMCIvPjwvZz4KPGcgdHJhbnNmb3JtPSJ0cmFuc2xhdGUoMjUyMiwwKSI+PHVzZSB4bGluazpocmVmPSIjbl9yYi0wIi8+PC9nPgo8ZyB0cmFuc2Zvcm09InRyYW5zbGF0ZSgyNjE5LDApIj48dXNlIHhsaW5rOmhyZWY9IiNiLTAiLz48L2c+CjxnIHRyYW5zZm9ybT0idHJhbnNsYXRlKDI4MTMsMCkiPjx1c2UgeGxpbms6aHJlZj0iI25fcmItMCIvPjwvZz4KPGcgdHJhbnNmb3JtPSJ0cmFuc2xhdGUoMjkxMCwwKSI+PHVzZSB4bGluazpocmVmPSIjcmItMCIvPjwvZz4KPGcgdHJhbnNmb3JtPSJ0cmFuc2xhdGUoMzAwNywwKSI+PHVzZSB4bGluazpocmVmPSIjcmVjdC0wIi8+PC9nPgo8ZyB0cmFuc2Zvcm09InRyYW5zbGF0ZSgzMTA0LDApIj48dXNlIHhsaW5rOmhyZWY9IiNsYi0wIi8+PC9nPgo8ZyB0cmFuc2Zvcm09InRyYW5zbGF0ZSgzMjAxLDApIj48dXNlIHhsaW5rOmhyZWY9IiNuX3JiLTAiLz48L2c+CjxnIHRyYW5zZm9ybT0idHJhbnNsYXRlKDMyOTgsMCkiPjx1c2UgeGxpbms6aHJlZj0iI3JiLTAiLz48L2c+CjxnIHRyYW5zZm9ybT0idHJhbnNsYXRlKDMzOTUsMCkiPjx1c2UgeGxpbms6aHJlZj0iI2xiLTAiLz48L2c+CjxnIHRyYW5zZm9ybT0idHJhbnNsYXRlKDM1ODksMCkiPjx1c2UgeGxpbms6aHJlZj0iI2VtcHR5LTAiLz48L2c+CjxnIHRyYW5zZm9ybT0idHJhbnNsYXRlKDM3ODMsMCkiPjx1c2UgeGxpbms6aHJlZj0iI2VtcHR5LTAiLz48L2c+CjxnIHRyYW5zZm9ybT0idHJhbnNsYXRlKDM5NzcsMCkiPjx1c2UgeGxpbms6aHJlZj0iI3ItMCIvPjwvZz4KPGcgdHJhbnNmb3JtPSJ0cmFuc2xhdGUoNDA3NCwwKSI+PHVzZSB4bGluazpocmVmPSIjbGItMCIvPjwvZz4KPGcgdHJhbnNmb3JtPSJ0cmFuc2xhdGUoNzc2LDk3KSI+PHVzZSB4bGluazpocmVmPSIjcmVjdC0wIi8+PC9nPgo8ZyB0cmFuc2Zvcm09InRyYW5zbGF0ZSg4NzMsOTcpIj48dXNlIHhsaW5rOmhyZWY9IiNyZWN0LTAiLz48L2c+CjxnIHRyYW5zZm9ybT0idHJhbnNsYXRlKDk3MCw5NykiPjx1c2UgeGxpbms6aHJlZj0iI2xiLTAiLz48L2c+CjxnIHRyYW5zZm9ybT0idHJhbnNsYXRlKDEyNjEsOTcpIj48dXNlIHhsaW5rOmhyZWY9IiN0LTAiLz48L2c+CjxnIHRyYW5zZm9ybT0idHJhbnNsYXRlKDE0NTUsOTcpIj48dXNlIHhsaW5rOmhyZWY9IiNyLTAiLz48L2c+CjxnIHRyYW5zZm9ybT0idHJhbnNsYXRlKDE1NTIsOTcpIj48dXNlIHhsaW5rOmhyZWY9IiNyZWN0LTAiLz48L2c+CjxnIHRyYW5zZm9ybT0idHJhbnNsYXRlKDE2NDksOTcpIj48dXNlIHhsaW5rOmhyZWY9IiNsdC0wIi8+PC9nPgo8ZyB0cmFuc2Zvcm09InRyYW5zbGF0ZSgyMDM3LDk3KSI+PHVzZSB4bGluazpocmVmPSIjZW1wdHktMCIvPjwvZz4KPGcgdHJhbnNmb3JtPSJ0cmFuc2xhdGUoMjIzMSw5NykiPjx1c2UgeGxpbms6aHJlZj0iI3JlY3QtMCIvPjwvZz4KPGcgdHJhbnNmb3JtPSJ0cmFuc2xhdGUoMjUyMiw5NykiPjx1c2UgeGxpbms6aHJlZj0iI3JiLTAiLz48L2c+CjxnIHRyYW5zZm9ybT0idHJhbnNsYXRlKDI2MTksOTcpIj48dXNlIHhsaW5rOmhyZWY9IiNyZWN0LTAiLz48L2c+CjxnIHRyYW5zZm9ybT0idHJhbnNsYXRlKDI4MTMsOTcpIj48dXNlIHhsaW5rOmhyZWY9IiNyYi0wIi8+PC9nPgo8ZyB0cmFuc2Zvcm09InRyYW5zbGF0ZSgyOTEwLDk3KSI+PHVzZSB4bGluazpocmVmPSIjcmVjdC0wIi8+PC9nPgo8ZyB0cmFuc2Zvcm09InRyYW5zbGF0ZSgzMTA0LDk3KSI+PHVzZSB4bGluazpocmVmPSIjcnQtMCIvPjwvZz4KPGcgdHJhbnNmb3JtPSJ0cmFuc2xhdGUoMzIwMSw5NykiPjx1c2UgeGxpbms6aHJlZj0iI3JlY3QtMCIvPjwvZz4KPGcgdHJhbnNmb3JtPSJ0cmFuc2xhdGUoMzI5OCw5NykiPjx1c2UgeGxpbms6aHJlZj0iI3JlY3QtMCIvPjwvZz4KPGcgdHJhbnNmb3JtPSJ0cmFuc2xhdGUoMzM5NSw5NykiPjx1c2UgeGxpbms6aHJlZj0iI3JlY3QtMCIvPjwvZz4KPGcgdHJhbnNmb3JtPSJ0cmFuc2xhdGUoMzQ5Miw5NykiPjx1c2UgeGxpbms6aHJlZj0iI2xiLTAiLz48L2c+CjxnIHRyYW5zZm9ybT0idHJhbnNsYXRlKDM2ODYsOTcpIj48dXNlIHhsaW5rOmhyZWY9IiNlbXB0eS0wIi8+PC9nPgo8ZyB0cmFuc2Zvcm09InRyYW5zbGF0ZSg0MDc0LDk3KSI+PHVzZSB4bGluazpocmVmPSIjcnQtMCIvPjwvZz4KPGcgdHJhbnNmb3JtPSJ0cmFuc2xhdGUoNDE3MSw5NykiPjx1c2UgeGxpbms6aHJlZj0iI2xiLTAiLz48L2c+CjxnIHRyYW5zZm9ybT0idHJhbnNsYXRlKDc3NiwxOTQpIj48dXNlIHhsaW5rOmhyZWY9IiNydC0wIi8+PC9nPgo8ZyB0cmFuc2Zvcm09InRyYW5zbGF0ZSg4NzMsMTk0KSI+PHVzZSB4bGluazpocmVmPSIjcmVjdC0wIi8+PC9nPgo8ZyB0cmFuc2Zvcm09InRyYW5zbGF0ZSg5NzAsMTk0KSI+PHVzZSB4bGluazpocmVmPSIjcmVjdC0wIi8+PC9nPgo8ZyB0cmFuc2Zvcm09InRyYW5zbGF0ZSgxMDY3LDE5NCkiPjx1c2UgeGxpbms6aHJlZj0iI3JlY3QtMCIvPjwvZz4KPGcgdHJhbnNmb3JtPSJ0cmFuc2xhdGUoMTE2NCwxOTQpIj48dXNlIHhsaW5rOmhyZWY9IiNsYi0wIi8+PC9nPgo8ZyB0cmFuc2Zvcm09InRyYW5zbGF0ZSgyMjMxLDE5NCkiPjx1c2UgeGxpbms6aHJlZj0iI3JlY3QtMCIvPjwvZz4KPGcgdHJhbnNmb3JtPSJ0cmFuc2xhdGUoMjQyNSwxOTQpIj48dXNlIHhsaW5rOmhyZWY9IiNuX3JiLTAiLz48L2c+CjxnIHRyYW5zZm9ybT0idHJhbnNsYXRlKDI1MjIsMTk0KSI+PHVzZSB4bGluazpocmVmPSIjcmVjdC0wIi8+PC9nPgo8ZyB0cmFuc2Zvcm09InRyYW5zbGF0ZSgyNjE5LDE5NCkiPjx1c2UgeGxpbms6aHJlZj0iI2x0LTAiLz48L2c+CjxnIHRyYW5zZm9ybT0idHJhbnNsYXRlKDI3MTYsMTk0KSI+PHVzZSB4bGluazpocmVmPSIjbl9yYi0wIi8+PC9nPgo8ZyB0cmFuc2Zvcm09InRyYW5zbGF0ZSgyODEzLDE5NCkiPjx1c2UgeGxpbms6aHJlZj0iI3JlY3QtMCIvPjwvZz4KPGcgdHJhbnNmb3JtPSJ0cmFuc2xhdGUoMjkxMCwxOTQpIj48dXNlIHhsaW5rOmhyZWY9IiNyZWN0LTAiLz48L2c+CjxnIHRyYW5zZm9ybT0idHJhbnNsYXRlKDMwMDcsMTk0KSI+PHVzZSB4bGluazpocmVmPSIjbGItMCIvPjwvZz4KPGcgdHJhbnNmb3JtPSJ0cmFuc2xhdGUoMzQ5MiwxOTQpIj48dXNlIHhsaW5rOmhyZWY9IiNydC0wIi8+PC9nPgo8ZyB0cmFuc2Zvcm09InRyYW5zbGF0ZSgzNTg5LDE5NCkiPjx1c2UgeGxpbms6aHJlZj0iI2wtMCIvPjwvZz4KPGcgdHJhbnNmb3JtPSJ0cmFuc2xhdGUoMzc4MywxOTQpIj48dXNlIHhsaW5rOmhyZWY9IiNyLTAiLz48L2c+CjxnIHRyYW5zZm9ybT0idHJhbnNsYXRlKDM4ODAsMTk0KSI+PHVzZSB4bGluazpocmVmPSIjbC0wIi8+PC9nPgo8ZyB0cmFuc2Zvcm09InRyYW5zbGF0ZSg0MTcxLDE5NCkiPjx1c2UgeGxpbms6aHJlZj0iI3QtMCIvPjwvZz4KPGcgdHJhbnNmb3JtPSJ0cmFuc2xhdGUoODczLDI5MSkiPjx1c2UgeGxpbms6aHJlZj0iI3J0LTAiLz48L2c+CjxnIHRyYW5zZm9ybT0idHJhbnNsYXRlKDk3MCwyOTEpIj48dXNlIHhsaW5rOmhyZWY9IiNyZWN0LTAiLz48L2c+CjxnIHRyYW5zZm9ybT0idHJhbnNsYXRlKDEwNjcsMjkxKSI+PHVzZSB4bGluazpocmVmPSIjcmVjdC0wIi8+PC9nPgo8ZyB0cmFuc2Zvcm09InRyYW5zbGF0ZSgxMTY0LDI5MSkiPjx1c2UgeGxpbms6aHJlZj0iI3JlY3QtMCIvPjwvZz4KPGcgdHJhbnNmb3JtPSJ0cmFuc2xhdGUoMTU1MiwyOTEpIj48dXNlIHhsaW5rOmhyZWY9IiNuX3JiLTAiLz48L2c+CjxnIHRyYW5zZm9ybT0idHJhbnNsYXRlKDE2NDksMjkxKSI+PHVzZSB4bGluazpocmVmPSIjcmItMCIvPjwvZz4KPGcgdHJhbnNmb3JtPSJ0cmFuc2xhdGUoMTc0NiwyOTEpIj48dXNlIHhsaW5rOmhyZWY9IiNyZWN0LTAiLz48L2c+CjxnIHRyYW5zZm9ybT0idHJhbnNsYXRlKDE4NDMsMjkxKSI+PHVzZSB4bGluazpocmVmPSIjbC0wIi8+PC9nPgo8ZyB0cmFuc2Zvcm09InRyYW5zbGF0ZSgyMDM3LDI5MSkiPjx1c2UgeGxpbms6aHJlZj0iI2ItMCIvPjwvZz4KPGcgdHJhbnNmb3JtPSJ0cmFuc2xhdGUoMjIzMSwyOTEpIj48dXNlIHhsaW5rOmhyZWY9IiNyZWN0LTAiLz48L2c+CjxnIHRyYW5zZm9ybT0idHJhbnNsYXRlKDIzMjgsMjkxKSI+PHVzZSB4bGluazpocmVmPSIjcmVjdC0wIi8+PC9nPgo8ZyB0cmFuc2Zvcm09InRyYW5zbGF0ZSgyNDI1LDI5MSkiPjx1c2UgeGxpbms6aHJlZj0iI3JlY3QtMCIvPjwvZz4KPGcgdHJhbnNmb3JtPSJ0cmFuc2xhdGUoMjUyMiwyOTEpIj48dXNlIHhsaW5rOmhyZWY9IiNyZWN0LTAiLz48L2c+CjxnIHRyYW5zZm9ybT0idHJhbnNsYXRlKDI2MTksMjkxKSI+PHVzZSB4bGluazpocmVmPSIjbl9yYi0wIi8+PC9nPgo8ZyB0cmFuc2Zvcm09InRyYW5zbGF0ZSgyNzE2LDI5MSkiPjx1c2UgeGxpbms6aHJlZj0iI3JiLTAiLz48L2c+CjxnIHRyYW5zZm9ybT0idHJhbnNsYXRlKDI4MTMsMjkxKSI+PHVzZSB4bGluazpocmVmPSIjcmVjdC0wIi8+PC9nPgo8ZyB0cmFuc2Zvcm09InRyYW5zbGF0ZSgyOTEwLDI5MSkiPjx1c2UgeGxpbms6aHJlZj0iI3JlY3QtMCIvPjwvZz4KPGcgdHJhbnNmb3JtPSJ0cmFuc2xhdGUoMzAwNywyOTEpIj48dXNlIHhsaW5rOmhyZWY9IiNyZWN0LTAiLz48L2c+CjxnIHRyYW5zZm9ybT0idHJhbnNsYXRlKDMxMDQsMjkxKSI+PHVzZSB4bGluazpocmVmPSIjbGItMCIvPjwvZz4KPGcgdHJhbnNmb3JtPSJ0cmFuc2xhdGUoMzI5OCwyOTEpIj48dXNlIHhsaW5rOmhyZWY9IiNyYi0wIi8+PC9nPgo8ZyB0cmFuc2Zvcm09InRyYW5zbGF0ZSgzMzk1LDI5MSkiPjx1c2UgeGxpbms6aHJlZj0iI2wtMCIvPjwvZz4KPGcgdHJhbnNmb3JtPSJ0cmFuc2xhdGUoMzk3NywyOTEpIj48dXNlIHhsaW5rOmhyZWY9IiNyYi0wIi8+PC9nPgo8ZyB0cmFuc2Zvcm09InRyYW5zbGF0ZSg0MDc0LDI5MSkiPjx1c2UgeGxpbms6aHJlZj0iI2xiLTAiLz48L2c+CjxnIHRyYW5zZm9ybT0idHJhbnNsYXRlKDQyNjgsMjkxKSI+PHVzZSB4bGluazpocmVmPSIjZW1wdHktMCIvPjwvZz4KPGcgdHJhbnNmb3JtPSJ0cmFuc2xhdGUoMTA2NywzODgpIj48dXNlIHhsaW5rOmhyZWY9IiNydC0wIi8+PC9nPgo8ZyB0cmFuc2Zvcm09InRyYW5zbGF0ZSgxMTY0LDM4OCkiPjx1c2UgeGxpbms6aHJlZj0iI2x0LTAiLz48L2c+CjxnIHRyYW5zZm9ybT0idHJhbnNsYXRlKDE0NTUsMzg4KSI+PHVzZSB4bGluazpocmVmPSIjci0wIi8+PC9nPgo8ZyB0cmFuc2Zvcm09InRyYW5zbGF0ZSgxNTUyLDM4OCkiPjx1c2UgeGxpbms6aHJlZj0iI3JlY3QtMCIvPjwvZz4KPGcgdHJhbnNmb3JtPSJ0cmFuc2xhdGUoMTY0OSwzODgpIj48dXNlIHhsaW5rOmhyZWY9IiNyZWN0LTAiLz48L2c+CjxnIHRyYW5zZm9ybT0idHJhbnNsYXRlKDE3NDYsMzg4KSI+PHVzZSB4bGluazpocmVmPSIjcmVjdC0wIi8+PC9nPgo8ZyB0cmFuc2Zvcm09InRyYW5zbGF0ZSgyMDM3LDM4OCkiPjx1c2UgeGxpbms6aHJlZj0iI3QtMCIvPjwvZz4KPGcgdHJhbnNmb3JtPSJ0cmFuc2xhdGUoMjIzMSwzODgpIj48dXNlIHhsaW5rOmhyZWY9IiNydC0wIi8+PC9nPgo8ZyB0cmFuc2Zvcm09InRyYW5zbGF0ZSgyMzI4LDM4OCkiPjx1c2UgeGxpbms6aHJlZj0iI3JlY3QtMCIvPjwvZz4KPGcgdHJhbnNmb3JtPSJ0cmFuc2xhdGUoMjQyNSwzODgpIj48dXNlIHhsaW5rOmhyZWY9IiNyZWN0LTAiLz48L2c+CjxnIHRyYW5zZm9ybT0idHJhbnNsYXRlKDI1MjIsMzg4KSI+PHVzZSB4bGluazpocmVmPSIjcmVjdC0wIi8+PC9nPgo8ZyB0cmFuc2Zvcm09InRyYW5zbGF0ZSgyNjE5LDM4OCkiPjx1c2UgeGxpbms6aHJlZj0iI3JlY3QtMCIvPjwvZz4KPGcgdHJhbnNmb3JtPSJ0cmFuc2xhdGUoMjcxNiwzODgpIj48dXNlIHhsaW5rOmhyZWY9IiNyZWN0LTAiLz48L2c+CjxnIHRyYW5zZm9ybT0idHJhbnNsYXRlKDMxMDQsMzg4KSI+PHVzZSB4bGluazpocmVmPSIjcmVjdC0wIi8+PC9nPgo8ZyB0cmFuc2Zvcm09InRyYW5zbGF0ZSgzMjk4LDM4OCkiPjx1c2UgeGxpbms6aHJlZj0iI3QtMCIvPjwvZz4KPGcgdHJhbnNmb3JtPSJ0cmFuc2xhdGUoMzU4OSwzODgpIj48dXNlIHhsaW5rOmhyZWY9IiNlbXB0eS0wIi8+PC9nPgo8ZyB0cmFuc2Zvcm09InRyYW5zbGF0ZSgzOTc3LDM4OCkiPjx1c2UgeGxpbms6aHJlZj0iI3J0LTAiLz48L2c+CjxnIHRyYW5zZm9ybT0idHJhbnNsYXRlKDQwNzQsMzg4KSI+PHVzZSB4bGluazpocmVmPSIjcmVjdC0wIi8+PC9nPgo8ZyB0cmFuc2Zvcm09InRyYW5zbGF0ZSg3NzYsNDg1KSI+PHVzZSB4bGluazpocmVmPSIjYi0wIi8+PC9nPgo8ZyB0cmFuc2Zvcm09InRyYW5zbGF0ZSgxMjYxLDQ4NSkiPjx1c2UgeGxpbms6aHJlZj0iI3ItMCIvPjwvZz4KPGcgdHJhbnNmb3JtPSJ0cmFuc2xhdGUoMTM1OCw0ODUpIj48dXNlIHhsaW5rOmhyZWY9IiNsYi0wIi8+PC9nPgo8ZyB0cmFuc2Zvcm09InRyYW5zbGF0ZSgxNzQ2LDQ4NSkiPjx1c2UgeGxpbms6aHJlZj0iI3JlY3QtMCIvPjwvZz4KPGcgdHJhbnNmb3JtPSJ0cmFuc2xhdGUoMTk0MCw0ODUpIj48dXNlIHhsaW5rOmhyZWY9IiNiLTAiLz48L2c+CjxnIHRyYW5zZm9ybT0idHJhbnNsYXRlKDIxMzQsNDg1KSI+PHVzZSB4bGluazpocmVmPSIjYi0wIi8+PC9nPgo8ZyB0cmFuc2Zvcm09InRyYW5zbGF0ZSgyMzI4LDQ4NSkiPjx1c2UgeGxpbms6aHJlZj0iI3JlY3QtMCIvPjwvZz4KPGcgdHJhbnNmb3JtPSJ0cmFuc2xhdGUoMjcxNiw0ODUpIj48dXNlIHhsaW5rOmhyZWY9IiNyZWN0LTAiLz48L2c+CjxnIHRyYW5zZm9ybT0idHJhbnNsYXRlKDI5MTAsNDg1KSI+PHVzZSB4bGluazpocmVmPSIjcmItMCIvPjwvZz4KPGcgdHJhbnNmb3JtPSJ0cmFuc2xhdGUoMzAwNyw0ODUpIj48dXNlIHhsaW5rOmhyZWY9IiNyZWN0LTAiLz48L2c+CjxnIHRyYW5zZm9ybT0idHJhbnNsYXRlKDMxMDQsNDg1KSI+PHVzZSB4bGluazpocmVmPSIjcmVjdC0wIi8+PC9nPgo8ZyB0cmFuc2Zvcm09InRyYW5zbGF0ZSgzMzk1LDQ4NSkiPjx1c2UgeGxpbms6aHJlZj0iI2VtcHR5LTAiLz48L2c+CjxnIHRyYW5zZm9ybT0idHJhbnNsYXRlKDM2ODYsNDg1KSI+PHVzZSB4bGluazpocmVmPSIjcmItMCIvPjwvZz4KPGcgdHJhbnNmb3JtPSJ0cmFuc2xhdGUoMzc4Myw0ODUpIj48dXNlIHhsaW5rOmhyZWY9IiNyZWN0LTAiLz48L2c+CjxnIHRyYW5zZm9ybT0idHJhbnNsYXRlKDM4ODAsNDg1KSI+PHVzZSB4bGluazpocmVmPSIjbGItMCIvPjwvZz4KPGcgdHJhbnNmb3JtPSJ0cmFuc2xhdGUoNDA3NCw0ODUpIj48dXNlIHhsaW5rOmhyZWY9IiNyZWN0LTAiLz48L2c+CjxnIHRyYW5zZm9ybT0idHJhbnNsYXRlKDc3Niw1ODIpIj48dXNlIHhsaW5rOmhyZWY9IiNyZWN0LTAiLz48L2c+CjxnIHRyYW5zZm9ybT0idHJhbnNsYXRlKDk3MCw1ODIpIj48dXNlIHhsaW5rOmhyZWY9IiNiLTAiLz48L2c+CjxnIHRyYW5zZm9ybT0idHJhbnNsYXRlKDExNjQsNTgyKSI+PHVzZSB4bGluazpocmVmPSIjZW1wdHktMCIvPjwvZz4KPGcgdHJhbnNmb3JtPSJ0cmFuc2xhdGUoMTM1OCw1ODIpIj48dXNlIHhsaW5rOmhyZWY9IiNyZWN0LTAiLz48L2c+CjxnIHRyYW5zZm9ybT0idHJhbnNsYXRlKDE1NTIsNTgyKSI+PHVzZSB4bGluazpocmVmPSIjZW1wdHktMCIvPjwvZz4KPGcgdHJhbnNmb3JtPSJ0cmFuc2xhdGUoMTc0Niw1ODIpIj48dXNlIHhsaW5rOmhyZWY9IiN0LTAiLz48L2c+CjxnIHRyYW5zZm9ybT0idHJhbnNsYXRlKDE5NDAsNTgyKSI+PHVzZSB4bGluazpocmVmPSIjcmVjdC0wIi8+PC9nPgo8ZyB0cmFuc2Zvcm09InRyYW5zbGF0ZSgyMDM3LDU4MikiPjx1c2UgeGxpbms6aHJlZj0iI25fcmItMCIvPjwvZz4KPGcgdHJhbnNmb3JtPSJ0cmFuc2xhdGUoMjEzNCw1ODIpIj48dXNlIHhsaW5rOmhyZWY9IiNyZWN0LTAiLz48L2c+CjxnIHRyYW5zZm9ybT0idHJhbnNsYXRlKDIzMjgsNTgyKSI+PHVzZSB4bGluazpocmVmPSIjcmVjdC0wIi8+PC9nPgo8ZyB0cmFuc2Zvcm09InRyYW5zbGF0ZSgyNTIyLDU4MikiPjx1c2UgeGxpbms6aHJlZj0iI2VtcHR5LTAiLz48L2c+CjxnIHRyYW5zZm9ybT0idHJhbnNsYXRlKDI3MTYsNTgyKSI+PHVzZSB4bGluazpocmVmPSIjcmVjdC0wIi8+PC9nPgo8ZyB0cmFuc2Zvcm09InRyYW5zbGF0ZSgyOTEwLDU4MikiPjx1c2UgeGxpbms6aHJlZj0iI3QtMCIvPjwvZz4KPGcgdHJhbnNmb3JtPSJ0cmFuc2xhdGUoMzEwNCw1ODIpIj48dXNlIHhsaW5rOmhyZWY9IiN0LTAiLz48L2c+CjxnIHRyYW5zZm9ybT0idHJhbnNsYXRlKDMyOTgsNTgyKSI+PHVzZSB4bGluazpocmVmPSIjZW1wdHktMCIvPjwvZz4KPGcgdHJhbnNmb3JtPSJ0cmFuc2xhdGUoMzM5NSw1ODIpIj48dXNlIHhsaW5rOmhyZWY9IiNuX3JiLTAiLz48L2c+CjxnIHRyYW5zZm9ybT0idHJhbnNsYXRlKDM0OTIsNTgyKSI+PHVzZSB4bGluazpocmVmPSIjYi0wIi8+PC9nPgo8ZyB0cmFuc2Zvcm09InRyYW5zbGF0ZSgzNjg2LDU4MikiPjx1c2UgeGxpbms6aHJlZj0iI3JlY3QtMCIvPjwvZz4KPGcgdHJhbnNmb3JtPSJ0cmFuc2xhdGUoMzg4MCw1ODIpIj48dXNlIHhsaW5rOmhyZWY9IiNyZWN0LTAiLz48L2c+CjxnIHRyYW5zZm9ybT0idHJhbnNsYXRlKDM5NzcsNTgyKSI+PHVzZSB4bGluazpocmVmPSIjbl9yYi0wIi8+PC9nPgo8ZyB0cmFuc2Zvcm09InRyYW5zbGF0ZSg0MDc0LDU4MikiPjx1c2UgeGxpbms6aHJlZj0iI3JlY3QtMCIvPjwvZz4KPGcgdHJhbnNmb3JtPSJ0cmFuc2xhdGUoNDE3MSw1ODIpIj48dXNlIHhsaW5rOmhyZWY9IiNuX3JiLTAiLz48L2c+CjxnIHRyYW5zZm9ybT0idHJhbnNsYXRlKDQyNjgsNTgyKSI+PHVzZSB4bGluazpocmVmPSIjYi0wIi8+PC9nPgo8ZyB0cmFuc2Zvcm09InRyYW5zbGF0ZSg3NzYsNjc5KSI+PHVzZSB4bGluazpocmVmPSIjcmVjdC0wIi8+PC9nPgo8ZyB0cmFuc2Zvcm09InRyYW5zbGF0ZSg5NzAsNjc5KSI+PHVzZSB4bGluazpocmVmPSIjcmVjdC0wIi8+PC9nPgo8ZyB0cmFuc2Zvcm09InRyYW5zbGF0ZSgxMzU4LDY3OSkiPjx1c2UgeGxpbms6aHJlZj0iI3J0LTAiLz48L2c+CjxnIHRyYW5zZm9ybT0idHJhbnNsYXRlKDE0NTUsNjc5KSI+PHVzZSB4bGluazpocmVmPSIjbGItMCIvPjwvZz4KPGcgdHJhbnNmb3JtPSJ0cmFuc2xhdGUoMTg0Myw2NzkpIj48dXNlIHhsaW5rOmhyZWY9IiNuX3JiLTAiLz48L2c+CjxnIHRyYW5zZm9ybT0idHJhbnNsYXRlKDE5NDAsNjc5KSI+PHVzZSB4bGluazpocmVmPSIjcmVjdC0wIi8+PC9nPgo8ZyB0cmFuc2Zvcm09InRyYW5zbGF0ZSgyMDM3LDY3OSkiPjx1c2UgeGxpbms6aHJlZj0iI3JlY3QtMCIvPjwvZz4KPGcgdHJhbnNmb3JtPSJ0cmFuc2xhdGUoMjEzNCw2NzkpIj48dXNlIHhsaW5rOmhyZWY9IiNyZWN0LTAiLz48L2c+CjxnIHRyYW5zZm9ybT0idHJhbnNsYXRlKDIzMjgsNjc5KSI+PHVzZSB4bGluazpocmVmPSIjcmVjdC0wIi8+PC9nPgo8ZyB0cmFuc2Zvcm09InRyYW5zbGF0ZSgyNjE5LDY3OSkiPjx1c2UgeGxpbms6aHJlZj0iI25fcmItMCIvPjwvZz4KPGcgdHJhbnNmb3JtPSJ0cmFuc2xhdGUoMjcxNiw2NzkpIj48dXNlIHhsaW5rOmhyZWY9IiNyZWN0LTAiLz48L2c+CjxnIHRyYW5zZm9ybT0idHJhbnNsYXRlKDI4MTMsNjc5KSI+PHVzZSB4bGluazpocmVmPSIjbC0wIi8+PC9nPgo8ZyB0cmFuc2Zvcm09InRyYW5zbGF0ZSgyOTEwLDY3OSkiPjx1c2UgeGxpbms6aHJlZj0iI25fcmItMCIvPjwvZz4KPGcgdHJhbnNmb3JtPSJ0cmFuc2xhdGUoMzAwNyw2NzkpIj48dXNlIHhsaW5rOmhyZWY9IiNiLTAiLz48L2c+CjxnIHRyYW5zZm9ybT0idHJhbnNsYXRlKDMyMDEsNjc5KSI+PHVzZSB4bGluazpocmVmPSIjZW1wdHktMCIvPjwvZz4KPGcgdHJhbnNmb3JtPSJ0cmFuc2xhdGUoMzM5NSw2NzkpIj48dXNlIHhsaW5rOmhyZWY9IiNyYi0wIi8+PC9nPgo8ZyB0cmFuc2Zvcm09InRyYW5zbGF0ZSgzNDkyLDY3OSkiPjx1c2UgeGxpbms6aHJlZj0iI3JlY3QtMCIvPjwvZz4KPGcgdHJhbnNmb3JtPSJ0cmFuc2xhdGUoMzY4Niw2NzkpIj48dXNlIHhsaW5rOmhyZWY9IiNydC0wIi8+PC9nPgo8ZyB0cmFuc2Zvcm09InRyYW5zbGF0ZSgzNzgzLDY3OSkiPjx1c2UgeGxpbms6aHJlZj0iI3JlY3QtMCIvPjwvZz4KPGcgdHJhbnNmb3JtPSJ0cmFuc2xhdGUoMzg4MCw2NzkpIj48dXNlIHhsaW5rOmhyZWY9IiNyZWN0LTAiLz48L2c+CjxnIHRyYW5zZm9ybT0idHJhbnNsYXRlKDM5NzcsNjc5KSI+PHVzZSB4bGluazpocmVmPSIjcmVjdC0wIi8+PC9nPgo8ZyB0cmFuc2Zvcm09InRyYW5zbGF0ZSg0MDc0LDY3OSkiPjx1c2UgeGxpbms6aHJlZj0iI3JlY3QtMCIvPjwvZz4KPGcgdHJhbnNmb3JtPSJ0cmFuc2xhdGUoNDE3MSw2NzkpIj48dXNlIHhsaW5rOmhyZWY9IiNyZWN0LTAiLz48L2c+CjxnIHRyYW5zZm9ybT0idHJhbnNsYXRlKDQyNjgsNjc5KSI+PHVzZSB4bGluazpocmVmPSIjcmVjdC0wIi8+PC9nPgo8ZyB0cmFuc2Zvcm09InRyYW5zbGF0ZSgxOTQsNzc2KSI+PHVzZSB4bGluazpocmVmPSIjcmItMCIvPjwvZz4KPGcgdHJhbnNmb3JtPSJ0cmFuc2xhdGUoMjkxLDc3NikiPjx1c2UgeGxpbms6aHJlZj0iI3JlY3QtMCIvPjwvZz4KPGcgdHJhbnNmb3JtPSJ0cmFuc2xhdGUoMzg4LDc3NikiPjx1c2UgeGxpbms6aHJlZj0iI2xiLTAiLz48L2c+CjxnIHRyYW5zZm9ybT0idHJhbnNsYXRlKDU4Miw3NzYpIj48dXNlIHhsaW5rOmhyZWY9IiNlbXB0eS0wIi8+PC9nPgo8ZyB0cmFuc2Zvcm09InRyYW5zbGF0ZSg3NzYsNzc2KSI+PHVzZSB4bGluazpocmVmPSIjdC0wIi8+PC9nPgo8ZyB0cmFuc2Zvcm09InRyYW5zbGF0ZSg5NzAsNzc2KSI+PHVzZSB4bGluazpocmVmPSIjcnQtMCIvPjwvZz4KPGcgdHJhbnNmb3JtPSJ0cmFuc2xhdGUoMTA2Nyw3NzYpIj48dXNlIHhsaW5rOmhyZWY9IiNsYi0wIi8+PC9nPgo8ZyB0cmFuc2Zvcm09InRyYW5zbGF0ZSgxMjYxLDc3NikiPjx1c2UgeGxpbms6aHJlZj0iI2ItMCIvPjwvZz4KPGcgdHJhbnNmb3JtPSJ0cmFuc2xhdGUoMTQ1NSw3NzYpIj48dXNlIHhsaW5rOmhyZWY9IiN0LTAiLz48L2c+CjxnIHRyYW5zZm9ybT0idHJhbnNsYXRlKDE1NTIsNzc2KSI+PHVzZSB4bGluazpocmVmPSIjbl9yYi0wIi8+PC9nPgo8ZyB0cmFuc2Zvcm09InRyYW5zbGF0ZSgxNjQ5LDc3NikiPjx1c2UgeGxpbms6aHJlZj0iI2ItMCIvPjwvZz4KPGcgdHJhbnNmb3JtPSJ0cmFuc2xhdGUoMTg0Myw3NzYpIj48dXNlIHhsaW5rOmhyZWY9IiNyYi0wIi8+PC9nPgo8ZyB0cmFuc2Zvcm09InRyYW5zbGF0ZSgxOTQwLDc3NikiPjx1c2UgeGxpbms6aHJlZj0iI3JlY3QtMCIvPjwvZz4KPGcgdHJhbnNmb3JtPSJ0cmFuc2xhdGUoMjAzNyw3NzYpIj48dXNlIHhsaW5rOmhyZWY9IiNyZWN0LTAiLz48L2c+CjxnIHRyYW5zZm9ybT0idHJhbnNsYXRlKDIxMzQsNzc2KSI+PHVzZSB4bGluazpocmVmPSIjcmVjdC0wIi8+PC9nPgo8ZyB0cmFuc2Zvcm09InRyYW5zbGF0ZSgyMzI4LDc3NikiPjx1c2UgeGxpbms6aHJlZj0iI3J0LTAiLz48L2c+CjxnIHRyYW5zZm9ybT0idHJhbnNsYXRlKDI0MjUsNzc2KSI+PHVzZSB4bGluazpocmVmPSIjcmVjdC0wIi8+PC9nPgo8ZyB0cmFuc2Zvcm09InRyYW5zbGF0ZSgyNTIyLDc3NikiPjx1c2UgeGxpbms6aHJlZj0iI3JlY3QtMCIvPjwvZz4KPGcgdHJhbnNmb3JtPSJ0cmFuc2xhdGUoMjYxOSw3NzYpIj48dXNlIHhsaW5rOmhyZWY9IiNyZWN0LTAiLz48L2c+CjxnIHRyYW5zZm9ybT0idHJhbnNsYXRlKDI3MTYsNzc2KSI+PHVzZSB4bGluazpocmVmPSIjcmVjdC0wIi8+PC9nPgo8ZyB0cmFuc2Zvcm09InRyYW5zbGF0ZSgyOTEwLDc3NikiPjx1c2UgeGxpbms6aHJlZj0iI3ItMCIvPjwvZz4KPGcgdHJhbnNmb3JtPSJ0cmFuc2xhdGUoMzAwNyw3NzYpIj48dXNlIHhsaW5rOmhyZWY9IiNyZWN0LTAiLz48L2c+CjxnIHRyYW5zZm9ybT0idHJhbnNsYXRlKDMyOTgsNzc2KSI+PHVzZSB4bGluazpocmVmPSIjbl9yYi0wIi8+PC9nPgo8ZyB0cmFuc2Zvcm09InRyYW5zbGF0ZSgzMzk1LDc3NikiPjx1c2UgeGxpbms6aHJlZj0iI3JlY3QtMCIvPjwvZz4KPGcgdHJhbnNmb3JtPSJ0cmFuc2xhdGUoMzQ5Miw3NzYpIj48dXNlIHhsaW5rOmhyZWY9IiNyZWN0LTAiLz48L2c+CjxnIHRyYW5zZm9ybT0idHJhbnNsYXRlKDM1ODksNzc2KSI+PHVzZSB4bGluazpocmVmPSIjbGItMCIvPjwvZz4KPGcgdHJhbnNmb3JtPSJ0cmFuc2xhdGUoNDA3NCw3NzYpIj48dXNlIHhsaW5rOmhyZWY9IiNyZWN0LTAiLz48L2c+CjxnIHRyYW5zZm9ybT0idHJhbnNsYXRlKDQxNzEsNzc2KSI+PHVzZSB4bGluazpocmVmPSIjcmVjdC0wIi8+PC9nPgo8ZyB0cmFuc2Zvcm09InRyYW5zbGF0ZSg0MjY4LDc3NikiPjx1c2UgeGxpbms6aHJlZj0iI3JlY3QtMCIvPjwvZz4KPGcgdHJhbnNmb3JtPSJ0cmFuc2xhdGUoNDM2NSw3NzYpIj48dXNlIHhsaW5rOmhyZWY9IiNyZWN0LTAiLz48L2c+CjxnIHRyYW5zZm9ybT0idHJhbnNsYXRlKDQ0NjIsNzc2KSI+PHVzZSB4bGluazpocmVmPSIjcmVjdC0wIi8+PC9nPgo8ZyB0cmFuc2Zvcm09InRyYW5zbGF0ZSg0NTU5LDc3NikiPjx1c2UgeGxpbms6aHJlZj0iI2wtMCIvPjwvZz4KPGcgdHJhbnNmb3JtPSJ0cmFuc2xhdGUoNDg1MCw3NzYpIj48dXNlIHhsaW5rOmhyZWY9IiNyYi0wIi8+PC9nPgo8ZyB0cmFuc2Zvcm09InRyYW5zbGF0ZSg0OTQ3LDc3NikiPjx1c2UgeGxpbms6aHJlZj0iI3JlY3QtMCIvPjwvZz4KPGcgdHJhbnNmb3JtPSJ0cmFuc2xhdGUoNTA0NCw3NzYpIj48dXNlIHhsaW5rOmhyZWY9IiNsYi0wIi8+PC9nPgo8ZyB0cmFuc2Zvcm09InRyYW5zbGF0ZSgwLDg3MykiPjx1c2UgeGxpbms6aHJlZj0iI2ItMCIvPjwvZz4KPGcgdHJhbnNmb3JtPSJ0cmFuc2xhdGUoMTk0LDg3MykiPjx1c2UgeGxpbms6aHJlZj0iI3QtMCIvPjwvZz4KPGcgdHJhbnNmb3JtPSJ0cmFuc2xhdGUoMzg4LDg3MykiPjx1c2UgeGxpbms6aHJlZj0iI3QtMCIvPjwvZz4KPGcgdHJhbnNmb3JtPSJ0cmFuc2xhdGUoNjc5LDg3MykiPjx1c2UgeGxpbms6aHJlZj0iI2VtcHR5LTAiLz48L2c+CjxnIHRyYW5zZm9ybT0idHJhbnNsYXRlKDg3Myw4NzMpIj48dXNlIHhsaW5rOmhyZWY9IiNiLTAiLz48L2c+CjxnIHRyYW5zZm9ybT0idHJhbnNsYXRlKDEwNjcsODczKSI+PHVzZSB4bGluazpocmVmPSIjdC0wIi8+PC9nPgo8ZyB0cmFuc2Zvcm09InRyYW5zbGF0ZSgxMjYxLDg3MykiPjx1c2UgeGxpbms6aHJlZj0iI3J0LTAiLz48L2c+CjxnIHRyYW5zZm9ybT0idHJhbnNsYXRlKDEzNTgsODczKSI+PHVzZSB4bGluazpocmVmPSIjbGItMCIvPjwvZz4KPGcgdHJhbnNmb3JtPSJ0cmFuc2xhdGUoMTQ1NSw4NzMpIj48dXNlIHhsaW5rOmhyZWY9IiNuX3JiLTAiLz48L2c+CjxnIHRyYW5zZm9ybT0idHJhbnNsYXRlKDE1NTIsODczKSI+PHVzZSB4bGluazpocmVmPSIjcmItMCIvPjwvZz4KPGcgdHJhbnNmb3JtPSJ0cmFuc2xhdGUoMTY0OSw4NzMpIj48dXNlIHhsaW5rOmhyZWY9IiNsdC0wIi8+PC9nPgo8ZyB0cmFuc2Zvcm09InRyYW5zbGF0ZSgxNzQ2LDg3MykiPjx1c2UgeGxpbms6aHJlZj0iI25fcmItMCIvPjwvZz4KPGcgdHJhbnNmb3JtPSJ0cmFuc2xhdGUoMTg0Myw4NzMpIj48dXNlIHhsaW5rOmhyZWY9IiNyZWN0LTAiLz48L2c+CjxnIHRyYW5zZm9ybT0idHJhbnNsYXRlKDE5NDAsODczKSI+PHVzZSB4bGluazpocmVmPSIjcmVjdC0wIi8+PC9nPgo8ZyB0cmFuc2Zvcm09InRyYW5zbGF0ZSgyMDM3LDg3MykiPjx1c2UgeGxpbms6aHJlZj0iI3JlY3QtMCIvPjwvZz4KPGcgdHJhbnNmb3JtPSJ0cmFuc2xhdGUoMjEzNCw4NzMpIj48dXNlIHhsaW5rOmhyZWY9IiNyZWN0LTAiLz48L2c+CjxnIHRyYW5zZm9ybT0idHJhbnNsYXRlKDIyMzEsODczKSI+PHVzZSB4bGluazpocmVmPSIjbC0wIi8+PC9nPgo8ZyB0cmFuc2Zvcm09InRyYW5zbGF0ZSgyNDI1LDg3MykiPjx1c2UgeGxpbms6aHJlZj0iI3JlY3QtMCIvPjwvZz4KPGcgdHJhbnNmb3JtPSJ0cmFuc2xhdGUoMjcxNiw4NzMpIj48dXNlIHhsaW5rOmhyZWY9IiNyZWN0LTAiLz48L2c+CjxnIHRyYW5zZm9ybT0idHJhbnNsYXRlKDI4MTMsODczKSI+PHVzZSB4bGluazpocmVmPSIjbGItMCIvPjwvZz4KPGcgdHJhbnNmb3JtPSJ0cmFuc2xhdGUoMzAwNyw4NzMpIj48dXNlIHhsaW5rOmhyZWY9IiNydC0wIi8+PC9nPgo8ZyB0cmFuc2Zvcm09InRyYW5zbGF0ZSgzMTA0LDg3MykiPjx1c2UgeGxpbms6aHJlZj0iI3JlY3QtMCIvPjwvZz4KPGcgdHJhbnNmb3JtPSJ0cmFuc2xhdGUoMzIwMSw4NzMpIj48dXNlIHhsaW5rOmhyZWY9IiNyZWN0LTAiLz48L2c+CjxnIHRyYW5zZm9ybT0idHJhbnNsYXRlKDMyOTgsODczKSI+PHVzZSB4bGluazpocmVmPSIjcmVjdC0wIi8+PC9nPgo8ZyB0cmFuc2Zvcm09InRyYW5zbGF0ZSgzMzk1LDg3MykiPjx1c2UgeGxpbms6aHJlZj0iI2x0LTAiLz48L2c+CjxnIHRyYW5zZm9ybT0idHJhbnNsYXRlKDM1ODksODczKSI+PHVzZSB4bGluazpocmVmPSIjdC0wIi8+PC9nPgo8ZyB0cmFuc2Zvcm09InRyYW5zbGF0ZSgzODgwLDg3MykiPjx1c2UgeGxpbms6aHJlZj0iI3JiLTAiLz48L2c+CjxnIHRyYW5zZm9ybT0idHJhbnNsYXRlKDM5NzcsODczKSI+PHVzZSB4bGluazpocmVmPSIjcmVjdC0wIi8+PC9nPgo8ZyB0cmFuc2Zvcm09InRyYW5zbGF0ZSg0MDc0LDg3MykiPjx1c2UgeGxpbms6aHJlZj0iI2x0LTAiLz48L2c+CjxnIHRyYW5zZm9ybT0idHJhbnNsYXRlKDQzNjUsODczKSI+PHVzZSB4bGluazpocmVmPSIjdC0wIi8+PC9nPgo8ZyB0cmFuc2Zvcm09InRyYW5zbGF0ZSg0ODUwLDg3MykiPjx1c2UgeGxpbms6aHJlZj0iI3QtMCIvPjwvZz4KPGcgdHJhbnNmb3JtPSJ0cmFuc2xhdGUoNTA0NCw4NzMpIj48dXNlIHhsaW5rOmhyZWY9IiN0LTAiLz48L2c+CjxnIHRyYW5zZm9ybT0idHJhbnNsYXRlKDAsOTcwKSI+PHVzZSB4bGluazpocmVmPSIjcmVjdC0wIi8+PC9nPgo8ZyB0cmFuc2Zvcm09InRyYW5zbGF0ZSg0ODUsOTcwKSI+PHVzZSB4bGluazpocmVmPSIjcmItMCIvPjwvZz4KPGcgdHJhbnNmb3JtPSJ0cmFuc2xhdGUoNTgyLDk3MCkiPjx1c2UgeGxpbms6aHJlZj0iI2wtMCIvPjwvZz4KPGcgdHJhbnNmb3JtPSJ0cmFuc2xhdGUoNzc2LDk3MCkiPjx1c2UgeGxpbms6aHJlZj0iI25fcmItMCIvPjwvZz4KPGcgdHJhbnNmb3JtPSJ0cmFuc2xhdGUoODczLDk3MCkiPjx1c2UgeGxpbms6aHJlZj0iI3JlY3QtMCIvPjwvZz4KPGcgdHJhbnNmb3JtPSJ0cmFuc2xhdGUoMTM1OCw5NzApIj48dXNlIHhsaW5rOmhyZWY9IiNydC0wIi8+PC9nPgo8ZyB0cmFuc2Zvcm09InRyYW5zbGF0ZSgxNDU1LDk3MCkiPjx1c2UgeGxpbms6aHJlZj0iI3JlY3QtMCIvPjwvZz4KPGcgdHJhbnNmb3JtPSJ0cmFuc2xhdGUoMTU1Miw5NzApIj48dXNlIHhsaW5rOmhyZWY9IiNyZWN0LTAiLz48L2c+CjxnIHRyYW5zZm9ybT0idHJhbnNsYXRlKDE3NDYsOTcwKSI+PHVzZSB4bGluazpocmVmPSIjci0wIi8+PC9nPgo8ZyB0cmFuc2Zvcm09InRyYW5zbGF0ZSgxODQzLDk3MCkiPjx1c2UgeGxpbms6aHJlZj0iI3JlY3QtMCIvPjwvZz4KPGcgdHJhbnNmb3JtPSJ0cmFuc2xhdGUoMjMyOCw5NzApIj48dXNlIHhsaW5rOmhyZWY9IiNuX3JiLTAiLz48L2c+CjxnIHRyYW5zZm9ybT0idHJhbnNsYXRlKDI0MjUsOTcwKSI+PHVzZSB4bGluazpocmVmPSIjcmVjdC0wIi8+PC9nPgo8ZyB0cmFuc2Zvcm09InRyYW5zbGF0ZSgyNTIyLDk3MCkiPjx1c2UgeGxpbms6aHJlZj0iI2wtMCIvPjwvZz4KPGcgdHJhbnNmb3JtPSJ0cmFuc2xhdGUoMjcxNiw5NzApIj48dXNlIHhsaW5rOmhyZWY9IiNydC0wIi8+PC9nPgo8ZyB0cmFuc2Zvcm09InRyYW5zbGF0ZSgyODEzLDk3MCkiPjx1c2UgeGxpbms6aHJlZj0iI3JlY3QtMCIvPjwvZz4KPGcgdHJhbnNmb3JtPSJ0cmFuc2xhdGUoMjkxMCw5NzApIj48dXNlIHhsaW5rOmhyZWY9IiNsLTAiLz48L2c+CjxnIHRyYW5zZm9ybT0idHJhbnNsYXRlKDMyMDEsOTcwKSI+PHVzZSB4bGluazpocmVmPSIjcmVjdC0wIi8+PC9nPgo8ZyB0cmFuc2Zvcm09InRyYW5zbGF0ZSgzNDkyLDk3MCkiPjx1c2UgeGxpbms6aHJlZj0iI2VtcHR5LTAiLz48L2c+CjxnIHRyYW5zZm9ybT0idHJhbnNsYXRlKDM2ODYsOTcwKSI+PHVzZSB4bGluazpocmVmPSIjZW1wdHktMCIvPjwvZz4KPGcgdHJhbnNmb3JtPSJ0cmFuc2xhdGUoMzg4MCw5NzApIj48dXNlIHhsaW5rOmhyZWY9IiNyZWN0LTAiLz48L2c+CjxnIHRyYW5zZm9ybT0idHJhbnNsYXRlKDQxNzEsOTcwKSI+PHVzZSB4bGluazpocmVmPSIjci0wIi8+PC9nPgo8ZyB0cmFuc2Zvcm09InRyYW5zbGF0ZSg0MjY4LDk3MCkiPjx1c2UgeGxpbms6aHJlZj0iI2wtMCIvPjwvZz4KPGcgdHJhbnNmb3JtPSJ0cmFuc2xhdGUoNDQ2Miw5NzApIj48dXNlIHhsaW5rOmhyZWY9IiNyLTAiLz48L2c+CjxnIHRyYW5zZm9ybT0idHJhbnNsYXRlKDQ1NTksOTcwKSI+PHVzZSB4bGluazpocmVmPSIjcmVjdC0wIi8+PC9nPgo8ZyB0cmFuc2Zvcm09InRyYW5zbGF0ZSg0NjU2LDk3MCkiPjx1c2UgeGxpbms6aHJlZj0iI3JlY3QtMCIvPjwvZz4KPGcgdHJhbnNmb3JtPSJ0cmFuc2xhdGUoNDc1Myw5NzApIj48dXNlIHhsaW5rOmhyZWY9IiNsLTAiLz48L2c+CjxnIHRyYW5zZm9ybT0idHJhbnNsYXRlKDAsMTA2NykiPjx1c2UgeGxpbms6aHJlZj0iI3J0LTAiLz48L2c+CjxnIHRyYW5zZm9ybT0idHJhbnNsYXRlKDk3LDEwNjcpIj48dXNlIHhsaW5rOmhyZWY9IiNyZWN0LTAiLz48L2c+CjxnIHRyYW5zZm9ybT0idHJhbnNsYXRlKDE5NCwxMDY3KSI+PHVzZSB4bGluazpocmVmPSIjcmVjdC0wIi8+PC9nPgo8ZyB0cmFuc2Zvcm09InRyYW5zbGF0ZSgyOTEsMTA2NykiPjx1c2UgeGxpbms6aHJlZj0iI2wtMCIvPjwvZz4KPGcgdHJhbnNmb3JtPSJ0cmFuc2xhdGUoNDg1LDEwNjcpIj48dXNlIHhsaW5rOmhyZWY9IiNyZWN0LTAiLz48L2c+CjxnIHRyYW5zZm9ybT0idHJhbnNsYXRlKDU4MiwxMDY3KSI+PHVzZSB4bGluazpocmVmPSIjbl9yYi0wIi8+PC9nPgo8ZyB0cmFuc2Zvcm09InRyYW5zbGF0ZSg2NzksMTA2NykiPjx1c2UgeGxpbms6aHJlZj0iI3JiLTAiLz48L2c+CjxnIHRyYW5zZm9ybT0idHJhbnNsYXRlKDc3NiwxMDY3KSI+PHVzZSB4bGluazpocmVmPSIjcmVjdC0wIi8+PC9nPgo8ZyB0cmFuc2Zvcm09InRyYW5zbGF0ZSg4NzMsMTA2NykiPjx1c2UgeGxpbms6aHJlZj0iI3JlY3QtMCIvPjwvZz4KPGcgdHJhbnNmb3JtPSJ0cmFuc2xhdGUoOTcwLDEwNjcpIj48dXNlIHhsaW5rOmhyZWY9IiNyZWN0LTAiLz48L2c+CjxnIHRyYW5zZm9ybT0idHJhbnNsYXRlKDEwNjcsMTA2NykiPjx1c2UgeGxpbms6aHJlZj0iI2xiLTAiLz48L2c+CjxnIHRyYW5zZm9ybT0idHJhbnNsYXRlKDE1NTIsMTA2NykiPjx1c2UgeGxpbms6aHJlZj0iI3J0LTAiLz48L2c+CjxnIHRyYW5zZm9ybT0idHJhbnNsYXRlKDE2NDksMTA2NykiPjx1c2UgeGxpbms6aHJlZj0iI2xiLTAiLz48L2c+CjxnIHRyYW5zZm9ybT0idHJhbnNsYXRlKDE4NDMsMTA2NykiPjx1c2UgeGxpbms6aHJlZj0iI3JlY3QtMCIvPjwvZz4KPGcgdHJhbnNmb3JtPSJ0cmFuc2xhdGUoMjAzNywxMDY3KSI+PHVzZSB4bGluazpocmVmPSIjci0wIi8+PC9nPgo8ZyB0cmFuc2Zvcm09InRyYW5zbGF0ZSgyMTM0LDEwNjcpIj48dXNlIHhsaW5rOmhyZWY9IiNyZWN0LTAiLz48L2c+CjxnIHRyYW5zZm9ybT0idHJhbnNsYXRlKDIyMzEsMTA2NykiPjx1c2UgeGxpbms6aHJlZj0iI3JlY3QtMCIvPjwvZz4KPGcgdHJhbnNmb3JtPSJ0cmFuc2xhdGUoMjMyOCwxMDY3KSI+PHVzZSB4bGluazpocmVmPSIjcmVjdC0wIi8+PC9nPgo8ZyB0cmFuc2Zvcm09InRyYW5zbGF0ZSgyNDI1LDEwNjcpIj48dXNlIHhsaW5rOmhyZWY9IiNsdC0wIi8+PC9nPgo8ZyB0cmFuc2Zvcm09InRyYW5zbGF0ZSgyODEzLDEwNjcpIj48dXNlIHhsaW5rOmhyZWY9IiN0LTAiLz48L2c+CjxnIHRyYW5zZm9ybT0idHJhbnNsYXRlKDMyMDEsMTA2NykiPjx1c2UgeGxpbms6aHJlZj0iI3QtMCIvPjwvZz4KPGcgdHJhbnNmb3JtPSJ0cmFuc2xhdGUoMzM5NSwxMDY3KSI+PHVzZSB4bGluazpocmVmPSIjZW1wdHktMCIvPjwvZz4KPGcgdHJhbnNmb3JtPSJ0cmFuc2xhdGUoMzU4OSwxMDY3KSI+PHVzZSB4bGluazpocmVmPSIjZW1wdHktMCIvPjwvZz4KPGcgdHJhbnNmb3JtPSJ0cmFuc2xhdGUoMzg4MCwxMDY3KSI+PHVzZSB4bGluazpocmVmPSIjdC0wIi8+PC9nPgo8ZyB0cmFuc2Zvcm09InRyYW5zbGF0ZSg0NTU5LDEwNjcpIj48dXNlIHhsaW5rOmhyZWY9IiNyZWN0LTAiLz48L2c+CjxnIHRyYW5zZm9ybT0idHJhbnNsYXRlKDUwNDQsMTA2NykiPjx1c2UgeGxpbms6aHJlZj0iI2ItMCIvPjwvZz4KPGcgdHJhbnNmb3JtPSJ0cmFuc2xhdGUoOTcsMTE2NCkiPjx1c2UgeGxpbms6aHJlZj0iI3QtMCIvPjwvZz4KPGcgdHJhbnNmb3JtPSJ0cmFuc2xhdGUoMzg4LDExNjQpIj48dXNlIHhsaW5rOmhyZWY9IiNuX3JiLTAiLz48L2c+CjxnIHRyYW5zZm9ybT0idHJhbnNsYXRlKDQ4NSwxMTY0KSI+PHVzZSB4bGluazpocmVmPSIjcmVjdC0wIi8+PC9nPgo8ZyB0cmFuc2Zvcm09InRyYW5zbGF0ZSg1ODIsMTE2NCkiPjx1c2UgeGxpbms6aHJlZj0iI3JlY3QtMCIvPjwvZz4KPGcgdHJhbnNmb3JtPSJ0cmFuc2xhdGUoNjc5LDExNjQpIj48dXNlIHhsaW5rOmhyZWY9IiNyZWN0LTAiLz48L2c+CjxnIHRyYW5zZm9ybT0idHJhbnNsYXRlKDc3NiwxMTY0KSI+PHVzZSB4bGluazpocmVmPSIjcmVjdC0wIi8+PC9nPgo8ZyB0cmFuc2Zvcm09InRyYW5zbGF0ZSg5NzAsMTE2NCkiPjx1c2UgeGxpbms6aHJlZj0iI3J0LTAiLz48L2c+CjxnIHRyYW5zZm9ybT0idHJhbnNsYXRlKDEwNjcsMTE2NCkiPjx1c2UgeGxpbms6aHJlZj0iI3JlY3QtMCIvPjwvZz4KPGcgdHJhbnNmb3JtPSJ0cmFuc2xhdGUoMTI2MSwxMTY0KSI+PHVzZSB4bGluazpocmVmPSIjbl9yYi0wIi8+PC9nPgo8ZyB0cmFuc2Zvcm09InRyYW5zbGF0ZSgxMzU4LDExNjQpIj48dXNlIHhsaW5rOmhyZWY9IiNiLTAiLz48L2c+CjxnIHRyYW5zZm9ybT0idHJhbnNsYXRlKDE2NDksMTE2NCkiPjx1c2UgeGxpbms6aHJlZj0iI3JlY3QtMCIvPjwvZz4KPGcgdHJhbnNmb3JtPSJ0cmFuc2xhdGUoMTc0NiwxMTY0KSI+PHVzZSB4bGluazpocmVmPSIjbl9yYi0wIi8+PC9nPgo8ZyB0cmFuc2Zvcm09InRyYW5zbGF0ZSgxODQzLDExNjQpIj48dXNlIHhsaW5rOmhyZWY9IiNyZWN0LTAiLz48L2c+CjxnIHRyYW5zZm9ybT0idHJhbnNsYXRlKDE5NDAsMTE2NCkiPjx1c2UgeGxpbms6aHJlZj0iI2xiLTAiLz48L2c+CjxnIHRyYW5zZm9ybT0idHJhbnNsYXRlKDIzMjgsMTE2NCkiPjx1c2UgeGxpbms6aHJlZj0iI3QtMCIvPjwvZz4KPGcgdHJhbnNmb3JtPSJ0cmFuc2xhdGUoMjUyMiwxMTY0KSI+PHVzZSB4bGluazpocmVmPSIjYi0wIi8+PC9nPgo8ZyB0cmFuc2Zvcm09InRyYW5zbGF0ZSgyNzE2LDExNjQpIj48dXNlIHhsaW5rOmhyZWY9IiNlbXB0eS0wIi8+PC9nPgo8ZyB0cmFuc2Zvcm09InRyYW5zbGF0ZSgzMjk4LDExNjQpIj48dXNlIHhsaW5rOmhyZWY9IiNiLTAiLz48L2c+CjxnIHRyYW5zZm9ybT0idHJhbnNsYXRlKDM0OTIsMTE2NCkiPjx1c2UgeGxpbms6aHJlZj0iI2VtcHR5LTAiLz48L2c+CjxnIHRyYW5zZm9ybT0idHJhbnNsYXRlKDM5NzcsMTE2NCkiPjx1c2UgeGxpbms6aHJlZj0iI3JiLTAiLz48L2c+CjxnIHRyYW5zZm9ybT0idHJhbnNsYXRlKDQwNzQsMTE2NCkiPjx1c2UgeGxpbms6aHJlZj0iI3JlY3QtMCIvPjwvZz4KPGcgdHJhbnNmb3JtPSJ0cmFuc2xhdGUoNDE3MSwxMTY0KSI+PHVzZSB4bGluazpocmVmPSIjcmVjdC0wIi8+PC9nPgo8ZyB0cmFuc2Zvcm09InRyYW5zbGF0ZSg0MjY4LDExNjQpIj48dXNlIHhsaW5rOmhyZWY9IiNyZWN0LTAiLz48L2c+CjxnIHRyYW5zZm9ybT0idHJhbnNsYXRlKDQzNjUsMTE2NCkiPjx1c2UgeGxpbms6aHJlZj0iI3JlY3QtMCIvPjwvZz4KPGcgdHJhbnNmb3JtPSJ0cmFuc2xhdGUoNDQ2MiwxMTY0KSI+PHVzZSB4bGluazpocmVmPSIjcmVjdC0wIi8+PC9nPgo8ZyB0cmFuc2Zvcm09InRyYW5zbGF0ZSg0NTU5LDExNjQpIj48dXNlIHhsaW5rOmhyZWY9IiNyZWN0LTAiLz48L2c+CjxnIHRyYW5zZm9ybT0idHJhbnNsYXRlKDQ2NTYsMTE2NCkiPjx1c2UgeGxpbms6aHJlZj0iI2wtMCIvPjwvZz4KPGcgdHJhbnNmb3JtPSJ0cmFuc2xhdGUoNDc1MywxMTY0KSI+PHVzZSB4bGluazpocmVmPSIjbl9yYi0wIi8+PC9nPgo8ZyB0cmFuc2Zvcm09InRyYW5zbGF0ZSg0ODUwLDExNjQpIj48dXNlIHhsaW5rOmhyZWY9IiNiLTAiLz48L2c+CjxnIHRyYW5zZm9ybT0idHJhbnNsYXRlKDQ5NDcsMTE2NCkiPjx1c2UgeGxpbms6aHJlZj0iI25fcmItMCIvPjwvZz4KPGcgdHJhbnNmb3JtPSJ0cmFuc2xhdGUoNTA0NCwxMTY0KSI+PHVzZSB4bGluazpocmVmPSIjcmVjdC0wIi8+PC9nPgo8ZyB0cmFuc2Zvcm09InRyYW5zbGF0ZSgwLDEyNjEpIj48dXNlIHhsaW5rOmhyZWY9IiNiLTAiLz48L2c+CjxnIHRyYW5zZm9ybT0idHJhbnNsYXRlKDI5MSwxMjYxKSI+PHVzZSB4bGluazpocmVmPSIjbl9yYi0wIi8+PC9nPgo8ZyB0cmFuc2Zvcm09InRyYW5zbGF0ZSgzODgsMTI2MSkiPjx1c2UgeGxpbms6aHJlZj0iI3JiLTAiLz48L2c+CjxnIHRyYW5zZm9ybT0idHJhbnNsYXRlKDQ4NSwxMjYxKSI+PHVzZSB4bGluazpocmVmPSIjbHQtMCIvPjwvZz4KPGcgdHJhbnNmb3JtPSJ0cmFuc2xhdGUoNzc2LDEyNjEpIj48dXNlIHhsaW5rOmhyZWY9IiN0LTAiLz48L2c+CjxnIHRyYW5zZm9ybT0idHJhbnNsYXRlKDEwNjcsMTI2MSkiPjx1c2UgeGxpbms6aHJlZj0iI3JlY3QtMCIvPjwvZz4KPGcgdHJhbnNmb3JtPSJ0cmFuc2xhdGUoMTE2NCwxMjYxKSI+PHVzZSB4bGluazpocmVmPSIjcmVjdC0wIi8+PC9nPgo8ZyB0cmFuc2Zvcm09InRyYW5zbGF0ZSgxMjYxLDEyNjEpIj48dXNlIHhsaW5rOmhyZWY9IiNyZWN0LTAiLz48L2c+CjxnIHRyYW5zZm9ybT0idHJhbnNsYXRlKDEzNTgsMTI2MSkiPjx1c2UgeGxpbms6aHJlZj0iI3JlY3QtMCIvPjwvZz4KPGcgdHJhbnNmb3JtPSJ0cmFuc2xhdGUoMTY0OSwxMjYxKSI+PHVzZSB4bGluazpocmVmPSIjcnQtMCIvPjwvZz4KPGcgdHJhbnNmb3JtPSJ0cmFuc2xhdGUoMTc0NiwxMjYxKSI+PHVzZSB4bGluazpocmVmPSIjcmVjdC0wIi8+PC9nPgo8ZyB0cmFuc2Zvcm09InRyYW5zbGF0ZSgxODQzLDEyNjEpIj48dXNlIHhsaW5rOmhyZWY9IiNyZWN0LTAiLz48L2c+CjxnIHRyYW5zZm9ybT0idHJhbnNsYXRlKDE5NDAsMTI2MSkiPjx1c2UgeGxpbms6aHJlZj0iI3JlY3QtMCIvPjwvZz4KPGcgdHJhbnNmb3JtPSJ0cmFuc2xhdGUoMjAzNywxMjYxKSI+PHVzZSB4bGluazpocmVmPSIjbC0wIi8+PC9nPgo8ZyB0cmFuc2Zvcm09InRyYW5zbGF0ZSgyMjMxLDEyNjEpIj48dXNlIHhsaW5rOmhyZWY9IiNlbXB0eS0wIi8+PC9nPgo8ZyB0cmFuc2Zvcm09InRyYW5zbGF0ZSgyNTIyLDEyNjEpIj48dXNlIHhsaW5rOmhyZWY9IiN0LTAiLz48L2c+CjxnIHRyYW5zZm9ybT0idHJhbnNsYXRlKDI4MTMsMTI2MSkiPjx1c2UgeGxpbms6aHJlZj0iI2ItMCIvPjwvZz4KPGcgdHJhbnNmb3JtPSJ0cmFuc2xhdGUoMzIwMSwxMjYxKSI+PHVzZSB4bGluazpocmVmPSIjbl9yYi0wIi8+PC9nPgo8ZyB0cmFuc2Zvcm09InRyYW5zbGF0ZSgzMjk4LDEyNjEpIj48dXNlIHhsaW5rOmhyZWY9IiNyZWN0LTAiLz48L2c+CjxnIHRyYW5zZm9ybT0idHJhbnNsYXRlKDMzOTUsMTI2MSkiPjx1c2UgeGxpbms6aHJlZj0iI2wtMCIvPjwvZz4KPGcgdHJhbnNmb3JtPSJ0cmFuc2xhdGUoMzk3NywxMjYxKSI+PHVzZSB4bGluazpocmVmPSIjcnQtMCIvPjwvZz4KPGcgdHJhbnNmb3JtPSJ0cmFuc2xhdGUoNDA3NCwxMjYxKSI+PHVzZSB4bGluazpocmVmPSIjbHQtMCIvPjwvZz4KPGcgdHJhbnNmb3JtPSJ0cmFuc2xhdGUoNDc1MywxMjYxKSI+PHVzZSB4bGluazpocmVmPSIjcmItMCIvPjwvZz4KPGcgdHJhbnNmb3JtPSJ0cmFuc2xhdGUoNDg1MCwxMjYxKSI+PHVzZSB4bGluazpocmVmPSIjcmVjdC0wIi8+PC9nPgo8ZyB0cmFuc2Zvcm09InRyYW5zbGF0ZSg0OTQ3LDEyNjEpIj48dXNlIHhsaW5rOmhyZWY9IiNyZWN0LTAiLz48L2c+CjxnIHRyYW5zZm9ybT0idHJhbnNsYXRlKDUwNDQsMTI2MSkiPjx1c2UgeGxpbms6aHJlZj0iI2x0LTAiLz48L2c+CjxnIHRyYW5zZm9ybT0idHJhbnNsYXRlKDAsMTM1OCkiPjx1c2UgeGxpbms6aHJlZj0iI3JlY3QtMCIvPjwvZz4KPGcgdHJhbnNmb3JtPSJ0cmFuc2xhdGUoOTcsMTM1OCkiPjx1c2UgeGxpbms6aHJlZj0iI2xiLTAiLz48L2c+CjxnIHRyYW5zZm9ybT0idHJhbnNsYXRlKDI5MSwxMzU4KSI+PHVzZSB4bGluazpocmVmPSIjci0wIi8+PC9nPgo8ZyB0cmFuc2Zvcm09InRyYW5zbGF0ZSgzODgsMTM1OCkiPjx1c2UgeGxpbms6aHJlZj0iI2x0LTAiLz48L2c+CjxnIHRyYW5zZm9ybT0idHJhbnNsYXRlKDU4MiwxMzU4KSI+PHVzZSB4bGluazpocmVmPSIjZW1wdHktMCIvPjwvZz4KPGcgdHJhbnNmb3JtPSJ0cmFuc2xhdGUoNzc2LDEzNTgpIj48dXNlIHhsaW5rOmhyZWY9IiNuX3JiLTAiLz48L2c+CjxnIHRyYW5zZm9ybT0idHJhbnNsYXRlKDg3MywxMzU4KSI+PHVzZSB4bGluazpocmVmPSIjcmItMCIvPjwvZz4KPGcgdHJhbnNmb3JtPSJ0cmFuc2xhdGUoOTcwLDEzNTgpIj48dXNlIHhsaW5rOmhyZWY9IiNyZWN0LTAiLz48L2c+CjxnIHRyYW5zZm9ybT0idHJhbnNsYXRlKDEwNjcsMTM1OCkiPjx1c2UgeGxpbms6aHJlZj0iI3JlY3QtMCIvPjwvZz4KPGcgdHJhbnNmb3JtPSJ0cmFuc2xhdGUoMTE2NCwxMzU4KSI+PHVzZSB4bGluazpocmVmPSIjbHQtMCIvPjwvZz4KPGcgdHJhbnNmb3JtPSJ0cmFuc2xhdGUoMTM1OCwxMzU4KSI+PHVzZSB4bGluazpocmVmPSIjcnQtMCIvPjwvZz4KPGcgdHJhbnNmb3JtPSJ0cmFuc2xhdGUoMTQ1NSwxMzU4KSI+PHVzZSB4bGluazpocmVmPSIjcmVjdC0wIi8+PC9nPgo8ZyB0cmFuc2Zvcm09InRyYW5zbGF0ZSgxNTUyLDEzNTgpIj48dXNlIHhsaW5rOmhyZWY9IiNsYi0wIi8+PC9nPgo8ZyB0cmFuc2Zvcm09InRyYW5zbGF0ZSgxODQzLDEzNTgpIj48dXNlIHhsaW5rOmhyZWY9IiNyZWN0LTAiLz48L2c+CjxnIHRyYW5zZm9ybT0idHJhbnNsYXRlKDIxMzQsMTM1OCkiPjx1c2UgeGxpbms6aHJlZj0iI2VtcHR5LTAiLz48L2c+CjxnIHRyYW5zZm9ybT0idHJhbnNsYXRlKDI0MjUsMTM1OCkiPjx1c2UgeGxpbms6aHJlZj0iI2ItMCIvPjwvZz4KPGcgdHJhbnNmb3JtPSJ0cmFuc2xhdGUoMjgxMywxMzU4KSI+PHVzZSB4bGluazpocmVmPSIjcnQtMCIvPjwvZz4KPGcgdHJhbnNmb3JtPSJ0cmFuc2xhdGUoMjkxMCwxMzU4KSI+PHVzZSB4bGluazpocmVmPSIjcmVjdC0wIi8+PC9nPgo8ZyB0cmFuc2Zvcm09InRyYW5zbGF0ZSgzMDA3LDEzNTgpIj48dXNlIHhsaW5rOmhyZWY9IiNsLTAiLz48L2c+CjxnIHRyYW5zZm9ybT0idHJhbnNsYXRlKDMxMDQsMTM1OCkiPjx1c2UgeGxpbms6aHJlZj0iI25fcmItMCIvPjwvZz4KPGcgdHJhbnNmb3JtPSJ0cmFuc2xhdGUoMzIwMSwxMzU4KSI+PHVzZSB4bGluazpocmVmPSIjcmItMCIvPjwvZz4KPGcgdHJhbnNmb3JtPSJ0cmFuc2xhdGUoMzI5OCwxMzU4KSI+PHVzZSB4bGluazpocmVmPSIjbHQtMCIvPjwvZz4KPGcgdHJhbnNmb3JtPSJ0cmFuc2xhdGUoMzQ5MiwxMzU4KSI+PHVzZSB4bGluazpocmVmPSIjci0wIi8+PC9nPgo8ZyB0cmFuc2Zvcm09InRyYW5zbGF0ZSgzNTg5LDEzNTgpIj48dXNlIHhsaW5rOmhyZWY9IiNyZWN0LTAiLz48L2c+CjxnIHRyYW5zZm9ybT0idHJhbnNsYXRlKDM2ODYsMTM1OCkiPjx1c2UgeGxpbms6aHJlZj0iI2xiLTAiLz48L2c+CjxnIHRyYW5zZm9ybT0idHJhbnNsYXRlKDM3ODMsMTM1OCkiPjx1c2UgeGxpbms6aHJlZj0iI25fcmItMCIvPjwvZz4KPGcgdHJhbnNmb3JtPSJ0cmFuc2xhdGUoMzg4MCwxMzU4KSI+PHVzZSB4bGluazpocmVmPSIjYi0wIi8+PC9nPgo8ZyB0cmFuc2Zvcm09InRyYW5zbGF0ZSg0NzUzLDEzNTgpIj48dXNlIHhsaW5rOmhyZWY9IiNyZWN0LTAiLz48L2c+CjxnIHRyYW5zZm9ybT0idHJhbnNsYXRlKDQ4NTAsMTM1OCkiPjx1c2UgeGxpbms6aHJlZj0iI3JlY3QtMCIvPjwvZz4KPGcgdHJhbnNmb3JtPSJ0cmFuc2xhdGUoNDk0NywxMzU4KSI+PHVzZSB4bGluazpocmVmPSIjbHQtMCIvPjwvZz4KPGcgdHJhbnNmb3JtPSJ0cmFuc2xhdGUoMCwxNDU1KSI+PHVzZSB4bGluazpocmVmPSIjcmVjdC0wIi8+PC9nPgo8ZyB0cmFuc2Zvcm09InRyYW5zbGF0ZSg5NywxNDU1KSI+PHVzZSB4bGluazpocmVmPSIjcmVjdC0wIi8+PC9nPgo8ZyB0cmFuc2Zvcm09InRyYW5zbGF0ZSg1ODIsMTQ1NSkiPjx1c2UgeGxpbms6aHJlZj0iI25fcmItMCIvPjwvZz4KPGcgdHJhbnNmb3JtPSJ0cmFuc2xhdGUoNjc5LDE0NTUpIj48dXNlIHhsaW5rOmhyZWY9IiNyYi0wIi8+PC9nPgo8ZyB0cmFuc2Zvcm09InRyYW5zbGF0ZSg3NzYsMTQ1NSkiPjx1c2UgeGxpbms6aHJlZj0iI3JlY3QtMCIvPjwvZz4KPGcgdHJhbnNmb3JtPSJ0cmFuc2xhdGUoODczLDE0NTUpIj48dXNlIHhsaW5rOmhyZWY9IiNyZWN0LTAiLz48L2c+CjxnIHRyYW5zZm9ybT0idHJhbnNsYXRlKDk3MCwxNDU1KSI+PHVzZSB4bGluazpocmVmPSIjcmVjdC0wIi8+PC9nPgo8ZyB0cmFuc2Zvcm09InRyYW5zbGF0ZSgxMTY0LDE0NTUpIj48dXNlIHhsaW5rOmhyZWY9IiNuX3JiLTAiLz48L2c+CjxnIHRyYW5zZm9ybT0idHJhbnNsYXRlKDEyNjEsMTQ1NSkiPjx1c2UgeGxpbms6aHJlZj0iI2ItMCIvPjwvZz4KPGcgdHJhbnNmb3JtPSJ0cmFuc2xhdGUoMTU1MiwxNDU1KSI+PHVzZSB4bGluazpocmVmPSIjcmVjdC0wIi8+PC9nPgo8ZyB0cmFuc2Zvcm09InRyYW5zbGF0ZSgxNzQ2LDE0NTUpIj48dXNlIHhsaW5rOmhyZWY9IiNyLTAiLz48L2c+CjxnIHRyYW5zZm9ybT0idHJhbnNsYXRlKDE4NDMsMTQ1NSkiPjx1c2UgeGxpbms6aHJlZj0iI2x0LTAiLz48L2c+CjxnIHRyYW5zZm9ybT0idHJhbnNsYXRlKDIxMzQsMTQ1NSkiPjx1c2UgeGxpbms6aHJlZj0iI25fcmItMCIvPjwvZz4KPGcgdHJhbnNmb3JtPSJ0cmFuc2xhdGUoMjIzMSwxNDU1KSI+PHVzZSB4bGluazpocmVmPSIjYi0wIi8+PC9nPgo8ZyB0cmFuc2Zvcm09InRyYW5zbGF0ZSgyNDI1LDE0NTUpIj48dXNlIHhsaW5rOmhyZWY9IiNyZWN0LTAiLz48L2c+CjxnIHRyYW5zZm9ybT0idHJhbnNsYXRlKDMxMDQsMTQ1NSkiPjx1c2UgeGxpbms6aHJlZj0iI3JiLTAiLz48L2c+CjxnIHRyYW5zZm9ybT0idHJhbnNsYXRlKDMyMDEsMTQ1NSkiPjx1c2UgeGxpbms6aHJlZj0iI3JlY3QtMCIvPjwvZz4KPGcgdHJhbnNmb3JtPSJ0cmFuc2xhdGUoMzI5OCwxNDU1KSI+PHVzZSB4bGluazpocmVmPSIjbl9yYi0wIi8+PC9nPgo8ZyB0cmFuc2Zvcm09InRyYW5zbGF0ZSgzMzk1LDE0NTUpIj48dXNlIHhsaW5rOmhyZWY9IiNiLTAiLz48L2c+CjxnIHRyYW5zZm9ybT0idHJhbnNsYXRlKDM2ODYsMTQ1NSkiPjx1c2UgeGxpbms6aHJlZj0iI3J0LTAiLz48L2c+CjxnIHRyYW5zZm9ybT0idHJhbnNsYXRlKDM3ODMsMTQ1NSkiPjx1c2UgeGxpbms6aHJlZj0iI3JlY3QtMCIvPjwvZz4KPGcgdHJhbnNmb3JtPSJ0cmFuc2xhdGUoMzg4MCwxNDU1KSI+PHVzZSB4bGluazpocmVmPSIjbHQtMCIvPjwvZz4KPGcgdHJhbnNmb3JtPSJ0cmFuc2xhdGUoNDA3NCwxNDU1KSI+PHVzZSB4bGluazpocmVmPSIjci0wIi8+PC9nPgo8ZyB0cmFuc2Zvcm09InRyYW5zbGF0ZSg0MTcxLDE0NTUpIj48dXNlIHhsaW5rOmhyZWY9IiNyZWN0LTAiLz48L2c+CjxnIHRyYW5zZm9ybT0idHJhbnNsYXRlKDQyNjgsMTQ1NSkiPjx1c2UgeGxpbms6aHJlZj0iI2xiLTAiLz48L2c+CjxnIHRyYW5zZm9ybT0idHJhbnNsYXRlKDQ1NTksMTQ1NSkiPjx1c2UgeGxpbms6aHJlZj0iI2VtcHR5LTAiLz48L2c+CjxnIHRyYW5zZm9ybT0idHJhbnNsYXRlKDQ3NTMsMTQ1NSkiPjx1c2UgeGxpbms6aHJlZj0iI3QtMCIvPjwvZz4KPGcgdHJhbnNmb3JtPSJ0cmFuc2xhdGUoMCwxNTUyKSI+PHVzZSB4bGluazpocmVmPSIjcmVjdC0wIi8+PC9nPgo8ZyB0cmFuc2Zvcm09InRyYW5zbGF0ZSg5NywxNTUyKSI+PHVzZSB4bGluazpocmVmPSIjcmVjdC0wIi8+PC9nPgo8ZyB0cmFuc2Zvcm09InRyYW5zbGF0ZSgxOTQsMTU1MikiPjx1c2UgeGxpbms6aHJlZj0iI2xiLTAiLz48L2c+CjxnIHRyYW5zZm9ybT0idHJhbnNsYXRlKDM4OCwxNTUyKSI+PHVzZSB4bGluazpocmVmPSIjci0wIi8+PC9nPgo8ZyB0cmFuc2Zvcm09InRyYW5zbGF0ZSg0ODUsMTU1MikiPjx1c2UgeGxpbms6aHJlZj0iI3JlY3QtMCIvPjwvZz4KPGcgdHJhbnNmb3JtPSJ0cmFuc2xhdGUoNTgyLDE1NTIpIj48dXNlIHhsaW5rOmhyZWY9IiNyZWN0LTAiLz48L2c+CjxnIHRyYW5zZm9ybT0idHJhbnNsYXRlKDY3OSwxNTUyKSI+PHVzZSB4bGluazpocmVmPSIjcmVjdC0wIi8+PC9nPgo8ZyB0cmFuc2Zvcm09InRyYW5zbGF0ZSg5NzAsMTU1MikiPjx1c2UgeGxpbms6aHJlZj0iI3JlY3QtMCIvPjwvZz4KPGcgdHJhbnNmb3JtPSJ0cmFuc2xhdGUoMTA2NywxNTUyKSI+PHVzZSB4bGluazpocmVmPSIjbl9yYi0wIi8+PC9nPgo8ZyB0cmFuc2Zvcm09InRyYW5zbGF0ZSgxMTY0LDE1NTIpIj48dXNlIHhsaW5rOmhyZWY9IiNyYi0wIi8+PC9nPgo8ZyB0cmFuc2Zvcm09InRyYW5zbGF0ZSgxMjYxLDE1NTIpIj48dXNlIHhsaW5rOmhyZWY9IiNsdC0wIi8+PC9nPgo8ZyB0cmFuc2Zvcm09InRyYW5zbGF0ZSgxNTUyLDE1NTIpIj48dXNlIHhsaW5rOmhyZWY9IiNydC0wIi8+PC9nPgo8ZyB0cmFuc2Zvcm09InRyYW5zbGF0ZSgxNjQ5LDE1NTIpIj48dXNlIHhsaW5rOmhyZWY9IiNsLTAiLz48L2c+CjxnIHRyYW5zZm9ybT0idHJhbnNsYXRlKDIwMzcsMTU1MikiPjx1c2UgeGxpbms6aHJlZj0iI3ItMCIvPjwvZz4KPGcgdHJhbnNmb3JtPSJ0cmFuc2xhdGUoMjEzNCwxNTUyKSI+PHVzZSB4bGluazpocmVmPSIjcmVjdC0wIi8+PC9nPgo8ZyB0cmFuc2Zvcm09InRyYW5zbGF0ZSgyMjMxLDE1NTIpIj48dXNlIHhsaW5rOmhyZWY9IiNsdC0wIi8+PC9nPgo8ZyB0cmFuc2Zvcm09InRyYW5zbGF0ZSgyNDI1LDE1NTIpIj48dXNlIHhsaW5rOmhyZWY9IiNyZWN0LTAiLz48L2c+CjxnIHRyYW5zZm9ybT0idHJhbnNsYXRlKDI2MTksMTU1MikiPjx1c2UgeGxpbms6aHJlZj0iI2VtcHR5LTAiLz48L2c+CjxnIHRyYW5zZm9ybT0idHJhbnNsYXRlKDI5MTAsMTU1MikiPjx1c2UgeGxpbms6aHJlZj0iI2VtcHR5LTAiLz48L2c+CjxnIHRyYW5zZm9ybT0idHJhbnNsYXRlKDMxMDQsMTU1MikiPjx1c2UgeGxpbms6aHJlZj0iI3JlY3QtMCIvPjwvZz4KPGcgdHJhbnNmb3JtPSJ0cmFuc2xhdGUoMzIwMSwxNTUyKSI+PHVzZSB4bGluazpocmVmPSIjcmVjdC0wIi8+PC9nPgo8ZyB0cmFuc2Zvcm09InRyYW5zbGF0ZSgzMjk4LDE1NTIpIj48dXNlIHhsaW5rOmhyZWY9IiNyZWN0LTAiLz48L2c+CjxnIHRyYW5zZm9ybT0idHJhbnNsYXRlKDMzOTUsMTU1MikiPjx1c2UgeGxpbms6aHJlZj0iI3JlY3QtMCIvPjwvZz4KPGcgdHJhbnNmb3JtPSJ0cmFuc2xhdGUoMzQ5MiwxNTUyKSI+PHVzZSB4bGluazpocmVmPSIjcmVjdC0wIi8+PC9nPgo8ZyB0cmFuc2Zvcm09InRyYW5zbGF0ZSgzNTg5LDE1NTIpIj48dXNlIHhsaW5rOmhyZWY9IiNsYi0wIi8+PC9nPgo8ZyB0cmFuc2Zvcm09InRyYW5zbGF0ZSgzODgwLDE1NTIpIj48dXNlIHhsaW5rOmhyZWY9IiNuX3JiLTAiLz48L2c+CjxnIHRyYW5zZm9ybT0idHJhbnNsYXRlKDM5NzcsMTU1MikiPjx1c2UgeGxpbms6aHJlZj0iI2ItMCIvPjwvZz4KPGcgdHJhbnNmb3JtPSJ0cmFuc2xhdGUoNDA3NCwxNTUyKSI+PHVzZSB4bGluazpocmVmPSIjbl9yYi0wIi8+PC9nPgo8ZyB0cmFuc2Zvcm09InRyYW5zbGF0ZSg0MTcxLDE1NTIpIj48dXNlIHhsaW5rOmhyZWY9IiNyZWN0LTAiLz48L2c+CjxnIHRyYW5zZm9ybT0idHJhbnNsYXRlKDQyNjgsMTU1MikiPjx1c2UgeGxpbms6aHJlZj0iI3JlY3QtMCIvPjwvZz4KPGcgdHJhbnNmb3JtPSJ0cmFuc2xhdGUoNDM2NSwxNTUyKSI+PHVzZSB4bGluazpocmVmPSIjbC0wIi8+PC9nPgo8ZyB0cmFuc2Zvcm09InRyYW5zbGF0ZSg0NTU5LDE1NTIpIj48dXNlIHhsaW5rOmhyZWY9IiNuX3JiLTAiLz48L2c+CjxnIHRyYW5zZm9ybT0idHJhbnNsYXRlKDQ2NTYsMTU1MikiPjx1c2UgeGxpbms6aHJlZj0iI2ItMCIvPjwvZz4KPGcgdHJhbnNmb3JtPSJ0cmFuc2xhdGUoNDg1MCwxNTUyKSI+PHVzZSB4bGluazpocmVmPSIjci0wIi8+PC9nPgo8ZyB0cmFuc2Zvcm09InRyYW5zbGF0ZSg0OTQ3LDE1NTIpIj48dXNlIHhsaW5rOmhyZWY9IiNyZWN0LTAiLz48L2c+CjxnIHRyYW5zZm9ybT0idHJhbnNsYXRlKDUwNDQsMTU1MikiPjx1c2UgeGxpbms6aHJlZj0iI2xiLTAiLz48L2c+CjxnIHRyYW5zZm9ybT0idHJhbnNsYXRlKDAsMTY0OSkiPjx1c2UgeGxpbms6aHJlZj0iI3QtMCIvPjwvZz4KPGcgdHJhbnNmb3JtPSJ0cmFuc2xhdGUoMTk0LDE2NDkpIj48dXNlIHhsaW5rOmhyZWY9IiNydC0wIi8+PC9nPgo8ZyB0cmFuc2Zvcm09InRyYW5zbGF0ZSgyOTEsMTY0OSkiPjx1c2UgeGxpbms6aHJlZj0iI2xiLTAiLz48L2c+CjxnIHRyYW5zZm9ybT0idHJhbnNsYXRlKDQ4NSwxNjQ5KSI+PHVzZSB4bGluazpocmVmPSIjdC0wIi8+PC9nPgo8ZyB0cmFuc2Zvcm09InRyYW5zbGF0ZSg2NzksMTY0OSkiPjx1c2UgeGxpbms6aHJlZj0iI3J0LTAiLz48L2c+CjxnIHRyYW5zZm9ybT0idHJhbnNsYXRlKDc3NiwxNjQ5KSI+PHVzZSB4bGluazpocmVmPSIjcmVjdC0wIi8+PC9nPgo8ZyB0cmFuc2Zvcm09InRyYW5zbGF0ZSg4NzMsMTY0OSkiPjx1c2UgeGxpbms6aHJlZj0iI3JlY3QtMCIvPjwvZz4KPGcgdHJhbnNmb3JtPSJ0cmFuc2xhdGUoOTcwLDE2NDkpIj48dXNlIHhsaW5rOmhyZWY9IiNyZWN0LTAiLz48L2c+CjxnIHRyYW5zZm9ybT0idHJhbnNsYXRlKDEwNjcsMTY0OSkiPjx1c2UgeGxpbms6aHJlZj0iI3JlY3QtMCIvPjwvZz4KPGcgdHJhbnNmb3JtPSJ0cmFuc2xhdGUoMTE2NCwxNjQ5KSI+PHVzZSB4bGluazpocmVmPSIjbHQtMCIvPjwvZz4KPGcgdHJhbnNmb3JtPSJ0cmFuc2xhdGUoMjEzNCwxNjQ5KSI+PHVzZSB4bGluazpocmVmPSIjcmVjdC0wIi8+PC9nPgo8ZyB0cmFuc2Zvcm09InRyYW5zbGF0ZSgyMzI4LDE2NDkpIj48dXNlIHhsaW5rOmhyZWY9IiNuX3JiLTAiLz48L2c+CjxnIHRyYW5zZm9ybT0idHJhbnNsYXRlKDI0MjUsMTY0OSkiPjx1c2UgeGxpbms6aHJlZj0iI3JlY3QtMCIvPjwvZz4KPGcgdHJhbnNmb3JtPSJ0cmFuc2xhdGUoMjcxNiwxNjQ5KSI+PHVzZSB4bGluazpocmVmPSIjbl9yYi0wIi8+PC9nPgo8ZyB0cmFuc2Zvcm09InRyYW5zbGF0ZSgyODEzLDE2NDkpIj48dXNlIHhsaW5rOmhyZWY9IiNiLTAiLz48L2c+CjxnIHRyYW5zZm9ybT0idHJhbnNsYXRlKDMxMDQsMTY0OSkiPjx1c2UgeGxpbms6aHJlZj0iI3J0LTAiLz48L2c+CjxnIHRyYW5zZm9ybT0idHJhbnNsYXRlKDMyMDEsMTY0OSkiPjx1c2UgeGxpbms6aHJlZj0iI2x0LTAiLz48L2c+CjxnIHRyYW5zZm9ybT0idHJhbnNsYXRlKDM0OTIsMTY0OSkiPjx1c2UgeGxpbms6aHJlZj0iI3J0LTAiLz48L2c+CjxnIHRyYW5zZm9ybT0idHJhbnNsYXRlKDM1ODksMTY0OSkiPjx1c2UgeGxpbms6aHJlZj0iI2x0LTAiLz48L2c+CjxnIHRyYW5zZm9ybT0idHJhbnNsYXRlKDM2ODYsMTY0OSkiPjx1c2UgeGxpbms6aHJlZj0iI25fcmItMCIvPjwvZz4KPGcgdHJhbnNmb3JtPSJ0cmFuc2xhdGUoMzc4MywxNjQ5KSI+PHVzZSB4bGluazpocmVmPSIjcmItMCIvPjwvZz4KPGcgdHJhbnNmb3JtPSJ0cmFuc2xhdGUoMzg4MCwxNjQ5KSI+PHVzZSB4bGluazpocmVmPSIjcmVjdC0wIi8+PC9nPgo8ZyB0cmFuc2Zvcm09InRyYW5zbGF0ZSgzOTc3LDE2NDkpIj48dXNlIHhsaW5rOmhyZWY9IiNyZWN0LTAiLz48L2c+CjxnIHRyYW5zZm9ybT0idHJhbnNsYXRlKDQwNzQsMTY0OSkiPjx1c2UgeGxpbms6aHJlZj0iI3JlY3QtMCIvPjwvZz4KPGcgdHJhbnNmb3JtPSJ0cmFuc2xhdGUoNDE3MSwxNjQ5KSI+PHVzZSB4bGluazpocmVmPSIjbHQtMCIvPjwvZz4KPGcgdHJhbnNmb3JtPSJ0cmFuc2xhdGUoNDQ2MiwxNjQ5KSI+PHVzZSB4bGluazpocmVmPSIjbl9yYi0wIi8+PC9nPgo8ZyB0cmFuc2Zvcm09InRyYW5zbGF0ZSg0NTU5LDE2NDkpIj48dXNlIHhsaW5rOmhyZWY9IiNyYi0wIi8+PC9nPgo8ZyB0cmFuc2Zvcm09InRyYW5zbGF0ZSg0NjU2LDE2NDkpIj48dXNlIHhsaW5rOmhyZWY9IiNyZWN0LTAiLz48L2c+CjxnIHRyYW5zZm9ybT0idHJhbnNsYXRlKDQ5NDcsMTY0OSkiPjx1c2UgeGxpbms6aHJlZj0iI3J0LTAiLz48L2c+CjxnIHRyYW5zZm9ybT0idHJhbnNsYXRlKDUwNDQsMTY0OSkiPjx1c2UgeGxpbms6aHJlZj0iI2x0LTAiLz48L2c+CjxnIHRyYW5zZm9ybT0idHJhbnNsYXRlKDI5MSwxNzQ2KSI+PHVzZSB4bGluazpocmVmPSIjcmVjdC0wIi8+PC9nPgo8ZyB0cmFuc2Zvcm09InRyYW5zbGF0ZSgzODgsMTc0NikiPjx1c2UgeGxpbms6aHJlZj0iI2xiLTAiLz48L2c+CjxnIHRyYW5zZm9ybT0idHJhbnNsYXRlKDU4MiwxNzQ2KSI+PHVzZSB4bGluazpocmVmPSIjZW1wdHktMCIvPjwvZz4KPGcgdHJhbnNmb3JtPSJ0cmFuc2xhdGUoMTA2NywxNzQ2KSI+PHVzZSB4bGluazpocmVmPSIjcmVjdC0wIi8+PC9nPgo8ZyB0cmFuc2Zvcm09InRyYW5zbGF0ZSgxMjYxLDE3NDYpIj48dXNlIHhsaW5rOmhyZWY9IiNyLTAiLz48L2c+CjxnIHRyYW5zZm9ybT0idHJhbnNsYXRlKDEzNTgsMTc0NikiPjx1c2UgeGxpbms6aHJlZj0iI2wtMCIvPjwvZz4KPGcgdHJhbnNmb3JtPSJ0cmFuc2xhdGUoMTQ1NSwxNzQ2KSI+PHVzZSB4bGluazpocmVmPSIjbl9yYi0wIi8+PC9nPgo8ZyB0cmFuc2Zvcm09InRyYW5zbGF0ZSgxNTUyLDE3NDYpIj48dXNlIHhsaW5rOmhyZWY9IiNiLTAiLz48L2c+CjxnIHRyYW5zZm9ybT0idHJhbnNsYXRlKDE3NDYsMTc0NikiPjx1c2UgeGxpbms6aHJlZj0iI2VtcHR5LTAiLz48L2c+CjxnIHRyYW5zZm9ybT0idHJhbnNsYXRlKDE5NDAsMTc0NikiPjx1c2UgeGxpbms6aHJlZj0iI3ItMCIvPjwvZz4KPGcgdHJhbnNmb3JtPSJ0cmFuc2xhdGUoMjAzNywxNzQ2KSI+PHVzZSB4bGluazpocmVmPSIjcmVjdC0wIi8+PC9nPgo8ZyB0cmFuc2Zvcm09InRyYW5zbGF0ZSgyMTM0LDE3NDYpIj48dXNlIHhsaW5rOmhyZWY9IiNyZWN0LTAiLz48L2c+CjxnIHRyYW5zZm9ybT0idHJhbnNsYXRlKDIyMzEsMTc0NikiPjx1c2UgeGxpbms6aHJlZj0iI3JlY3QtMCIvPjwvZz4KPGcgdHJhbnNmb3JtPSJ0cmFuc2xhdGUoMjMyOCwxNzQ2KSI+PHVzZSB4bGluazpocmVmPSIjcmVjdC0wIi8+PC9nPgo8ZyB0cmFuc2Zvcm09InRyYW5zbGF0ZSgyNDI1LDE3NDYpIj48dXNlIHhsaW5rOmhyZWY9IiNsdC0wIi8+PC9nPgo8ZyB0cmFuc2Zvcm09InRyYW5zbGF0ZSgyNzE2LDE3NDYpIj48dXNlIHhsaW5rOmhyZWY9IiNyYi0wIi8+PC9nPgo8ZyB0cmFuc2Zvcm09InRyYW5zbGF0ZSgyODEzLDE3NDYpIj48dXNlIHhsaW5rOmhyZWY9IiNyZWN0LTAiLz48L2c+CjxnIHRyYW5zZm9ybT0idHJhbnNsYXRlKDI5MTAsMTc0NikiPjx1c2UgeGxpbms6aHJlZj0iI3JlY3QtMCIvPjwvZz4KPGcgdHJhbnNmb3JtPSJ0cmFuc2xhdGUoMzAwNywxNzQ2KSI+PHVzZSB4bGluazpocmVmPSIjbGItMCIvPjwvZz4KPGcgdHJhbnNmb3JtPSJ0cmFuc2xhdGUoMzIwMSwxNzQ2KSI+PHVzZSB4bGluazpocmVmPSIjbl9yYi0wIi8+PC9nPgo8ZyB0cmFuc2Zvcm09InRyYW5zbGF0ZSgzMjk4LDE3NDYpIj48dXNlIHhsaW5rOmhyZWY9IiNyYi0wIi8+PC9nPgo8ZyB0cmFuc2Zvcm09InRyYW5zbGF0ZSgzMzk1LDE3NDYpIj48dXNlIHhsaW5rOmhyZWY9IiNsYi0wIi8+PC9nPgo8ZyB0cmFuc2Zvcm09InRyYW5zbGF0ZSgzNjg2LDE3NDYpIj48dXNlIHhsaW5rOmhyZWY9IiNyLTAiLz48L2c+CjxnIHRyYW5zZm9ybT0idHJhbnNsYXRlKDM3ODMsMTc0NikiPjx1c2UgeGxpbms6aHJlZj0iI2x0LTAiLz48L2c+CjxnIHRyYW5zZm9ybT0idHJhbnNsYXRlKDQyNjgsMTc0NikiPjx1c2UgeGxpbms6aHJlZj0iI2VtcHR5LTAiLz48L2c+CjxnIHRyYW5zZm9ybT0idHJhbnNsYXRlKDQ0NjIsMTc0NikiPjx1c2UgeGxpbms6aHJlZj0iI3ItMCIvPjwvZz4KPGcgdHJhbnNmb3JtPSJ0cmFuc2xhdGUoNDU1OSwxNzQ2KSI+PHVzZSB4bGluazpocmVmPSIjcmVjdC0wIi8+PC9nPgo8ZyB0cmFuc2Zvcm09InRyYW5zbGF0ZSg0NjU2LDE3NDYpIj48dXNlIHhsaW5rOmhyZWY9IiNyZWN0LTAiLz48L2c+CjxnIHRyYW5zZm9ybT0idHJhbnNsYXRlKDQ3NTMsMTc0NikiPjx1c2UgeGxpbms6aHJlZj0iI2xiLTAiLz48L2c+CjxnIHRyYW5zZm9ybT0idHJhbnNsYXRlKDAsMTg0MykiPjx1c2UgeGxpbms6aHJlZj0iI3ItMCIvPjwvZz4KPGcgdHJhbnNmb3JtPSJ0cmFuc2xhdGUoOTcsMTg0MykiPjx1c2UgeGxpbms6aHJlZj0iI2xiLTAiLz48L2c+CjxnIHRyYW5zZm9ybT0idHJhbnNsYXRlKDI5MSwxODQzKSI+PHVzZSB4bGluazpocmVmPSIjcnQtMCIvPjwvZz4KPGcgdHJhbnNmb3JtPSJ0cmFuc2xhdGUoMzg4LDE4NDMpIj48dXNlIHhsaW5rOmhyZWY9IiNyZWN0LTAiLz48L2c+CjxnIHRyYW5zZm9ybT0idHJhbnNsYXRlKDQ4NSwxODQzKSI+PHVzZSB4bGluazpocmVmPSIjbGItMCIvPjwvZz4KPGcgdHJhbnNmb3JtPSJ0cmFuc2xhdGUoNTgyLDE4NDMpIj48dXNlIHhsaW5rOmhyZWY9IiNuX3JiLTAiLz48L2c+CjxnIHRyYW5zZm9ybT0idHJhbnNsYXRlKDY3OSwxODQzKSI+PHVzZSB4bGluazpocmVmPSIjYi0wIi8+PC9nPgo8ZyB0cmFuc2Zvcm09InRyYW5zbGF0ZSg4NzMsMTg0MykiPjx1c2UgeGxpbms6aHJlZj0iI3JiLTAiLz48L2c+CjxnIHRyYW5zZm9ybT0idHJhbnNsYXRlKDk3MCwxODQzKSI+PHVzZSB4bGluazpocmVmPSIjcmVjdC0wIi8+PC9nPgo8ZyB0cmFuc2Zvcm09InRyYW5zbGF0ZSgxMDY3LDE4NDMpIj48dXNlIHhsaW5rOmhyZWY9IiNsdC0wIi8+PC9nPgo8ZyB0cmFuc2Zvcm09InRyYW5zbGF0ZSgxNDU1LDE4NDMpIj48dXNlIHhsaW5rOmhyZWY9IiNyLTAiLz48L2c+CjxnIHRyYW5zZm9ybT0idHJhbnNsYXRlKDE1NTIsMTg0MykiPjx1c2UgeGxpbms6aHJlZj0iI2x0LTAiLz48L2c+CjxnIHRyYW5zZm9ybT0idHJhbnNsYXRlKDI3MTYsMTg0MykiPjx1c2UgeGxpbms6aHJlZj0iI3QtMCIvPjwvZz4KPGcgdHJhbnNmb3JtPSJ0cmFuc2xhdGUoMzAwNywxODQzKSI+PHVzZSB4bGluazpocmVmPSIjdC0wIi8+PC9nPgo8ZyB0cmFuc2Zvcm09InRyYW5zbGF0ZSgzMjAxLDE4NDMpIj48dXNlIHhsaW5rOmhyZWY9IiNyLTAiLz48L2c+CjxnIHRyYW5zZm9ybT0idHJhbnNsYXRlKDMyOTgsMTg0MykiPjx1c2UgeGxpbms6aHJlZj0iI3JlY3QtMCIvPjwvZz4KPGcgdHJhbnNmb3JtPSJ0cmFuc2xhdGUoMzM5NSwxODQzKSI+PHVzZSB4bGluazpocmVmPSIjcmVjdC0wIi8+PC9nPgo8ZyB0cmFuc2Zvcm09InRyYW5zbGF0ZSgzNDkyLDE4NDMpIj48dXNlIHhsaW5rOmhyZWY9IiNyZWN0LTAiLz48L2c+CjxnIHRyYW5zZm9ybT0idHJhbnNsYXRlKDM1ODksMTg0MykiPjx1c2UgeGxpbms6aHJlZj0iI2xiLTAiLz48L2c+CjxnIHRyYW5zZm9ybT0idHJhbnNsYXRlKDM4ODAsMTg0MykiPjx1c2UgeGxpbms6aHJlZj0iI2VtcHR5LTAiLz48L2c+CjxnIHRyYW5zZm9ybT0idHJhbnNsYXRlKDQwNzQsMTg0MykiPjx1c2UgeGxpbms6aHJlZj0iI3ItMCIvPjwvZz4KPGcgdHJhbnNmb3JtPSJ0cmFuc2xhdGUoNDE3MSwxODQzKSI+PHVzZSB4bGluazpocmVmPSIjbGItMCIvPjwvZz4KPGcgdHJhbnNmb3JtPSJ0cmFuc2xhdGUoNDc1MywxODQzKSI+PHVzZSB4bGluazpocmVmPSIjcmVjdC0wIi8+PC9nPgo8ZyB0cmFuc2Zvcm09InRyYW5zbGF0ZSg1MDQ0LDE4NDMpIj48dXNlIHhsaW5rOmhyZWY9IiNiLTAiLz48L2c+CjxnIHRyYW5zZm9ybT0idHJhbnNsYXRlKDk3LDE5NDApIj48dXNlIHhsaW5rOmhyZWY9IiN0LTAiLz48L2c+CjxnIHRyYW5zZm9ybT0idHJhbnNsYXRlKDM4O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cmVjdC0wIi8+PC9nPgo8ZyB0cmFuc2Zvcm09InRyYW5zbGF0ZSg4NzMsMTk0MCkiPjx1c2UgeGxpbms6aHJlZj0iI3J0LTAiLz48L2c+CjxnIHRyYW5zZm9ybT0idHJhbnNsYXRlKDk3MCwxOTQwKSI+PHVzZSB4bGluazpocmVmPSIjbHQtMCIvPjwvZz4KPGcgdHJhbnNmb3JtPSJ0cmFuc2xhdGUoMTM1OCwxOTQwKSI+PHVzZSB4bGluazpocmVmPSIjYi0wIi8+PC9nPgo8ZyB0cmFuc2Zvcm09InRyYW5zbGF0ZSgxNzQ2LDE5NDApIj48dXNlIHhsaW5rOmhyZWY9IiNlbXB0eS0wIi8+PC9nPgo8ZyB0cmFuc2Zvcm09InRyYW5zbGF0ZSgxOTQwLDE5NDApIj48dXNlIHhsaW5rOmhyZWY9IiNuX3JiLTAiLz48L2c+CjxnIHRyYW5zZm9ybT0idHJhbnNsYXRlKDIwMzcsMTk0MCkiPjx1c2UgeGxpbms6aHJlZj0iI3JiLTAiLz48L2c+CjxnIHRyYW5zZm9ybT0idHJhbnNsYXRlKDIxMzQsMTk0MCkiPjx1c2UgeGxpbms6aHJlZj0iI2xiLTAiLz48L2c+CjxnIHRyYW5zZm9ybT0idHJhbnNsYXRlKDIzMjgsMTk0MCkiPjx1c2UgeGxpbms6aHJlZj0iI3ItMCIvPjwvZz4KPGcgdHJhbnNmb3JtPSJ0cmFuc2xhdGUoMjQyNSwxOTQwKSI+PHVzZSB4bGluazpocmVmPSIjcmVjdC0wIi8+PC9nPgo8ZyB0cmFuc2Zvcm09InRyYW5zbGF0ZSgyNTIyLDE5NDApIj48dXNlIHhsaW5rOmhyZWY9IiNyZWN0LTAiLz48L2c+CjxnIHRyYW5zZm9ybT0idHJhbnNsYXRlKDI2MTksMTk0MCkiPjx1c2UgeGxpbms6aHJlZj0iI2xiLTAiLz48L2c+CjxnIHRyYW5zZm9ybT0idHJhbnNsYXRlKDI4MTMsMTk0MCkiPjx1c2UgeGxpbms6aHJlZj0iI3ItMCIvPjwvZz4KPGcgdHJhbnNmb3JtPSJ0cmFuc2xhdGUoMjkxMCwxOTQwKSI+PHVzZSB4bGluazpocmVmPSIjbGItMCIvPjwvZz4KPGcgdHJhbnNmb3JtPSJ0cmFuc2xhdGUoMzAwNywxOTQwKSI+PHVzZSB4bGluazpocmVmPSIjbl9yYi0wIi8+PC9nPgo8ZyB0cmFuc2Zvcm09InRyYW5zbGF0ZSgzMTA0LDE5NDApIj48dXNlIHhsaW5rOmhyZWY9IiNiLTAiLz48L2c+CjxnIHRyYW5zZm9ybT0idHJhbnNsYXRlKDMyMDEsMTk0MCkiPjx1c2UgeGxpbms6aHJlZj0iI25fcmItMCIvPjwvZz4KPGcgdHJhbnNmb3JtPSJ0cmFuc2xhdGUoMzI5OCwxOTQwKSI+PHVzZSB4bGluazpocmVmPSIjcmVjdC0wIi8+PC9nPgo8ZyB0cmFuc2Zvcm09InRyYW5zbGF0ZSgzNDkyLDE5NDApIj48dXNlIHhsaW5rOmhyZWY9IiNyZWN0LTAiLz48L2c+CjxnIHRyYW5zZm9ybT0idHJhbnNsYXRlKDM1ODksMTk0MCkiPjx1c2UgeGxpbms6aHJlZj0iI2x0LTAiLz48L2c+CjxnIHRyYW5zZm9ybT0idHJhbnNsYXRlKDM3ODMsMTk0MCkiPjx1c2UgeGxpbms6aHJlZj0iI2ItMCIvPjwvZz4KPGcgdHJhbnNmb3JtPSJ0cmFuc2xhdGUoMzk3NywxOTQwKSI+PHVzZSB4bGluazpocmVmPSIjYi0wIi8+PC9nPgo8ZyB0cmFuc2Zvcm09InRyYW5zbGF0ZSg0MTcxLDE5NDApIj48dXNlIHhsaW5rOmhyZWY9IiNydC0wIi8+PC9nPgo8ZyB0cmFuc2Zvcm09InRyYW5zbGF0ZSg0MjY4LDE5NDApIj48dXNlIHhsaW5rOmhyZWY9IiNsLTAiLz48L2c+CjxnIHRyYW5zZm9ybT0idHJhbnNsYXRlKDQ1NTksMTk0MCkiPjx1c2UgeGxpbms6aHJlZj0iI3ItMCIvPjwvZz4KPGcgdHJhbnNmb3JtPSJ0cmFuc2xhdGUoNDY1NiwxOTQwKSI+PHVzZSB4bGluazpocmVmPSIjcmVjdC0wIi8+PC9nPgo8ZyB0cmFuc2Zvcm09InRyYW5zbGF0ZSg0NzUzLDE5NDApIj48dXNlIHhsaW5rOmhyZWY9IiNyZWN0LTAiLz48L2c+CjxnIHRyYW5zZm9ybT0idHJhbnNsYXRlKDQ4NTAsMTk0MCkiPjx1c2UgeGxpbms6aHJlZj0iI2xiLTAiLz48L2c+CjxnIHRyYW5zZm9ybT0idHJhbnNsYXRlKDUwNDQsMTk0MCkiPjx1c2UgeGxpbms6aHJlZj0iI3QtMCIvPjwvZz4KPGcgdHJhbnNmb3JtPSJ0cmFuc2xhdGUoMCwyMDM3KSI+PHVzZSB4bGluazpocmVmPSIjYi0wIi8+PC9nPgo8ZyB0cmFuc2Zvcm09InRyYW5zbGF0ZSgyOTEsMjAzNykiPjx1c2UgeGxpbms6aHJlZj0iI25fcmItMCIvPjwvZz4KPGcgdHJhbnNmb3JtPSJ0cmFuc2xhdGUoMzg4LDIwMzcpIj48dXNlIHhsaW5rOmhyZWY9IiNyZWN0LTAiLz48L2c+CjxnIHRyYW5zZm9ybT0idHJhbnNsYXRlKDY3OSwyMDM3KSI+PHVzZSB4bGluazpocmVmPSIjcmVjdC0wIi8+PC9nPgo8ZyB0cmFuc2Zvcm09InRyYW5zbGF0ZSgxMDY3LDIwMzcpIj48dXNlIHhsaW5rOmhyZWY9IiNlbXB0eS0wIi8+PC9nPgo8ZyB0cmFuc2Zvcm09InRyYW5zbGF0ZSgxMzU4LDIwMzcpIj48dXNlIHhsaW5rOmhyZWY9IiNyZWN0LTAiLz48L2c+CjxnIHRyYW5zZm9ybT0idHJhbnNsYXRlKDE0NTUsMjAzNykiPjx1c2UgeGxpbms6aHJlZj0iI3JlY3QtMCIvPjwvZz4KPGcgdHJhbnNmb3JtPSJ0cmFuc2xhdGUoMTU1MiwyMDM3KSI+PHVzZSB4bGluazpocmVmPSIjcmVjdC0wIi8+PC9nPgo8ZyB0cmFuc2Zvcm09InRyYW5zbGF0ZSgxNjQ5LDIwMzcpIj48dXNlIHhsaW5rOmhyZWY9IiNsLTAiLz48L2c+CjxnIHRyYW5zZm9ybT0idHJhbnNsYXRlKDE4NDMsMjAzNykiPjx1c2UgeGxpbms6aHJlZj0iI3JiLTAiLz48L2c+CjxnIHRyYW5zZm9ybT0idHJhbnNsYXRlKDE5NDAsMjAzNykiPjx1c2UgeGxpbms6aHJlZj0iI3JlY3QtMCIvPjwvZz4KPGcgdHJhbnNmb3JtPSJ0cmFuc2xhdGUoMjAzNywyMDM3KSI+PHVzZSB4bGluazpocmVmPSIjcmVjdC0wIi8+PC9nPgo8ZyB0cmFuc2Zvcm09InRyYW5zbGF0ZSgyMTM0LDIwMzcpIj48dXNlIHhsaW5rOmhyZWY9IiNsdC0wIi8+PC9nPgo8ZyB0cmFuc2Zvcm09InRyYW5zbGF0ZSgyNTIyLDIwMzcpIj48dXNlIHhsaW5rOmhyZWY9IiNyZWN0LTAiLz48L2c+CjxnIHRyYW5zZm9ybT0idHJhbnNsYXRlKDI2MTksMjAzNykiPjx1c2UgeGxpbms6aHJlZj0iI3JlY3QtMCIvPjwvZz4KPGcgdHJhbnNmb3JtPSJ0cmFuc2xhdGUoMjcxNiwyMDM3KSI+PHVzZSB4bGluazpocmVmPSIjbGItMCIvPjwvZz4KPGcgdHJhbnNmb3JtPSJ0cmFuc2xhdGUoMjkxMCwyMDM3KSI+PHVzZSB4bGluazpocmVmPSIjcnQtMCIvPjwvZz4KPGcgdHJhbnNmb3JtPSJ0cmFuc2xhdGUoMzAwNywyMDM3KSI+PHVzZSB4bGluazpocmVmPSIjcmVjdC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yZWN0LTAiLz48L2c+CjxnIHRyYW5zZm9ybT0idHJhbnNsYXRlKDM0OTIsMjAzNykiPjx1c2UgeGxpbms6aHJlZj0iI3JlY3QtMCIvPjwvZz4KPGcgdHJhbnNmb3JtPSJ0cmFuc2xhdGUoMzc4MywyMDM3KSI+PHVzZSB4bGluazpocmVmPSIjcmVjdC0wIi8+PC9nPgo8ZyB0cmFuc2Zvcm09InRyYW5zbGF0ZSgzOTc3LDIwMzcpIj48dXNlIHhsaW5rOmhyZWY9IiNydC0wIi8+PC9nPgo8ZyB0cmFuc2Zvcm09InRyYW5zbGF0ZSg0MDc0LDIwMzcpIj48dXNlIHhsaW5rOmhyZWY9IiNsLTAiLz48L2c+CjxnIHRyYW5zZm9ybT0idHJhbnNsYXRlKDQyNjgsMjAzNykiPjx1c2UgeGxpbms6aHJlZj0iI25fcmItMCIvPjwvZz4KPGcgdHJhbnNmb3JtPSJ0cmFuc2xhdGUoNDM2NSwyMDM3KSI+PHVzZSB4bGluazpocmVmPSIjYi0wIi8+PC9nPgo8ZyB0cmFuc2Zvcm09InRyYW5zbGF0ZSg0ODUwLDIwMzcpIj48dXNlIHhsaW5rOmhyZWY9IiNydC0wIi8+PC9nPgo8ZyB0cmFuc2Zvcm09InRyYW5zbGF0ZSg0OTQ3LDIwMzcpIj48dXNlIHhsaW5rOmhyZWY9IiNsLTAiLz48L2c+CjxnIHRyYW5zZm9ybT0idHJhbnNsYXRlKDAsMjEzNCkiPjx1c2UgeGxpbms6aHJlZj0iI3QtMCIvPjwvZz4KPGcgdHJhbnNmb3JtPSJ0cmFuc2xhdGUoMTk0LDIxMzQpIj48dXNlIHhsaW5rOmhyZWY9IiNyYi0wIi8+PC9nPgo8ZyB0cmFuc2Zvcm09InRyYW5zbGF0ZSgyOTEsMjEzNCkiPjx1c2UgeGxpbms6aHJlZj0iI3JlY3QtMCIvPjwvZz4KPGcgdHJhbnNmb3JtPSJ0cmFuc2xhdGUoMzg4LDIxMzQpIj48dXNlIHhsaW5rOmhyZWY9IiNyZWN0LTAiLz48L2c+CjxnIHRyYW5zZm9ybT0idHJhbnNsYXRlKDU4MiwyMTM0KSI+PHVzZSB4bGluazpocmVmPSIjci0wIi8+PC9nPgo8ZyB0cmFuc2Zvcm09InRyYW5zbGF0ZSg2NzksMjEzNCkiPjx1c2UgeGxpbms6aHJlZj0iI3JlY3QtMCIvPjwvZz4KPGcgdHJhbnNmb3JtPSJ0cmFuc2xhdGUoNzc2LDIxMzQpIj48dXNlIHhsaW5rOmhyZWY9IiNyZWN0LTAiLz48L2c+CjxnIHRyYW5zZm9ybT0idHJhbnNsYXRlKDg3MywyMTM0KSI+PHVzZSB4bGluazpocmVmPSIjcmVjdC0wIi8+PC9nPgo8ZyB0cmFuc2Zvcm09InRyYW5zbGF0ZSg5NzAsMjEzNCkiPjx1c2UgeGxpbms6aHJlZj0iI2xiLTAiLz48L2c+CjxnIHRyYW5zZm9ybT0idHJhbnNsYXRlKDExNjQsMjEzNCkiPjx1c2UgeGxpbms6aHJlZj0iI2ItMCIvPjwvZz4KPGcgdHJhbnNmb3JtPSJ0cmFuc2xhdGUoMTM1OCwyMTM0KSI+PHVzZSB4bGluazpocmVmPSIjdC0wIi8+PC9nPgo8ZyB0cmFuc2Zvcm09InRyYW5zbGF0ZSgxODQzLDIxMzQpIj48dXNlIHhsaW5rOmhyZWY9IiN0LTAiLz48L2c+CjxnIHRyYW5zZm9ybT0idHJhbnNsYXRlKDIyMzEsMjEzNCkiPjx1c2UgeGxpbms6aHJlZj0iI3ItMCIvPjwvZz4KPGcgdHJhbnNmb3JtPSJ0cmFuc2xhdGUoMjMyOCwyMTM0KSI+PHVzZSB4bGluazpocmVmPSIjbC0wIi8+PC9nPgo8ZyB0cmFuc2Zvcm09InRyYW5zbGF0ZSgyNTIyLDIxMzQpIj48dXNlIHhsaW5rOmhyZWY9IiNyZWN0LTAiLz48L2c+CjxnIHRyYW5zZm9ybT0idHJhbnNsYXRlKDI3MTYsMjEzNCkiPjx1c2UgeGxpbms6aHJlZj0iI3QtMCIvPjwvZz4KPGcgdHJhbnNmb3JtPSJ0cmFuc2xhdGUoMzAwNywyMTM0KSI+PHVzZSB4bGluazpocmVmPSIjdC0wIi8+PC9nPgo8ZyB0cmFuc2Zvcm09InRyYW5zbGF0ZSgzMjAxLDIxMzQpIj48dXNlIHhsaW5rOmhyZWY9IiNyZWN0LTAiLz48L2c+CjxnIHRyYW5zZm9ybT0idHJhbnNsYXRlKDMyOTgsMjEzNCkiPjx1c2UgeGxpbms6aHJlZj0iI3JlY3QtMCIvPjwvZz4KPGcgdHJhbnNmb3JtPSJ0cmFuc2xhdGUoMzQ5MiwyMTM0KSI+PHVzZSB4bGluazpocmVmPSIjdC0wIi8+PC9nPgo8ZyB0cmFuc2Zvcm09InRyYW5zbGF0ZSgzNzgzLDIxMzQpIj48dXNlIHhsaW5rOmhyZWY9IiNyZWN0LTAiLz48L2c+CjxnIHRyYW5zZm9ybT0idHJhbnNsYXRlKDQyNjgsMjEzNCkiPjx1c2UgeGxpbms6aHJlZj0iI3ItMCIvPjwvZz4KPGcgdHJhbnNmb3JtPSJ0cmFuc2xhdGUoNDM2NSwyMTM0KSI+PHVzZSB4bGluazpocmVmPSIjcmVjdC0wIi8+PC9nPgo8ZyB0cmFuc2Zvcm09InRyYW5zbGF0ZSg0NDYyLDIxMzQpIj48dXNlIHhsaW5rOmhyZWY9IiNyZWN0LTAiLz48L2c+CjxnIHRyYW5zZm9ybT0idHJhbnNsYXRlKDQ1NTksMjEzNCkiPjx1c2UgeGxpbms6aHJlZj0iI2xiLTAiLz48L2c+CjxnIHRyYW5zZm9ybT0idHJhbnNsYXRlKDk3LDIyMzEpIj48dXNlIHhsaW5rOmhyZWY9IiNuX3Ji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Q4NSwyMjMxKSI+PHVzZSB4bGluazpocmVmPSIjbGItMCIvPjwvZz4KPGcgdHJhbnNmb3JtPSJ0cmFuc2xhdGUoNTgyLDIyMzEpIj48dXNlIHhsaW5rOmhyZWY9IiNuX3JiLTAiLz48L2c+CjxnIHRyYW5zZm9ybT0idHJhbnNsYXRlKDY3OSwyMjMxKSI+PHVzZSB4bGluazpocmVmPSIjcmVjdC0wIi8+PC9nPgo8ZyB0cmFuc2Zvcm09InRyYW5zbGF0ZSg3NzYsMjIzMSkiPjx1c2UgeGxpbms6aHJlZj0iI3JlY3QtMCIvPjwvZz4KPGcgdHJhbnNmb3JtPSJ0cmFuc2xhdGUoODczLDIyMzEpIj48dXNlIHhsaW5rOmhyZWY9IiNyZWN0LTAiLz48L2c+CjxnIHRyYW5zZm9ybT0idHJhbnNsYXRlKDk3MCwyMjMxKSI+PHVzZSB4bGluazpocmVmPSIjcmVjdC0wIi8+PC9nPgo8ZyB0cmFuc2Zvcm09InRyYW5zbGF0ZSgxMDY3LDIyMzEpIj48dXNlIHhsaW5rOmhyZWY9IiNuX3JiLTAiLz48L2c+CjxnIHRyYW5zZm9ybT0idHJhbnNsYXRlKDExNjQsMjIzMSkiPjx1c2UgeGxpbms6aHJlZj0iI3JlY3QtMCIvPjwvZz4KPGcgdHJhbnNmb3JtPSJ0cmFuc2xhdGUoMTU1MiwyMjMxKSI+PHVzZSB4bGluazpocmVmPSIjcmItMCIvPjwvZz4KPGcgdHJhbnNmb3JtPSJ0cmFuc2xhdGUoMTY0OSwyMjMxKSI+PHVzZSB4bGluazpocmVmPSIjbC0wIi8+PC9nPgo8ZyB0cmFuc2Zvcm09InRyYW5zbGF0ZSgxODQzLDIyMzEpIj48dXNlIHhsaW5rOmhyZWY9IiNuX3JiLTAiLz48L2c+CjxnIHRyYW5zZm9ybT0idHJhbnNsYXRlKDE5NDAsMjIzMSkiPjx1c2UgeGxpbms6aHJlZj0iI3JiLTAiLz48L2c+CjxnIHRyYW5zZm9ybT0idHJhbnNsYXRlKDIwMzcsMjIzMSkiPjx1c2UgeGxpbms6aHJlZj0iI3JlY3QtMCIvPjwvZz4KPGcgdHJhbnNmb3JtPSJ0cmFuc2xhdGUoMjEzNCwyMjMxKSI+PHVzZSB4bGluazpocmVmPSIjbGItMCIvPjwvZz4KPGcgdHJhbnNmb3JtPSJ0cmFuc2xhdGUoMjQyNSwyMjMxKSI+PHVzZSB4bGluazpocmVmPSIjbl9yYi0wIi8+PC9nPgo8ZyB0cmFuc2Zvcm09InRyYW5zbGF0ZSgyNTIyLDIyMzEpIj48dXNlIHhsaW5rOmhyZWY9IiNyZWN0LTAiLz48L2c+CjxnIHRyYW5zZm9ybT0idHJhbnNsYXRlKDI3MTYsMjIzMSkiPjx1c2UgeGxpbms6aHJlZj0iI25fcmItMCIvPjwvZz4KPGcgdHJhbnNmb3JtPSJ0cmFuc2xhdGUoMjgxMywyMjMxKSI+PHVzZSB4bGluazpocmVmPSIjcmItMCIvPjwvZz4KPGcgdHJhbnNmb3JtPSJ0cmFuc2xhdGUoMjkxMCwyMjMxKSI+PHVzZSB4bGluazpocmVmPSIjbGItMCIvPjwvZz4KPGcgdHJhbnNmb3JtPSJ0cmFuc2xhdGUoMzEwNCwyMjMxKSI+PHVzZSB4bGluazpocmVmPSIjcmItMCIvPjwvZz4KPGcgdHJhbnNmb3JtPSJ0cmFuc2xhdGUoMzIwMSwyMjMxKSI+PHVzZSB4bGluazpocmVmPSIjcmVjdC0wIi8+PC9nPgo8ZyB0cmFuc2Zvcm09InRyYW5zbGF0ZSgzMjk4LDIyMzEpIj48dXNlIHhsaW5rOmhyZWY9IiNyZWN0LTAiLz48L2c+CjxnIHRyYW5zZm9ybT0idHJhbnNsYXRlKDMzOTUsMjIzMSkiPjx1c2UgeGxpbms6aHJlZj0iI2wtMCIvPjwvZz4KPGcgdHJhbnNmb3JtPSJ0cmFuc2xhdGUoMzU4OSwyMjMxKSI+PHVzZSB4bGluazpocmVmPSIjZW1wdHktMCIvPjwvZz4KPGcgdHJhbnNmb3JtPSJ0cmFuc2xhdGUoMzc4MywyMjMxKSI+PHVzZSB4bGluazpocmVmPSIjcnQtMCIvPjwvZz4KPGcgdHJhbnNmb3JtPSJ0cmFuc2xhdGUoMzg4MCwyMjMxKSI+PHVzZSB4bGluazpocmVmPSIjbC0wIi8+PC9nPgo8ZyB0cmFuc2Zvcm09InRyYW5zbGF0ZSg0MDc0LDIyMzEpIj48dXNlIHhsaW5rOmhyZWY9IiNuX3JiLTAiLz48L2c+CjxnIHRyYW5zZm9ybT0idHJhbnNsYXRlKDQxNzEsMjIzMSkiPjx1c2UgeGxpbms6aHJlZj0iI2ItMCIvPjwvZz4KPGcgdHJhbnNmb3JtPSJ0cmFuc2xhdGUoNDI2OCwyMjMxKSI+PHVzZSB4bGluazpocmVmPSIjbl9yYi0wIi8+PC9nPgo8ZyB0cmFuc2Zvcm09InRyYW5zbGF0ZSg0MzY1LDIyMzEpIj48dXNlIHhsaW5rOmhyZWY9IiNyZWN0LTAiLz48L2c+CjxnIHRyYW5zZm9ybT0idHJhbnNsYXRlKDQ1NTksMjIzMSkiPjx1c2UgeGxpbms6aHJlZj0iI3JlY3QtMCIvPjwvZz4KPGcgdHJhbnNmb3JtPSJ0cmFuc2xhdGUoNTA0NCwyMjMxKSI+PHVzZSB4bGluazpocmVmPSIjZW1wdHktMCIvPjwvZz4KPGcgdHJhbnNmb3JtPSJ0cmFuc2xhdGUoMCwyMzI4KSI+PHVzZSB4bGluazpocmVmPSIjci0wIi8+PC9nPgo8ZyB0cmFuc2Zvcm09InRyYW5zbGF0ZSg5NywyMzI4KSI+PHVzZSB4bGluazpocmVmPSIjcmVjdC0wIi8+PC9nPgo8ZyB0cmFuc2Zvcm09InRyYW5zbGF0ZSgxOTQsMjMyOCkiPjx1c2UgeGxpbms6aHJlZj0iI3JlY3QtMCIvPjwvZz4KPGcgdHJhbnNmb3JtPSJ0cmFuc2xhdGUoMjkxLDIzMjgpIj48dXNlIHhsaW5rOmhyZWY9IiNyZWN0LTAiLz48L2c+CjxnIHRyYW5zZm9ybT0idHJhbnNsYXRlKDM4OCwyMzI4KSI+PHVzZSB4bGluazpocmVmPSIjcmVjdC0wIi8+PC9nPgo8ZyB0cmFuc2Zvcm09InRyYW5zbGF0ZSg0ODUsMjMyOCkiPjx1c2UgeGxpbms6aHJlZj0iI3JlY3QtMCIvPjwvZz4KPGcgdHJhbnNmb3JtPSJ0cmFuc2xhdGUoNTgyLDIzMjgpIj48dXNlIHhsaW5rOmhyZWY9IiNyZWN0LTAiLz48L2c+CjxnIHRyYW5zZm9ybT0idHJhbnNsYXRlKDY3OSwyMzI4KSI+PHVzZSB4bGluazpocmVmPSIjcmVjdC0wIi8+PC9nPgo8ZyB0cmFuc2Zvcm09InRyYW5zbGF0ZSg3NzYsMjMyOCkiPjx1c2UgeGxpbms6aHJlZj0iI3JlY3QtMCIvPjwvZz4KPGcgdHJhbnNmb3JtPSJ0cmFuc2xhdGUoODczLDIzMjgpIj48dXNlIHhsaW5rOmhyZWY9IiNyZWN0LTAiLz48L2c+CjxnIHRyYW5zZm9ybT0idHJhbnNsYXRlKDk3MCwyMzI4KSI+PHVzZSB4bGluazpocmVmPSIjcmVjdC0wIi8+PC9nPgo8ZyB0cmFuc2Zvcm09InRyYW5zbGF0ZSgxMDY3LDIzMjgpIj48dXNlIHhsaW5rOmhyZWY9IiNyZWN0LTAiLz48L2c+CjxnIHRyYW5zZm9ybT0idHJhbnNsYXRlKDExNjQsMjMyOCkiPjx1c2UgeGxpbms6aHJlZj0iI3JlY3QtMCIvPjwvZz4KPGcgdHJhbnNmb3JtPSJ0cmFuc2xhdGUoMTI2MSwyMzI4KSI+PHVzZSB4bGluazpocmVmPSIjbC0wIi8+PC9nPgo8ZyB0cmFuc2Zvcm09InRyYW5zbGF0ZSgxNTUyLDIzMjgpIj48dXNlIHhsaW5rOmhyZWY9IiN0LTAiLz48L2c+CjxnIHRyYW5zZm9ybT0idHJhbnNsYXRlKDE3NDYsMjMyOCkiPjx1c2UgeGxpbms6aHJlZj0iI3JiLTAiLz48L2c+CjxnIHRyYW5zZm9ybT0idHJhbnNsYXRlKDE4NDMsMjMyOCkiPjx1c2UgeGxpbms6aHJlZj0iI3JlY3QtMCIvPjwvZz4KPGcgdHJhbnNmb3JtPSJ0cmFuc2xhdGUoMTk0MCwyMzI4KSI+PHVzZSB4bGluazpocmVmPSIjcmVjdC0wIi8+PC9nPgo8ZyB0cmFuc2Zvcm09InRyYW5zbGF0ZSgyMDM3LDIzMjgpIj48dXNlIHhsaW5rOmhyZWY9IiNyZWN0LTAiLz48L2c+CjxnIHRyYW5zZm9ybT0idHJhbnNsYXRlKDIxMzQsMjMyOCkiPjx1c2UgeGxpbms6aHJlZj0iI3JlY3QtMCIvPjwvZz4KPGcgdHJhbnNmb3JtPSJ0cmFuc2xhdGUoMjIzMSwyMzI4KSI+PHVzZSB4bGluazpocmVmPSIjcmVjdC0wIi8+PC9nPgo8ZyB0cmFuc2Zvcm09InRyYW5zbGF0ZSgyMzI4LDIzMjgpIj48dXNlIHhsaW5rOmhyZWY9IiNyZWN0LTAiLz48L2c+CjxnIHRyYW5zZm9ybT0idHJhbnNsYXRlKDI0MjUsMjMyOCkiPjx1c2UgeGxpbms6aHJlZj0iI3JlY3QtMCIvPjwvZz4KPGcgdHJhbnNmb3JtPSJ0cmFuc2xhdGUoMjUyMiwyMzI4KSI+PHVzZSB4bGluazpocmVmPSIjcmVjdC0wIi8+PC9nPgo8ZyB0cmFuc2Zvcm09InRyYW5zbGF0ZSgyNjE5LDIzMjgpIj48dXNlIHhsaW5rOmhyZWY9IiNyZWN0LTAiLz48L2c+CjxnIHRyYW5zZm9ybT0idHJhbnNsYXRlKDI3MTYsMjMyOCkiPjx1c2UgeGxpbms6aHJlZj0iI3JlY3QtMCIvPjwvZz4KPGcgdHJhbnNmb3JtPSJ0cmFuc2xhdGUoMjgxMywyMzI4KSI+PHVzZSB4bGluazpocmVmPSIjcmVjdC0wIi8+PC9nPgo8ZyB0cmFuc2Zvcm09InRyYW5zbGF0ZSgyOTEwLDIzMjgpIj48dXNlIHhsaW5rOmhyZWY9IiNsdC0wIi8+PC9nPgo8ZyB0cmFuc2Zvcm09InRyYW5zbGF0ZSgzMDA3LDIzMjgpIj48dXNlIHhsaW5rOmhyZWY9IiNuX3JiLTAiLz48L2c+CjxnIHRyYW5zZm9ybT0idHJhbnNsYXRlKDMxMDQsMjMyOCkiPjx1c2UgeGxpbms6aHJlZj0iI3JlY3QtMCIvPjwvZz4KPGcgdHJhbnNmb3JtPSJ0cmFuc2xhdGUoMzM5NSwyMzI4KSI+PHVzZSB4bGluazpocmVmPSIjbl9yYi0wIi8+PC9nPgo8ZyB0cmFuc2Zvcm09InRyYW5zbGF0ZSgzNDkyLDIzMjgpIj48dXNlIHhsaW5rOmhyZWY9IiNiLTAiLz48L2c+CjxnIHRyYW5zZm9ybT0idHJhbnNsYXRlKDM2ODYsMjMyOCkiPjx1c2UgeGxpbms6aHJlZj0iI2VtcHR5LTAiLz48L2c+CjxnIHRyYW5zZm9ybT0idHJhbnNsYXRlKDM5NzcsMjMyOCkiPjx1c2UgeGxpbms6aHJlZj0iI3JiLTAiLz48L2c+CjxnIHRyYW5zZm9ybT0idHJhbnNsYXRlKDQwNzQsMjMyOCkiPjx1c2UgeGxpbms6aHJlZj0iI3JlY3QtMCIvPjwvZz4KPGcgdHJhbnNmb3JtPSJ0cmFuc2xhdGUoNDE3MSwyMzI4KSI+PHVzZSB4bGluazpocmVmPSIjcmVjdC0wIi8+PC9nPgo8ZyB0cmFuc2Zvcm09InRyYW5zbGF0ZSg0MjY4LDIzMjgpIj48dXNlIHhsaW5rOmhyZWY9IiNyZWN0LTAiLz48L2c+CjxnIHRyYW5zZm9ybT0idHJhbnNsYXRlKDQzNjUsMjMyOCkiPjx1c2UgeGxpbms6aHJlZj0iI3JlY3QtMCIvPjwvZz4KPGcgdHJhbnNmb3JtPSJ0cmFuc2xhdGUoNDQ2MiwyMzI4KSI+PHVzZSB4bGluazpocmVmPSIjcmVjdC0wIi8+PC9nPgo8ZyB0cmFuc2Zvcm09InRyYW5zbGF0ZSg0NTU5LDIzMjgpIj48dXNlIHhsaW5rOmhyZWY9IiNyZWN0LTAiLz48L2c+CjxnIHRyYW5zZm9ybT0idHJhbnNsYXRlKDQ2NTYsMjMyOCkiPjx1c2UgeGxpbms6aHJlZj0iI3JlY3QtMCIvPjwvZz4KPGcgdHJhbnNmb3JtPSJ0cmFuc2xhdGUoNDc1MywyMzI4KSI+PHVzZSB4bGluazpocmVmPSIjcmVjdC0wIi8+PC9nPgo8ZyB0cmFuc2Zvcm09InRyYW5zbGF0ZSg0ODUwLDIzMjgpIj48dXNlIHhsaW5rOmhyZWY9IiNyZWN0LTAiLz48L2c+CjxnIHRyYW5zZm9ybT0idHJhbnNsYXRlKDQ5NDcsMjMyOCkiPjx1c2UgeGxpbms6aHJlZj0iI2wtMCIvPjwvZz4KPGcgdHJhbnNmb3JtPSJ0cmFuc2xhdGUoMjkxLDI0MjUpIj48dXNlIHhsaW5rOmhyZWY9IiNydC0wIi8+PC9nPgo8ZyB0cmFuc2Zvcm09InRyYW5zbGF0ZSgzODgsMjQyNSkiPjx1c2UgeGxpbms6aHJlZj0iI3JlY3QtMCIvPjwvZz4KPGcgdHJhbnNmb3JtPSJ0cmFuc2xhdGUoNzc2LDI0MjUpIj48dXNlIHhsaW5rOmhyZWY9IiNyZWN0LTAiLz48L2c+CjxnIHRyYW5zZm9ybT0idHJhbnNsYXRlKDg3MywyNDI1KSI+PHVzZSB4bGluazpocmVmPSIjcmVjdC0wIi8+PC9nPgo8ZyB0cmFuc2Zvcm09InRyYW5zbGF0ZSg5NzAsMjQyNSkiPjx1c2UgeGxpbms6aHJlZj0iI3JlY3QtMCIvPjwvZz4KPGcgdHJhbnNmb3JtPSJ0cmFuc2xhdGUoMTA2NywyNDI1KSI+PHVzZSB4bGluazpocmVmPSIjcmVjdC0wIi8+PC9nPgo8ZyB0cmFuc2Zvcm09InRyYW5zbGF0ZSgxNDU1LDI0MjUpIj48dXNlIHhsaW5rOmhyZWY9IiNlbXB0eS0wIi8+PC9nPgo8ZyB0cmFuc2Zvcm09InRyYW5zbGF0ZSgxNzQ2LDI0MjUpIj48dXNlIHhsaW5rOmhyZWY9IiNyZWN0LTAiLz48L2c+CjxnIHRyYW5zZm9ybT0idHJhbnNsYXRlKDIwMzcsMjQyNSkiPjx1c2UgeGxpbms6aHJlZj0iI3JlY3QtMCIvPjwvZz4KPGcgdHJhbnNmb3JtPSJ0cmFuc2xhdGUoMjIzMSwyNDI1KSI+PHVzZSB4bGluazpocmVmPSIjcmVjdC0wIi8+PC9nPgo8ZyB0cmFuc2Zvcm09InRyYW5zbGF0ZSgyMzI4LDI0MjUpIj48dXNlIHhsaW5rOmhyZWY9IiNyZWN0LTAiLz48L2c+CjxnIHRyYW5zZm9ybT0idHJhbnNsYXRlKDI3MTYsMjQyNSkiPjx1c2UgeGxpbms6aHJlZj0iI3JlY3QtMCIvPjwvZz4KPGcgdHJhbnNmb3JtPSJ0cmFuc2xhdGUoMzAwNywyNDI1KSI+PHVzZSB4bGluazpocmVmPSIjcmItMCIvPjwvZz4KPGcgdHJhbnNmb3JtPSJ0cmFuc2xhdGUoMzEwNCwyNDI1KSI+PHVzZSB4bGluazpocmVmPSIjbHQtMCIvPjwvZz4KPGcgdHJhbnNmb3JtPSJ0cmFuc2xhdGUoMzI5OCwyNDI1KSI+PHVzZSB4bGluazpocmVmPSIjcmItMCIvPjwvZz4KPGcgdHJhbnNmb3JtPSJ0cmFuc2xhdGUoMzM5NSwyNDI1KSI+PHVzZSB4bGluazpocmVmPSIjcmVjdC0wIi8+PC9nPgo8ZyB0cmFuc2Zvcm09InRyYW5zbGF0ZSgzNDkyLDI0MjUpIj48dXNlIHhsaW5rOmhyZWY9IiNyZWN0LTAiLz48L2c+CjxnIHRyYW5zZm9ybT0idHJhbnNsYXRlKDM1ODksMjQyNSkiPjx1c2UgeGxpbms6aHJlZj0iI2wtMCIvPjwvZz4KPGcgdHJhbnNmb3JtPSJ0cmFuc2xhdGUoMzc4MywyNDI1KSI+PHVzZSB4bGluazpocmVmPSIjZW1wdHktMCIvPjwvZz4KPGcgdHJhbnNmb3JtPSJ0cmFuc2xhdGUoMzg4MCwyNDI1KSI+PHVzZSB4bGluazpocmVmPSIjbl9yYi0wIi8+PC9nPgo8ZyB0cmFuc2Zvcm09InRyYW5zbGF0ZSgzOTc3LDI0MjUpIj48dXNlIHhsaW5rOmhyZWY9IiNyZWN0LTAiLz48L2c+CjxnIHRyYW5zZm9ybT0idHJhbnNsYXRlKDQwNzQsMjQyNSkiPjx1c2UgeGxpbms6aHJlZj0iI3JlY3QtMCIvPjwvZz4KPGcgdHJhbnNmb3JtPSJ0cmFuc2xhdGUoNDE3MSwyNDI1KSI+PHVzZSB4bGluazpocmVmPSIjcmVjdC0wIi8+PC9nPgo8ZyB0cmFuc2Zvcm09InRyYW5zbGF0ZSg0MjY4LDI0MjUpIj48dXNlIHhsaW5rOmhyZWY9IiNyZWN0LTAiLz48L2c+CjxnIHRyYW5zZm9ybT0idHJhbnNsYXRlKDQ2NTYsMjQyNSkiPjx1c2UgeGxpbms6aHJlZj0iI3JlY3QtMCIvPjwvZz4KPGcgdHJhbnNmb3JtPSJ0cmFuc2xhdGUoNDc1MywyNDI1KSI+PHVzZSB4bGluazpocmVmPSIjcmVjdC0wIi8+PC9nPgo8ZyB0cmFuc2Zvcm09InRyYW5zbGF0ZSg0ODUwLDI0MjUpIj48dXNlIHhsaW5rOmhyZWY9IiNyZWN0LTAiLz48L2c+CjxnIHRyYW5zZm9ybT0idHJhbnNsYXRlKDUwNDQsMjQyNSkiPjx1c2UgeGxpbms6aHJlZj0iI2VtcHR5LTAiLz48L2c+CjxnIHRyYW5zZm9ybT0idHJhbnNsYXRlKDE5NCwyNTIyKSI+PHVzZSB4bGluazpocmVmPSIjZW1wdHktMCIvPjwvZz4KPGcgdHJhbnNmb3JtPSJ0cmFuc2xhdGUoMzg4LDI1MjIpIj48dXNlIHhsaW5rOmhyZWY9IiNyZWN0LTAiLz48L2c+CjxnIHRyYW5zZm9ybT0idHJhbnNsYXRlKDU4MiwyNTIyKSI+PHVzZSB4bGluazpocmVmPSIjZW1wdHktMCIvPjwvZz4KPGcgdHJhbnNmb3JtPSJ0cmFuc2xhdGUoNzc2LDI1MjIpIj48dXNlIHhsaW5rOmhyZWY9IiNyZWN0LTAiLz48L2c+CjxnIHRyYW5zZm9ybT0idHJhbnNsYXRlKDEwNjcsMjUyMikiPjx1c2UgeGxpbms6aHJlZj0iI3QtMCIvPjwvZz4KPGcgdHJhbnNmb3JtPSJ0cmFuc2xhdGUoMTM1OCwyNTIyKSI+PHVzZSB4bGluazpocmVmPSIjZW1wdHktMCIvPjwvZz4KPGcgdHJhbnNmb3JtPSJ0cmFuc2xhdGUoMTQ1NSwyNTIyKSI+PHVzZSB4bGluazpocmVmPSIjbl9yYi0wIi8+PC9nPgo8ZyB0cmFuc2Zvcm09InRyYW5zbGF0ZSgxNTUyLDI1MjIpIj48dXNlIHhsaW5rOmhyZWY9IiNiLTAiLz48L2c+CjxnIHRyYW5zZm9ybT0idHJhbnNsYXRlKDE3NDYsMjUyMikiPjx1c2UgeGxpbms6aHJlZj0iI3QtMCIvPjwvZz4KPGcgdHJhbnNmb3JtPSJ0cmFuc2xhdGUoMjAzNywyNTIyKSI+PHVzZSB4bGluazpocmVmPSIjcnQtMCIvPjwvZz4KPGcgdHJhbnNmb3JtPSJ0cmFuc2xhdGUoMjEzNCwyNTIyKSI+PHVzZSB4bGluazpocmVmPSIjcmVjdC0wIi8+PC9nPgo8ZyB0cmFuc2Zvcm09InRyYW5zbGF0ZSgyMjMxLDI1MjIpIj48dXNlIHhsaW5rOmhyZWY9IiNyZWN0LTAiLz48L2c+CjxnIHRyYW5zZm9ybT0idHJhbnNsYXRlKDIzMjgsMjUyMikiPjx1c2UgeGxpbms6aHJlZj0iI3JlY3QtMCIvPjwvZz4KPGcgdHJhbnNmb3JtPSJ0cmFuc2xhdGUoMjUyMiwyNTIyKSI+PHVzZSB4bGluazpocmVmPSIjZW1wdHktMCIvPjwvZz4KPGcgdHJhbnNmb3JtPSJ0cmFuc2xhdGUoMjcxNiwyNTIyKSI+PHVzZSB4bGluazpocmVmPSIjcmVjdC0wIi8+PC9nPgo8ZyB0cmFuc2Zvcm09InRyYW5zbGF0ZSgyOTEwLDI1MjIpIj48dXNlIHhsaW5rOmhyZWY9IiNuX3JiLTAiLz48L2c+CjxnIHRyYW5zZm9ybT0idHJhbnNsYXRlKDMwMDcsMjUyMikiPjx1c2UgeGxpbms6aHJlZj0iI3JlY3QtMCIvPjwvZz4KPGcgdHJhbnNmb3JtPSJ0cmFuc2xhdGUoMzI5OCwyNTIyKSI+PHVzZSB4bGluazpocmVmPSIjcmVjdC0wIi8+PC9nPgo8ZyB0cmFuc2Zvcm09InRyYW5zbGF0ZSgzMzk1LDI1MjIpIj48dXNlIHhsaW5rOmhyZWY9IiNyZWN0LTAiLz48L2c+CjxnIHRyYW5zZm9ybT0idHJhbnNsYXRlKDM2ODYsMjUyMikiPjx1c2UgeGxpbms6aHJlZj0iI2VtcHR5LTAiLz48L2c+CjxnIHRyYW5zZm9ybT0idHJhbnNsYXRlKDM4ODAsMjUyMikiPjx1c2UgeGxpbms6aHJlZj0iI3JiLTAiLz48L2c+CjxnIHRyYW5zZm9ybT0idHJhbnNsYXRlKDM5NzcsMjUyMikiPjx1c2UgeGxpbms6aHJlZj0iI2x0LTAiLz48L2c+CjxnIHRyYW5zZm9ybT0idHJhbnNsYXRlKDQxNzEsMjUyMikiPjx1c2UgeGxpbms6aHJlZj0iI3J0LTAiLz48L2c+CjxnIHRyYW5zZm9ybT0idHJhbnNsYXRlKDQyNjgsMjUyMikiPjx1c2UgeGxpbms6aHJlZj0iI3JlY3QtMCIvPjwvZz4KPGcgdHJhbnNmb3JtPSJ0cmFuc2xhdGUoNDQ2MiwyNTIyKSI+PHVzZSB4bGluazpocmVmPSIjZW1wdHktMCIvPjwvZz4KPGcgdHJhbnNmb3JtPSJ0cmFuc2xhdGUoNDY1NiwyNTIyKSI+PHVzZSB4bGluazpocmVmPSIjcmVjdC0wIi8+PC9nPgo8ZyB0cmFuc2Zvcm09InRyYW5zbGF0ZSg0ODUwLDI1MjIpIj48dXNlIHhsaW5rOmhyZWY9IiNydC0wIi8+PC9nPgo8ZyB0cmFuc2Zvcm09InRyYW5zbGF0ZSg0OTQ3LDI1MjIpIj48dXNlIHhsaW5rOmhyZWY9IiNsLTAiLz48L2c+CjxnIHRyYW5zZm9ybT0idHJhbnNsYXRlKDAsMjYxOSkiPjx1c2UgeGxpbms6aHJlZj0iI3ItMCIvPjwvZz4KPGcgdHJhbnNmb3JtPSJ0cmFuc2xhdGUoOTcsMjYxOSkiPjx1c2UgeGxpbms6aHJlZj0iI2wtMCIvPjwvZz4KPGcgdHJhbnNmb3JtPSJ0cmFuc2xhdGUoMjkxLDI2MTkpIj48dXNlIHhsaW5rOmhyZWY9IiNyLTAiLz48L2c+CjxnIHRyYW5zZm9ybT0idHJhbnNsYXRlKDM4OCwyNjE5KSI+PHVzZSB4bGluazpocmVmPSIjcmVjdC0wIi8+PC9nPgo8ZyB0cmFuc2Zvcm09InRyYW5zbGF0ZSg2NzksMjYxOSkiPjx1c2UgeGxpbms6aHJlZj0iI25fcmItMCIvPjwvZz4KPGcgdHJhbnNmb3JtPSJ0cmFuc2xhdGUoNzc2LDI2MTkpIj48dXNlIHhsaW5rOmhyZWY9IiNyZWN0LTAiLz48L2c+CjxnIHRyYW5zZm9ybT0idHJhbnNsYXRlKDg3MywyNjE5KSI+PHVzZSB4bGluazpocmVmPSIjcmVjdC0wIi8+PC9nPgo8ZyB0cmFuc2Zvcm09InRyYW5zbGF0ZSg5NzAsMjYxOSkiPjx1c2UgeGxpbms6aHJlZj0iI2xiLTAiLz48L2c+CjxnIHRyYW5zZm9ybT0idHJhbnNsYXRlKDE0NTUsMjYxOSkiPjx1c2UgeGxpbms6aHJlZj0iI3ItMCIvPjwvZz4KPGcgdHJhbnNmb3JtPSJ0cmFuc2xhdGUoMTU1MiwyNjE5KSI+PHVzZSB4bGluazpocmVmPSIjcmVjdC0wIi8+PC9nPgo8ZyB0cmFuc2Zvcm09InRyYW5zbGF0ZSgxOTQwLDI2MTkpIj48dXNlIHhsaW5rOmhyZWY9IiNlbXB0eS0wIi8+PC9nPgo8ZyB0cmFuc2Zvcm09InRyYW5zbGF0ZSgyMTM0LDI2MTkpIj48dXNlIHhsaW5rOmhyZWY9IiNyZWN0LTAiLz48L2c+CjxnIHRyYW5zZm9ybT0idHJhbnNsYXRlKDIyMzEsMjYxOSkiPjx1c2UgeGxpbms6aHJlZj0iI3JlY3QtMCIvPjwvZz4KPGcgdHJhbnNmb3JtPSJ0cmFuc2xhdGUoMjMyOCwyNjE5KSI+PHVzZSB4bGluazpocmVmPSIjcmVjdC0wIi8+PC9nPgo8ZyB0cmFuc2Zvcm09InRyYW5zbGF0ZSgyNjE5LDI2MTkpIj48dXNlIHhsaW5rOmhyZWY9IiNuX3JiLTAiLz48L2c+CjxnIHRyYW5zZm9ybT0idHJhbnNsYXRlKDI3MTYsMjYxOSkiPjx1c2UgeGxpbms6aHJlZj0iI3JlY3QtMCIvPjwvZz4KPGcgdHJhbnNmb3JtPSJ0cmFuc2xhdGUoMjgxMywyNjE5KSI+PHVzZSB4bGluazpocmVmPSIjcmVjdC0wIi8+PC9nPgo8ZyB0cmFuc2Zvcm09InRyYW5zbGF0ZSgyOTEwLDI2MTkpIj48dXNlIHhsaW5rOmhyZWY9IiNyZWN0LTAiLz48L2c+CjxnIHRyYW5zZm9ybT0idHJhbnNsYXRlKDMwMDcsMjYxOSkiPjx1c2UgeGxpbms6aHJlZj0iI3JlY3QtMCIvPjwvZz4KPGcgdHJhbnNmb3JtPSJ0cmFuc2xhdGUoMzI5OCwyNjE5KSI+PHVzZSB4bGluazpocmVmPSIjcnQtMCIvPjwvZz4KPGcgdHJhbnNmb3JtPSJ0cmFuc2xhdGUoMzM5NSwyNjE5KSI+PHVzZSB4bGluazpocmVmPSIjbHQtMCIvPjwvZz4KPGcgdHJhbnNmb3JtPSJ0cmFuc2xhdGUoMzQ5MiwyNjE5KSI+PHVzZSB4bGluazpocmVmPSIjbl9yYi0wIi8+PC9nPgo8ZyB0cmFuc2Zvcm09InRyYW5zbGF0ZSgzNTg5LDI2MTkpIj48dXNlIHhsaW5rOmhyZWY9IiNiLTAiLz48L2c+CjxnIHRyYW5zZm9ybT0idHJhbnNsYXRlKDM4ODAsMjYxOSkiPjx1c2UgeGxpbms6aHJlZj0iI3QtMCIvPjwvZz4KPGcgdHJhbnNmb3JtPSJ0cmFuc2xhdGUoNDA3NCwyNjE5KSI+PHVzZSB4bGluazpocmVmPSIjZW1wdHktMCIvPjwvZz4KPGcgdHJhbnNmb3JtPSJ0cmFuc2xhdGUoNDI2OCwyNjE5KSI+PHVzZSB4bGluazpocmVmPSIjcmVjdC0wIi8+PC9nPgo8ZyB0cmFuc2Zvcm09InRyYW5zbGF0ZSg0NTU5LDI2MTkpIj48dXNlIHhsaW5rOmhyZWY9IiNuX3JiLTAiLz48L2c+CjxnIHRyYW5zZm9ybT0idHJhbnNsYXRlKDQ2NTYsMjYxOSkiPjx1c2UgeGxpbms6aHJlZj0iI3JlY3QtMCIvPjwvZz4KPGcgdHJhbnNmb3JtPSJ0cmFuc2xhdGUoNDc1MywyNjE5KSI+PHVzZSB4bGluazpocmVmPSIjbC0wIi8+PC9nPgo8ZyB0cmFuc2Zvcm09InRyYW5zbGF0ZSgxOTQsMjcxNikiPjx1c2UgeGxpbms6aHJlZj0iI2VtcHR5LTAiLz48L2c+CjxnIHRyYW5zZm9ybT0idHJhbnNsYXRlKDM4OCwyNzE2KSI+PHVzZSB4bGluazpocmVmPSIjcn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dC0wIi8+PC9nPgo8ZyB0cmFuc2Zvcm09InRyYW5zbGF0ZSg5NzAsMjcxNikiPjx1c2UgeGxpbms6aHJlZj0iI3J0LTAiLz48L2c+CjxnIHRyYW5zZm9ybT0idHJhbnNsYXRlKDEwNjcsMjcxNikiPjx1c2UgeGxpbms6aHJlZj0iI3JlY3QtMCIvPjwvZz4KPGcgdHJhbnNmb3JtPSJ0cmFuc2xhdGUoMTE2NCwyNzE2KSI+PHVzZSB4bGluazpocmVmPSIjcmVjdC0wIi8+PC9nPgo8ZyB0cmFuc2Zvcm09InRyYW5zbGF0ZSgxMjYxLDI3MTYpIj48dXNlIHhsaW5rOmhyZWY9IiNyZWN0LTAiLz48L2c+CjxnIHRyYW5zZm9ybT0idHJhbnNsYXRlKDEzNTgsMjcxNikiPjx1c2UgeGxpbms6aHJlZj0iI2wtMCIvPjwvZz4KPGcgdHJhbnNmb3JtPSJ0cmFuc2xhdGUoMTU1MiwyNzE2KSI+PHVzZSB4bGluazpocmVmPSIjdC0wIi8+PC9nPgo8ZyB0cmFuc2Zvcm09InRyYW5zbGF0ZSgyMTM0LDI3MTYpIj48dXNlIHhsaW5rOmhyZWY9IiN0LTAiLz48L2c+CjxnIHRyYW5zZm9ybT0idHJhbnNsYXRlKDIzMjgsMjcxNikiPjx1c2UgeGxpbms6aHJlZj0iI3JlY3QtMCIvPjwvZz4KPGcgdHJhbnNmb3JtPSJ0cmFuc2xhdGUoMjQyNSwyNzE2KSI+PHVzZSB4bGluazpocmVmPSIjcmVjdC0wIi8+PC9nPgo8ZyB0cmFuc2Zvcm09InRyYW5zbGF0ZSgyNTIyLDI3MTYpIj48dXNlIHhsaW5rOmhyZWY9IiNyZWN0LTAiLz48L2c+CjxnIHRyYW5zZm9ybT0idHJhbnNsYXRlKDI2MTksMjcxNikiPjx1c2UgeGxpbms6aHJlZj0iI3JlY3QtMCIvPjwvZz4KPGcgdHJhbnNmb3JtPSJ0cmFuc2xhdGUoMjcxNiwyNzE2KSI+PHVzZSB4bGluazpocmVmPSIjcmVjdC0wIi8+PC9nPgo8ZyB0cmFuc2Zvcm09InRyYW5zbGF0ZSgyOTEwLDI3MTYpIj48dXNlIHhsaW5rOmhyZWY9IiNydC0wIi8+PC9nPgo8ZyB0cmFuc2Zvcm09InRyYW5zbGF0ZSgzMDA3LDI3MTYpIj48dXNlIHhsaW5rOmhyZWY9IiNyZWN0LTAiLz48L2c+CjxnIHRyYW5zZm9ybT0idHJhbnNsYXRlKDMyMDEsMjcxNikiPjx1c2UgeGxpbms6aHJlZj0iI2ItMCIvPjwvZz4KPGcgdHJhbnNmb3JtPSJ0cmFuc2xhdGUoMzM5NSwyNzE2KSI+PHVzZSB4bGluazpocmVmPSIjbl9yYi0wIi8+PC9nPgo8ZyB0cmFuc2Zvcm09InRyYW5zbGF0ZSgzNDkyLDI3MTYpIj48dXNlIHhsaW5rOmhyZWY9IiNyYi0wIi8+PC9nPgo8ZyB0cmFuc2Zvcm09InRyYW5zbGF0ZSgzNTg5LDI3MTYpIj48dXNlIHhsaW5rOmhyZWY9IiNyZWN0LTAiLz48L2c+CjxnIHRyYW5zZm9ybT0idHJhbnNsYXRlKDM2ODYsMjcxNikiPjx1c2UgeGxpbms6aHJlZj0iI2wtMCIvPjwvZz4KPGcgdHJhbnNmb3JtPSJ0cmFuc2xhdGUoMzk3NywyNzE2KSI+PHVzZSB4bGluazpocmVmPSIjYi0wIi8+PC9nPgo8ZyB0cmFuc2Zvcm09InRyYW5zbGF0ZSg0MTcxLDI3MTYpIj48dXNlIHhsaW5rOmhyZWY9IiNyLTAiLz48L2c+CjxnIHRyYW5zZm9ybT0idHJhbnNsYXRlKDQyNjgsMjcxNikiPjx1c2UgeGxpbms6aHJlZj0iI3JlY3QtMCIvPjwvZz4KPGcgdHJhbnNmb3JtPSJ0cmFuc2xhdGUoNDM2NSwyNzE2KSI+PHVzZSB4bGluazpocmVmPSIjcmVjdC0wIi8+PC9nPgo8ZyB0cmFuc2Zvcm09InRyYW5zbGF0ZSg0NDYyLDI3MTYpIj48dXNlIHhsaW5rOmhyZWY9IiNyZWN0LTAiLz48L2c+CjxnIHRyYW5zZm9ybT0idHJhbnNsYXRlKDQ1NTksMjcxNikiPjx1c2UgeGxpbms6aHJlZj0iI3JlY3QtMCIvPjwvZz4KPGcgdHJhbnNmb3JtPSJ0cmFuc2xhdGUoNDY1NiwyNzE2KSI+PHVzZSB4bGluazpocmVmPSIjcmVjdC0wIi8+PC9nPgo8ZyB0cmFuc2Zvcm09InRyYW5zbGF0ZSg0ODUwLDI3MTYpIj48dXNlIHhsaW5rOmhyZWY9IiNyYi0wIi8+PC9nPgo8ZyB0cmFuc2Zvcm09InRyYW5zbGF0ZSg0OTQ3LDI3MTYpIj48dXNlIHhsaW5rOmhyZWY9IiNsLTAiLz48L2c+CjxnIHRyYW5zZm9ybT0idHJhbnNsYXRlKDQ4NSwyODEzKSI+PHVzZSB4bGluazpocmVmPSIjcmVjdC0wIi8+PC9nPgo8ZyB0cmFuc2Zvcm09InRyYW5zbGF0ZSg4NzMsMjgxMykiPjx1c2UgeGxpbms6aHJlZj0iI2ItMCIvPjwvZz4KPGcgdHJhbnNmb3JtPSJ0cmFuc2xhdGUoMTE2NCwyODEzKSI+PHVzZSB4bGluazpocmVmPSIjcnQtMCIvPjwvZz4KPGcgdHJhbnNmb3JtPSJ0cmFuc2xhdGUoMTI2MSwyODEzKSI+PHVzZSB4bGluazpocmVmPSIjcmVjdC0wIi8+PC9nPgo8ZyB0cmFuc2Zvcm09InRyYW5zbGF0ZSgxNDU1LDI4MTMpIj48dXNlIHhsaW5rOmhyZWY9IiNlbXB0eS0wIi8+PC9nPgo8ZyB0cmFuc2Zvcm09InRyYW5zbGF0ZSgxNjQ5LDI4MTMpIj48dXNlIHhsaW5rOmhyZWY9IiNuX3JiLTAiLz48L2c+CjxnIHRyYW5zZm9ybT0idHJhbnNsYXRlKDE3NDYsMjgxMykiPjx1c2UgeGxpbms6aHJlZj0iI2ItMCIvPjwvZz4KPGcgdHJhbnNmb3JtPSJ0cmFuc2xhdGUoMTg0MywyODEzKSI+PHVzZSB4bGluazpocmVmPSIjbl9yYi0wIi8+PC9nPgo8ZyB0cmFuc2Zvcm09InRyYW5zbGF0ZSgxOTQwLDI4MTMpIj48dXNlIHhsaW5rOmhyZWY9IiNyYi0wIi8+PC9nPgo8ZyB0cmFuc2Zvcm09InRyYW5zbGF0ZSgyMDM3LDI4MTMpIj48dXNlIHhsaW5rOmhyZWY9IiNsLTAiLz48L2c+CjxnIHRyYW5zZm9ybT0idHJhbnNsYXRlKDIzMjgsMjgxMykiPjx1c2UgeGxpbms6aHJlZj0iI3QtMCIvPjwvZz4KPGcgdHJhbnNmb3JtPSJ0cmFuc2xhdGUoMjUyMiwyODEzKSI+PHVzZSB4bGluazpocmVmPSIjcmVjdC0wIi8+PC9nPgo8ZyB0cmFuc2Zvcm09InRyYW5zbGF0ZSgyNjE5LDI4MTMpIj48dXNlIHhsaW5rOmhyZWY9IiNyZWN0LTAiLz48L2c+CjxnIHRyYW5zZm9ybT0idHJhbnNsYXRlKDI3MTYsMjgxMykiPjx1c2UgeGxpbms6aHJlZj0iI3JlY3QtMCIvPjwvZz4KPGcgdHJhbnNmb3JtPSJ0cmFuc2xhdGUoMjgxMywyODEzKSI+PHVzZSB4bGluazpocmVmPSIjbC0wIi8+PC9nPgo8ZyB0cmFuc2Zvcm09InRyYW5zbGF0ZSgzMDA3LDI4MTMpIj48dXNlIHhsaW5rOmhyZWY9IiN0LTAiLz48L2c+CjxnIHRyYW5zZm9ybT0idHJhbnNsYXRlKDMyMDEsMjgxMykiPjx1c2UgeGxpbms6aHJlZj0iI3J0LTAiLz48L2c+CjxnIHRyYW5zZm9ybT0idHJhbnNsYXRlKDMyOTgsMjgxMykiPjx1c2UgeGxpbms6aHJlZj0iI3JlY3QtMCIvPjwvZz4KPGcgdHJhbnNmb3JtPSJ0cmFuc2xhdGUoMzM5NSwyODEzKSI+PHVzZSB4bGluazpocmVmPSIjcmVjdC0wIi8+PC9nPgo8ZyB0cmFuc2Zvcm09InRyYW5zbGF0ZSgzNDkyLDI4MTMpIj48dXNlIHhsaW5rOmhyZWY9IiNyZWN0LTAiLz48L2c+CjxnIHRyYW5zZm9ybT0idHJhbnNsYXRlKDM1ODksMjgxMykiPjx1c2UgeGxpbms6aHJlZj0iI2x0LTAiLz48L2c+CjxnIHRyYW5zZm9ybT0idHJhbnNsYXRlKDM5NzcsMjgxMykiPjx1c2UgeGxpbms6aHJlZj0iI3JlY3QtMCIvPjwvZz4KPGcgdHJhbnNmb3JtPSJ0cmFuc2xhdGUoNDA3NCwyODEzKSI+PHVzZSB4bGluazpocmVmPSIjbGItMCIvPjwvZz4KPGcgdHJhbnNmb3JtPSJ0cmFuc2xhdGUoNDM2NSwyODEzKSI+PHVzZSB4bGluazpocmVmPSIjdC0wIi8+PC9nPgo8ZyB0cmFuc2Zvcm09InRyYW5zbGF0ZSg0NTU5LDI4MTMpIj48dXNlIHhsaW5rOmhyZWY9IiNyZWN0LTAiLz48L2c+CjxnIHRyYW5zZm9ybT0idHJhbnNsYXRlKDQ2NTYsMjgxMykiPjx1c2UgeGxpbms6aHJlZj0iI3JlY3QtMCIvPjwvZz4KPGcgdHJhbnNmb3JtPSJ0cmFuc2xhdGUoNDg1MCwyODEzKSI+PHVzZSB4bGluazpocmVmPSIjdC0wIi8+PC9nPgo8ZyB0cmFuc2Zvcm09InRyYW5zbGF0ZSg1MDQ0LDI4MTMpIj48dXNlIHhsaW5rOmhyZWY9IiNlbXB0eS0wIi8+PC9nPgo8ZyB0cmFuc2Zvcm09InRyYW5zbGF0ZSgxOTQsMjkxMCkiPjx1c2UgeGxpbms6aHJlZj0iI3JiLTAiLz48L2c+CjxnIHRyYW5zZm9ybT0idHJhbnNsYXRlKDI5MSwyOTEwKSI+PHVzZSB4bGluazpocmVmPSIjbGItMCIvPjwvZz4KPGcgdHJhbnNmb3JtPSJ0cmFuc2xhdGUoNDg1LDI5MTApIj48dXNlIHhsaW5rOmhyZWY9IiNydC0wIi8+PC9nPgo8ZyB0cmFuc2Zvcm09InRyYW5zbGF0ZSg1ODIsMjkxMCkiPjx1c2UgeGxpbms6aHJlZj0iI3JlY3QtMCIvPjwvZz4KPGcgdHJhbnNmb3JtPSJ0cmFuc2xhdGUoNjc5LDI5MTApIj48dXNlIHhsaW5rOmhyZWY9IiNsLTAiLz48L2c+CjxnIHRyYW5zZm9ybT0idHJhbnNsYXRlKDg3MywyOTEwKSI+PHVzZSB4bGluazpocmVmPSIjcnQtMCIvPjwvZz4KPGcgdHJhbnNmb3JtPSJ0cmFuc2xhdGUoOTcwLDI5MTApIj48dXNlIHhsaW5rOmhyZWY9IiNyZWN0LTAiLz48L2c+CjxnIHRyYW5zZm9ybT0idHJhbnNsYXRlKDEwNjcsMjkxMCkiPjx1c2UgeGxpbms6aHJlZj0iI2xiLTAiLz48L2c+CjxnIHRyYW5zZm9ybT0idHJhbnNsYXRlKDEyNjEsMjkxMCkiPjx1c2UgeGxpbms6aHJlZj0iI3JlY3QtMCIvPjwvZz4KPGcgdHJhbnNmb3JtPSJ0cmFuc2xhdGUoMTY0OSwyOTEwKSI+PHVzZSB4bGluazpocmVmPSIjci0wIi8+PC9nPgo8ZyB0cmFuc2Zvcm09InRyYW5zbGF0ZSgxNzQ2LDI5MTApIj48dXNlIHhsaW5rOmhyZWY9IiNyZWN0LTAiLz48L2c+CjxnIHRyYW5zZm9ybT0idHJhbnNsYXRlKDE4NDMsMjkxMCkiPjx1c2UgeGxpbms6aHJlZj0iI3JlY3QtMCIvPjwvZz4KPGcgdHJhbnNmb3JtPSJ0cmFuc2xhdGUoMTk0MCwyOTEwKSI+PHVzZSB4bGluazpocmVmPSIjcmVjdC0wIi8+PC9nPgo8ZyB0cmFuc2Zvcm09InRyYW5zbGF0ZSgyMTM0LDI5MTApIj48dXNlIHhsaW5rOmhyZWY9IiNuX3JiLTAiLz48L2c+CjxnIHRyYW5zZm9ybT0idHJhbnNsYXRlKDIyMzEsMjkxMCkiPjx1c2UgeGxpbms6aHJlZj0iI2ItMCIvPjwvZz4KPGcgdHJhbnNmb3JtPSJ0cmFuc2xhdGUoMjQyNSwyOTEwKSI+PHVzZSB4bGluazpocmVmPSIjci0wIi8+PC9nPgo8ZyB0cmFuc2Zvcm09InRyYW5zbGF0ZSgyNTIyLDI5MTApIj48dXNlIHhsaW5rOmhyZWY9IiNyZWN0LTAiLz48L2c+CjxnIHRyYW5zZm9ybT0idHJhbnNsYXRlKDI3MTYsMjkxMCkiPjx1c2UgeGxpbms6aHJlZj0iI3QtMCIvPjwvZz4KPGcgdHJhbnNmb3JtPSJ0cmFuc2xhdGUoMzI5OCwyOTEwKSI+PHVzZSB4bGluazpocmVmPSIjdC0wIi8+PC9nPgo8ZyB0cmFuc2Zvcm09InRyYW5zbGF0ZSgzNDkyLDI5MTApIj48dXNlIHhsaW5rOmhyZWY9IiN0LTAiLz48L2c+CjxnIHRyYW5zZm9ybT0idHJhbnNsYXRlKDM1ODksMjkxMCkiPjx1c2UgeGxpbms6aHJlZj0iI25fcmItMCIvPjwvZz4KPGcgdHJhbnNmb3JtPSJ0cmFuc2xhdGUoMzY4NiwyOTEwKSI+PHVzZSB4bGluazpocmVmPSIjcmItMCIvPjwvZz4KPGcgdHJhbnNmb3JtPSJ0cmFuc2xhdGUoMzc4MywyOTEwKSI+PHVzZSB4bGluazpocmVmPSIjbC0wIi8+PC9nPgo8ZyB0cmFuc2Zvcm09InRyYW5zbGF0ZSgzOTc3LDI5MTApIj48dXNlIHhsaW5rOmhyZWY9IiNydC0wIi8+PC9nPgo8ZyB0cmFuc2Zvcm09InRyYW5zbGF0ZSg0MDc0LDI5MTApIj48dXNlIHhsaW5rOmhyZWY9IiNyZWN0LTAiLz48L2c+CjxnIHRyYW5zZm9ybT0idHJhbnNsYXRlKDQxNzEsMjkxMCkiPjx1c2UgeGxpbms6aHJlZj0iI2xiLTAiLz48L2c+CjxnIHRyYW5zZm9ybT0idHJhbnNsYXRlKDQ0NjIsMjkxMCkiPjx1c2UgeGxpbms6aHJlZj0iI25fcmItMCIvPjwvZz4KPGcgdHJhbnNmb3JtPSJ0cmFuc2xhdGUoNDU1OSwyOTEwKSI+PHVzZSB4bGluazpocmVmPSIjcmVjdC0wIi8+PC9nPgo8ZyB0cmFuc2Zvcm09InRyYW5zbGF0ZSg0NjU2LDI5MTApIj48dXNlIHhsaW5rOmhyZWY9IiNsdC0wIi8+PC9nPgo8ZyB0cmFuc2Zvcm09InRyYW5zbGF0ZSg0OTQ3LDI5MTApIj48dXNlIHhsaW5rOmhyZWY9IiNlbXB0eS0wIi8+PC9nPgo8ZyB0cmFuc2Zvcm09InRyYW5zbGF0ZSgwLDMwMDcpIj48dXNlIHhsaW5rOmhyZWY9IiNlbXB0eS0wIi8+PC9nPgo8ZyB0cmFuc2Zvcm09InRyYW5zbGF0ZSg5NywzMDA3KSI+PHVzZSB4bGluazpocmVmPSIjbl9yYi0wIi8+PC9nPgo8ZyB0cmFuc2Zvcm09InRyYW5zbGF0ZSgxOTQsMzAwNykiPjx1c2UgeGxpbms6aHJlZj0iI3JlY3QtMCIvPjwvZz4KPGcgdHJhbnNmb3JtPSJ0cmFuc2xhdGUoMjkxLDMwMDcpIj48dXNlIHhsaW5rOmhyZWY9IiNyZWN0LTAiLz48L2c+CjxnIHRyYW5zZm9ybT0idHJhbnNsYXRlKDc3NiwzMDA3KSI+PHVzZSB4bGluazpocmVmPSIjZW1wdHktMCIvPjwvZz4KPGcgdHJhbnNmb3JtPSJ0cmFuc2xhdGUoOTcwLDMwMDcpIj48dXNlIHhsaW5rOmhyZWY9IiNyZWN0LTAiLz48L2c+CjxnIHRyYW5zZm9ybT0idHJhbnNsYXRlKDEwNjcsMzAwNykiPjx1c2UgeGxpbms6aHJlZj0iI3JlY3QtMCIvPjwvZz4KPGcgdHJhbnNmb3JtPSJ0cmFuc2xhdGUoMTI2MSwzMDA3KSI+PHVzZSB4bGluazpocmVmPSIjcnQtMCIvPjwvZz4KPGcgdHJhbnNmb3JtPSJ0cmFuc2xhdGUoMTM1OCwzMDA3KSI+PHVzZSB4bGluazpocmVmPSIjbGItMCIvPjwvZz4KPGcgdHJhbnNmb3JtPSJ0cmFuc2xhdGUoMTc0NiwzMDA3KSI+PHVzZSB4bGluazpocmVmPSIjcnQtMCIvPjwvZz4KPGcgdHJhbnNmb3JtPSJ0cmFuc2xhdGUoMTg0MywzMDA3KSI+PHVzZSB4bGluazpocmVmPSIjcmVjdC0wIi8+PC9nPgo8ZyB0cmFuc2Zvcm09InRyYW5zbGF0ZSgxOTQwLDMwMDcpIj48dXNlIHhsaW5rOmhyZWY9IiNyZWN0LTAiLz48L2c+CjxnIHRyYW5zZm9ybT0idHJhbnNsYXRlKDIwMzcsMzAwNykiPjx1c2UgeGxpbms6aHJlZj0iI3JlY3QtMCIvPjwvZz4KPGcgdHJhbnNmb3JtPSJ0cmFuc2xhdGUoMjEzNCwzMDA3KSI+PHVzZSB4bGluazpocmVmPSIjcmVjdC0wIi8+PC9nPgo8ZyB0cmFuc2Zvcm09InRyYW5zbGF0ZSgyMjMxLDMwMDcpIj48dXNlIHhsaW5rOmhyZWY9IiNsdC0wIi8+PC9nPgo8ZyB0cmFuc2Zvcm09InRyYW5zbGF0ZSgyNTIyLDMwMDcpIj48dXNlIHhsaW5rOmhyZWY9IiNydC0wIi8+PC9nPgo8ZyB0cmFuc2Zvcm09InRyYW5zbGF0ZSgyNjE5LDMwMDcpIj48dXNlIHhsaW5rOmhyZWY9IiNsLTAiLz48L2c+CjxnIHRyYW5zZm9ybT0idHJhbnNsYXRlKDI4MTMsMzAwNykiPjx1c2UgeGxpbms6aHJlZj0iI3ItMCIvPjwvZz4KPGcgdHJhbnNmb3JtPSJ0cmFuc2xhdGUoMjkxMCwzMDA3KSI+PHVzZSB4bGluazpocmVmPSIjbGItMCIvPjwvZz4KPGcgdHJhbnNmb3JtPSJ0cmFuc2xhdGUoMzIwMSwzMDA3KSI+PHVzZSB4bGluazpocmVmPSIjZW1wdHktMCIvPjwvZz4KPGcgdHJhbnNmb3JtPSJ0cmFuc2xhdGUoMzQ5MiwzMDA3KSI+PHVzZSB4bGluazpocmVmPSIjbl9yYi0wIi8+PC9nPgo8ZyB0cmFuc2Zvcm09InRyYW5zbGF0ZSgzNTg5LDMwMDcpIj48dXNlIHhsaW5rOmhyZWY9IiNyYi0wIi8+PC9nPgo8ZyB0cmFuc2Zvcm09InRyYW5zbGF0ZSgzNjg2LDMwMDcpIj48dXNlIHhsaW5rOmhyZWY9IiNyZWN0LTAiLz48L2c+CjxnIHRyYW5zZm9ybT0idHJhbnNsYXRlKDM4ODAsMzAwNykiPjx1c2UgeGxpbms6aHJlZj0iI2VtcHR5LTAiLz48L2c+CjxnIHRyYW5zZm9ybT0idHJhbnNsYXRlKDQxNzEsMzAwNykiPjx1c2UgeGxpbms6aHJlZj0iI3J0LTAiLz48L2c+CjxnIHRyYW5zZm9ybT0idHJhbnNsYXRlKDQyNjgsMzAwNykiPjx1c2UgeGxpbms6aHJlZj0iI3JlY3QtMCIvPjwvZz4KPGcgdHJhbnNmb3JtPSJ0cmFuc2xhdGUoNDM2NSwzMDA3KSI+PHVzZSB4bGluazpocmVmPSIjcmVjdC0wIi8+PC9nPgo8ZyB0cmFuc2Zvcm09InRyYW5zbGF0ZSg0NDYyLDMwMDcpIj48dXNlIHhsaW5rOmhyZWY9IiNyZWN0LTAiLz48L2c+CjxnIHRyYW5zZm9ybT0idHJhbnNsYXRlKDQ1NTksMzAwNykiPjx1c2UgeGxpbms6aHJlZj0iI3JlY3QtMCIvPjwvZz4KPGcgdHJhbnNmb3JtPSJ0cmFuc2xhdGUoNDc1MywzMDA3KSI+PHVzZSB4bGluazpocmVmPSIjYi0wIi8+PC9nPgo8ZyB0cmFuc2Zvcm09InRyYW5zbGF0ZSg5NywzMTA0KSI+PHVzZSB4bGluazpocmVmPSIjci0wIi8+PC9nPgo8ZyB0cmFuc2Zvcm09InRyYW5zbGF0ZSgxOTQsMzEwNCkiPjx1c2UgeGxpbms6aHJlZj0iI3JlY3QtMCIvPjwvZz4KPGcgdHJhbnNmb3JtPSJ0cmFuc2xhdGUoMjkxLDMxMDQpIj48dXNlIHhsaW5rOmhyZWY9IiNyZWN0LTAiLz48L2c+CjxnIHRyYW5zZm9ybT0idHJhbnNsYXRlKDM4OCwzMTA0KSI+PHVzZSB4bGluazpocmVmPSIjbGItMCIvPjwvZz4KPGcgdHJhbnNmb3JtPSJ0cmFuc2xhdGUoNTgyLDMxMDQpIj48dXNlIHhsaW5rOmhyZWY9IiNyLTAiLz48L2c+CjxnIHRyYW5zZm9ybT0idHJhbnNsYXRlKDY3OSwzMTA0KSI+PHVzZSB4bGluazpocmVmPSIjbGItMCIvPjwvZz4KPGcgdHJhbnNmb3JtPSJ0cmFuc2xhdGUoOTcwLDMxMDQpIj48dXNlIHhsaW5rOmhyZWY9IiNyZWN0LTAiLz48L2c+CjxnIHRyYW5zZm9ybT0idHJhbnNsYXRlKDEwNjcsMzEwNCkiPjx1c2UgeGxpbms6aHJlZj0iI3JlY3QtMCIvPjwvZz4KPGcgdHJhbnNmb3JtPSJ0cmFuc2xhdGUoMTE2NCwzMTA0KSI+PHVzZSB4bGluazpocmVmPSIjbGItMCIvPjwvZz4KPGcgdHJhbnNmb3JtPSJ0cmFuc2xhdGUoMTM1OCwzMTA0KSI+PHVzZSB4bGluazpocmVmPSIjcmVjdC0wIi8+PC9nPgo8ZyB0cmFuc2Zvcm09InRyYW5zbGF0ZSgxNDU1LDMxMDQpIj48dXNlIHhsaW5rOmhyZWY9IiNsYi0wIi8+PC9nPgo8ZyB0cmFuc2Zvcm09InRyYW5zbGF0ZSgxNTUyLDMxMDQpIj48dXNlIHhsaW5rOmhyZWY9IiNuX3JiLTAiLz48L2c+CjxnIHRyYW5zZm9ybT0idHJhbnNsYXRlKDE2NDksMzEwNCkiPjx1c2UgeGxpbms6aHJlZj0iI2ItMCIvPjwvZz4KPGcgdHJhbnNmb3JtPSJ0cmFuc2xhdGUoMjAzNywzMTA0KSI+PHVzZSB4bGluazpocmVmPSIjcmVjdC0wIi8+PC9nPgo8ZyB0cmFuc2Zvcm09InRyYW5zbGF0ZSgyMTM0LDMxMDQpIj48dXNlIHhsaW5rOmhyZWY9IiNsdC0wIi8+PC9nPgo8ZyB0cmFuc2Zvcm09InRyYW5zbGF0ZSgyMzI4LDMxMDQpIj48dXNlIHhsaW5rOmhyZWY9IiNuX3JiLTAiLz48L2c+CjxnIHRyYW5zZm9ybT0idHJhbnNsYXRlKDI0MjUsMzEwNCkiPjx1c2UgeGxpbms6aHJlZj0iI2ItMCIvPjwvZz4KPGcgdHJhbnNmb3JtPSJ0cmFuc2xhdGUoMjkxMCwzMTA0KSI+PHVzZSB4bGluazpocmVmPSIjcmVjdC0wIi8+PC9nPgo8ZyB0cmFuc2Zvcm09InRyYW5zbGF0ZSgzMDA3LDMxMDQpIj48dXNlIHhsaW5rOmhyZWY9IiNyZWN0LTAiLz48L2c+CjxnIHRyYW5zZm9ybT0idHJhbnNsYXRlKDMxMDQsMzEwNCkiPjx1c2UgeGxpbms6aHJlZj0iI2xiLTAiLz48L2c+CjxnIHRyYW5zZm9ybT0idHJhbnNsYXRlKDMyOTgsMzEwNCkiPjx1c2UgeGxpbms6aHJlZj0iI3JiLTAiLz48L2c+CjxnIHRyYW5zZm9ybT0idHJhbnNsYXRlKDMzOTUsMzEwNCkiPjx1c2UgeGxpbms6aHJlZj0iI3JlY3QtMCIvPjwvZz4KPGcgdHJhbnNmb3JtPSJ0cmFuc2xhdGUoMzQ5MiwzMTA0KSI+PHVzZSB4bGluazpocmVmPSIjcmVjdC0wIi8+PC9nPgo8ZyB0cmFuc2Zvcm09InRyYW5zbGF0ZSgzNTg5LDMxMDQpIj48dXNlIHhsaW5rOmhyZWY9IiNyZWN0LTAiLz48L2c+CjxnIHRyYW5zZm9ybT0idHJhbnNsYXRlKDM2ODYsMzEwNCkiPjx1c2UgeGxpbms6aHJlZj0iI2x0LTAiLz48L2c+CjxnIHRyYW5zZm9ybT0idHJhbnNsYXRlKDQzNjUsMzEwNCkiPjx1c2UgeGxpbms6aHJlZj0iI3QtMCIvPjwvZz4KPGcgdHJhbnNmb3JtPSJ0cmFuc2xhdGUoNDU1OSwzMTA0KSI+PHVzZSB4bGluazpocmVmPSIjcmVjdC0wIi8+PC9nPgo8ZyB0cmFuc2Zvcm09InRyYW5zbGF0ZSg0NjU2LDMxMDQpIj48dXNlIHhsaW5rOmhyZWY9IiNuX3JiLTAiLz48L2c+CjxnIHRyYW5zZm9ybT0idHJhbnNsYXRlKDQ3NTMsMzEwNCkiPjx1c2UgeGxpbms6aHJlZj0iI3JlY3QtMCIvPjwvZz4KPGcgdHJhbnNmb3JtPSJ0cmFuc2xhdGUoNDg1MCwzMTA0KSI+PHVzZSB4bGluazpocmVmPSIjcmVjdC0wIi8+PC9nPgo8ZyB0cmFuc2Zvcm09InRyYW5zbGF0ZSg0OTQ3LDMxMDQpIj48dXNlIHhsaW5rOmhyZWY9IiNsYi0wIi8+PC9nPgo8ZyB0cmFuc2Zvcm09InRyYW5zbGF0ZSgxOTQsMzIwMSkiPjx1c2UgeGxpbms6aHJlZj0iI3JlY3QtMCIvPjwvZz4KPGcgdHJhbnNmb3JtPSJ0cmFuc2xhdGUoMjkxLDMyMDEpIj48dXNlIHhsaW5rOmhyZWY9IiNyZWN0LTAiLz48L2c+CjxnIHRyYW5zZm9ybT0idHJhbnNsYXRlKDM4OCwzMjAxKSI+PHVzZSB4bGluazpocmVmPSIjcmVjdC0wIi8+PC9nPgo8ZyB0cmFuc2Zvcm09InRyYW5zbGF0ZSg2NzksMzIwMSkiPjx1c2UgeGxpbms6aHJlZj0iI3J0LTAiLz48L2c+CjxnIHRyYW5zZm9ybT0idHJhbnNsYXRlKDc3NiwzMjAxKSI+PHVzZSB4bGluazpocmVmPSIjbGItMCIvPjwvZz4KPGcgdHJhbnNmb3JtPSJ0cmFuc2xhdGUoOTcwLDMyMDEpIj48dXNlIHhsaW5rOmhyZWY9IiN0LTAiLz48L2c+CjxnIHRyYW5zZm9ybT0idHJhbnNsYXRlKDExNjQsMzIwMSkiPjx1c2UgeGxpbms6aHJlZj0iI3JlY3QtMCIvPjwvZz4KPGcgdHJhbnNmb3JtPSJ0cmFuc2xhdGUoMTI2MSwzMjAxKSI+PHVzZSB4bGluazpocmVmPSIjbl9yYi0wIi8+PC9nPgo8ZyB0cmFuc2Zvcm09InRyYW5zbGF0ZSgxMzU4LDMyMDEpIj48dXNlIHhsaW5rOmhyZWY9IiNyZWN0LTAiLz48L2c+CjxnIHRyYW5zZm9ybT0idHJhbnNsYXRlKDE0NTUsMzIwMSkiPjx1c2UgeGxpbms6aHJlZj0iI3JlY3QtMCIvPjwvZz4KPGcgdHJhbnNmb3JtPSJ0cmFuc2xhdGUoMTU1MiwzMjAxKSI+PHVzZSB4bGluazpocmVmPSIjcmVjdC0wIi8+PC9nPgo8ZyB0cmFuc2Zvcm09InRyYW5zbGF0ZSgxNjQ5LDMyMDEpIj48dXNlIHhsaW5rOmhyZWY9IiNyZWN0LTAiLz48L2c+CjxnIHRyYW5zZm9ybT0idHJhbnNsYXRlKDE3NDYsMzIwMSkiPjx1c2UgeGxpbms6aHJlZj0iI2wtMCIvPjwvZz4KPGcgdHJhbnNmb3JtPSJ0cmFuc2xhdGUoMTg0MywzMjAxKSI+PHVzZSB4bGluazpocmVmPSIjbl9yYi0wIi8+PC9nPgo8ZyB0cmFuc2Zvcm09InRyYW5zbGF0ZSgxOTQwLDMyMDEpIj48dXNlIHhsaW5rOmhyZWY9IiNyYi0wIi8+PC9nPgo8ZyB0cmFuc2Zvcm09InRyYW5zbGF0ZSgyMDM3LDMyMDEpIj48dXNlIHhsaW5rOmhyZWY9IiNsdC0wIi8+PC9nPgo8ZyB0cmFuc2Zvcm09InRyYW5zbGF0ZSgyMTM0LDMyMDEpIj48dXNlIHhsaW5rOmhyZWY9IiNuX3JiLTAiLz48L2c+CjxnIHRyYW5zZm9ybT0idHJhbnNsYXRlKDIyMzEsMzIwMSkiPjx1c2UgeGxpbms6aHJlZj0iI3JiLTAiLz48L2c+CjxnIHRyYW5zZm9ybT0idHJhbnNsYXRlKDIzMjgsMzIwMSkiPjx1c2UgeGxpbms6aHJlZj0iI3JlY3QtMCIvPjwvZz4KPGcgdHJhbnNmb3JtPSJ0cmFuc2xhdGUoMjQyNSwzMjAxKSI+PHVzZSB4bGluazpocmVmPSIjcmVjdC0wIi8+PC9nPgo8ZyB0cmFuc2Zvcm09InRyYW5zbGF0ZSgyNzE2LDMyMDEpIj48dXNlIHhsaW5rOmhyZWY9IiNlbXB0eS0wIi8+PC9nPgo8ZyB0cmFuc2Zvcm09InRyYW5zbGF0ZSgyOTEwLDMyMDEpIj48dXNlIHhsaW5rOmhyZWY9IiN0LTAiLz48L2c+CjxnIHRyYW5zZm9ybT0idHJhbnNsYXRlKDMxMDQsMzIwMSkiPjx1c2UgeGxpbms6aHJlZj0iI3QtMCIvPjwvZz4KPGcgdHJhbnNmb3JtPSJ0cmFuc2xhdGUoMzIwMSwzMjAxKSI+PHVzZSB4bGluazpocmVmPSIjbl9yYi0wIi8+PC9nPgo8ZyB0cmFuc2Zvcm09InRyYW5zbGF0ZSgzMjk4LDMyMDEpIj48dXNlIHhsaW5rOmhyZWY9IiNyZWN0LTAiLz48L2c+CjxnIHRyYW5zZm9ybT0idHJhbnNsYXRlKDMzOTUsMzIwMSkiPjx1c2UgeGxpbms6aHJlZj0iI3JlY3QtMCIvPjwvZz4KPGcgdHJhbnNmb3JtPSJ0cmFuc2xhdGUoMzQ5MiwzMjAxKSI+PHVzZSB4bGluazpocmVmPSIjcmVjdC0wIi8+PC9nPgo8ZyB0cmFuc2Zvcm09InRyYW5zbGF0ZSgzNTg5LDMyMDEpIj48dXNlIHhsaW5rOmhyZWY9IiNyZWN0LTAiLz48L2c+CjxnIHRyYW5zZm9ybT0idHJhbnNsYXRlKDM4ODAsMzIwMSkiPjx1c2UgeGxpbms6aHJlZj0iI2ItMCIvPjwvZz4KPGcgdHJhbnNmb3JtPSJ0cmFuc2xhdGUoNDA3NCwzMjAxKSI+PHVzZSB4bGluazpocmVmPSIjci0wIi8+PC9nPgo8ZyB0cmFuc2Zvcm09InRyYW5zbGF0ZSg0MTcxLDMyMDEpIj48dXNlIHhsaW5rOmhyZWY9IiNyZWN0LTAiLz48L2c+CjxnIHRyYW5zZm9ybT0idHJhbnNsYXRlKDQyNjgsMzIwMSkiPjx1c2UgeGxpbms6aHJlZj0iI2wtMCIvPjwvZz4KPGcgdHJhbnNmb3JtPSJ0cmFuc2xhdGUoNDU1OSwzMjAxKSI+PHVzZSB4bGluazpocmVmPSIjcnQtMCIvPjwvZz4KPGcgdHJhbnNmb3JtPSJ0cmFuc2xhdGUoNDY1NiwzMjAxKSI+PHVzZSB4bGluazpocmVmPSIjcmVjdC0wIi8+PC9nPgo8ZyB0cmFuc2Zvcm09InRyYW5zbGF0ZSg0NzUzLDMyMDEpIj48dXNlIHhsaW5rOmhyZWY9IiNyZWN0LTAiLz48L2c+CjxnIHRyYW5zZm9ybT0idHJhbnNsYXRlKDQ4NTAsMzIwMSkiPjx1c2UgeGxpbms6aHJlZj0iI3JlY3QtMCIvPjwvZz4KPGcgdHJhbnNmb3JtPSJ0cmFuc2xhdGUoNDk0NywzMjAxKSI+PHVzZSB4bGluazpocmVmPSIjcmVjdC0wIi8+PC9nPgo8ZyB0cmFuc2Zvcm09InRyYW5zbGF0ZSg1MDQ0LDMyMDEpIj48dXNlIHhsaW5rOmhyZWY9IiNsLTAiLz48L2c+CjxnIHRyYW5zZm9ybT0idHJhbnNsYXRlKDAsMzI5OCkiPjx1c2UgeGxpbms6aHJlZj0iI3JiLTAiLz48L2c+CjxnIHRyYW5zZm9ybT0idHJhbnNsYXRlKDk3LDMyOTgpIj48dXNlIHhsaW5rOmhyZWY9IiNyZWN0LTAiLz48L2c+CjxnIHRyYW5zZm9ybT0idHJhbnNsYXRlKDE5NCwzMjk4KSI+PHVzZSB4bGluazpocmVmPSIjcmVjdC0wIi8+PC9nPgo8ZyB0cmFuc2Zvcm09InRyYW5zbGF0ZSgyOTEsMzI5OCkiPjx1c2UgeGxpbms6aHJlZj0iI3JlY3QtMCIvPjwvZz4KPGcgdHJhbnNmb3JtPSJ0cmFuc2xhdGUoMzg4LDMyOTgpIj48dXNlIHhsaW5rOmhyZWY9IiNsdC0wIi8+PC9nPgo8ZyB0cmFuc2Zvcm09InRyYW5zbGF0ZSg1ODIsMzI5OCkiPjx1c2UgeGxpbms6aHJlZj0iI2VtcHR5LTAiLz48L2c+CjxnIHRyYW5zZm9ybT0idHJhbnNsYXRlKDc3NiwzMjk4KSI+PHVzZSB4bGluazpocmVmPSIjcmVjdC0wIi8+PC9nPgo8ZyB0cmFuc2Zvcm09InRyYW5zbGF0ZSg4NzMsMzI5OCkiPjx1c2UgeGxpbms6aHJlZj0iI2xiLTAiLz48L2c+CjxnIHRyYW5zZm9ybT0idHJhbnNsYXRlKDExNjQsMzI5OCkiPjx1c2UgeGxpbms6aHJlZj0iI3J0LTAiLz48L2c+CjxnIHRyYW5zZm9ybT0idHJhbnNsYXRlKDEyNjEsMzI5OCkiPjx1c2UgeGxpbms6aHJlZj0iI3JlY3QtMCIvPjwvZz4KPGcgdHJhbnNmb3JtPSJ0cmFuc2xhdGUoMTM1OCwzMjk4KSI+PHVzZSB4bGluazpocmVmPSIjbHQtMCIvPjwvZz4KPGcgdHJhbnNmb3JtPSJ0cmFuc2xhdGUoMTY0OSwzMjk4KSI+PHVzZSB4bGluazpocmVmPSIjcmVjdC0wIi8+PC9nPgo8ZyB0cmFuc2Zvcm09InRyYW5zbGF0ZSgxODQzLDMyOTgpIj48dXNlIHhsaW5rOmhyZWY9IiNyYi0wIi8+PC9nPgo8ZyB0cmFuc2Zvcm09InRyYW5zbGF0ZSgxOTQwLDMyOTgpIj48dXNlIHhsaW5rOmhyZWY9IiNsdC0wIi8+PC9nPgo8ZyB0cmFuc2Zvcm09InRyYW5zbGF0ZSgyMDM3LDMyOTgpIj48dXNlIHhsaW5rOmhyZWY9IiNuX3JiLTAiLz48L2c+CjxnIHRyYW5zZm9ybT0idHJhbnNsYXRlKDIxMzQsMzI5OCkiPjx1c2UgeGxpbms6aHJlZj0iI3JiLTAiLz48L2c+CjxnIHRyYW5zZm9ybT0idHJhbnNsYXRlKDIyMzEsMzI5OCkiPjx1c2UgeGxpbms6aHJlZj0iI3JlY3QtMCIvPjwvZz4KPGcgdHJhbnNmb3JtPSJ0cmFuc2xhdGUoMjMyOCwzMjk4KSI+PHVzZSB4bGluazpocmVmPSIjcmVjdC0wIi8+PC9nPgo8ZyB0cmFuc2Zvcm09InRyYW5zbGF0ZSgyNDI1LDMyOTgpIj48dXNlIHhsaW5rOmhyZWY9IiNyZWN0LTAiLz48L2c+CjxnIHRyYW5zZm9ybT0idHJhbnNsYXRlKDI1MjIsMzI5OCkiPjx1c2UgeGxpbms6aHJlZj0iI2wtMCIvPjwvZz4KPGcgdHJhbnNmb3JtPSJ0cmFuc2xhdGUoMzAwNywzMjk4KSI+PHVzZSB4bGluazpocmVmPSIjZW1wdHktMCIvPjwvZz4KPGcgdHJhbnNmb3JtPSJ0cmFuc2xhdGUoMzEwNCwzMjk4KSI+PHVzZSB4bGluazpocmVmPSIjbl9yYi0wIi8+PC9nPgo8ZyB0cmFuc2Zvcm09InRyYW5zbGF0ZSgzMjAxLDMyOTgpIj48dXNlIHhsaW5rOmhyZWY9IiNyYi0wIi8+PC9nPgo8ZyB0cmFuc2Zvcm09InRyYW5zbGF0ZSgzMjk4LDMyOTgpIj48dXNlIHhsaW5rOmhyZWY9IiNyZWN0LTAiLz48L2c+CjxnIHRyYW5zZm9ybT0idHJhbnNsYXRlKDMzOTUsMzI5OCkiPjx1c2UgeGxpbms6aHJlZj0iI2x0LTAiLz48L2c+CjxnIHRyYW5zZm9ybT0idHJhbnNsYXRlKDM1ODksMzI5OCkiPjx1c2UgeGxpbms6aHJlZj0iI3JlY3QtMCIvPjwvZz4KPGcgdHJhbnNmb3JtPSJ0cmFuc2xhdGUoMzY4NiwzMjk4KSI+PHVzZSB4bGluazpocmVmPSIjbGItMCIvPjwvZz4KPGcgdHJhbnNmb3JtPSJ0cmFuc2xhdGUoMzc4MywzMjk4KSI+PHVzZSB4bGluazpocmVmPSIjbl9yYi0wIi8+PC9nPgo8ZyB0cmFuc2Zvcm09InRyYW5zbGF0ZSgzODgwLDMyOTgpIj48dXNlIHhsaW5rOmhyZWY9IiNyZWN0LTAiLz48L2c+CjxnIHRyYW5zZm9ybT0idHJhbnNsYXRlKDQ4NTAsMzI5OCkiPjx1c2UgeGxpbms6aHJlZj0iI3QtMCIvPjwvZz4KPGcgdHJhbnNmb3JtPSJ0cmFuc2xhdGUoMCwzMzk1KSI+PHVzZSB4bGluazpocmVmPSIjcmVjdC0wIi8+PC9nPgo8ZyB0cmFuc2Zvcm09InRyYW5zbGF0ZSgyOTEsMzM5NSkiPjx1c2UgeGxpbms6aHJlZj0iI3QtMCIvPjwvZz4KPGcgdHJhbnNmb3JtPSJ0cmFuc2xhdGUoNDg1LDMzOTUpIj48dXNlIHhsaW5rOmhyZWY9IiNlbXB0eS0wIi8+PC9nPgo8ZyB0cmFuc2Zvcm09InRyYW5zbGF0ZSg2NzksMzM5NSkiPjx1c2UgeGxpbms6aHJlZj0iI3ItMCIvPjwvZz4KPGcgdHJhbnNmb3JtPSJ0cmFuc2xhdGUoNzc2LDMzOTUpIj48dXNlIHhsaW5rOmhyZWY9IiNyZWN0LTAiLz48L2c+CjxnIHRyYW5zZm9ybT0idHJhbnNsYXRlKDg3MywzMzk1KSI+PHVzZSB4bGluazpocmVmPSIjcmVjdC0wIi8+PC9nPgo8ZyB0cmFuc2Zvcm09InRyYW5zbGF0ZSg5NzAsMzM5NSkiPjx1c2UgeGxpbms6aHJlZj0iI2xiLTAiLz48L2c+CjxnIHRyYW5zZm9ybT0idHJhbnNsYXRlKDE0NTUsMzM5NSkiPjx1c2UgeGxpbms6aHJlZj0iI3ItMCIvPjwvZz4KPGcgdHJhbnNmb3JtPSJ0cmFuc2xhdGUoMTU1MiwzMzk1KSI+PHVzZSB4bGluazpocmVmPSIjcmVjdC0wIi8+PC9nPgo8ZyB0cmFuc2Zvcm09InRyYW5zbGF0ZSgxNjQ5LDMzOTUpIj48dXNlIHhsaW5rOmhyZWY9IiNyZWN0LTAiLz48L2c+CjxnIHRyYW5zZm9ybT0idHJhbnNsYXRlKDE4NDMsMzM5NSkiPjx1c2UgeGxpbms6aHJlZj0iI3QtMCIvPjwvZz4KPGcgdHJhbnNmb3JtPSJ0cmFuc2xhdGUoMjAzNywzMzk1KSI+PHVzZSB4bGluazpocmVmPSIjcmItMCIvPjwvZz4KPGcgdHJhbnNmb3JtPSJ0cmFuc2xhdGUoMjEzNCwzMzk1KSI+PHVzZSB4bGluazpocmVmPSIjbHQtMCIvPjwvZz4KPGcgdHJhbnNmb3JtPSJ0cmFuc2xhdGUoMjMyOCwzMzk1KSI+PHVzZSB4bGluazpocmVmPSIjdC0wIi8+PC9nPgo8ZyB0cmFuc2Zvcm09InRyYW5zbGF0ZSgzMTA0LDMzOTUpIj48dXNlIHhsaW5rOmhyZWY9IiNyYi0wIi8+PC9nPgo8ZyB0cmFuc2Zvcm09InRyYW5zbGF0ZSgzMjAxLDMzOTUpIj48dXNlIHhsaW5rOmhyZWY9IiNyZWN0LTAiLz48L2c+CjxnIHRyYW5zZm9ybT0idHJhbnNsYXRlKDMyOTgsMzM5NSkiPjx1c2UgeGxpbms6aHJlZj0iI2x0LTAiLz48L2c+CjxnIHRyYW5zZm9ybT0idHJhbnNsYXRlKDM0OTIsMzM5NSkiPjx1c2UgeGxpbms6aHJlZj0iI25fcmItMCIvPjwvZz4KPGcgdHJhbnNmb3JtPSJ0cmFuc2xhdGUoMzU4OSwzMzk1KSI+PHVzZSB4bGluazpocmVmPSIjcmVjdC0wIi8+PC9nPgo8ZyB0cmFuc2Zvcm09InRyYW5zbGF0ZSgzNjg2LDMzOTUpIj48dXNlIHhsaW5rOmhyZWY9IiNyZWN0LTAiLz48L2c+CjxnIHRyYW5zZm9ybT0idHJhbnNsYXRlKDM3ODMsMzM5NSkiPjx1c2UgeGxpbms6aHJlZj0iI3JlY3QtMCIvPjwvZz4KPGcgdHJhbnNmb3JtPSJ0cmFuc2xhdGUoMzg4MCwzMzk1KSI+PHVzZSB4bGluazpocmVmPSIjbHQtMCIvPjwvZz4KPGcgdHJhbnNmb3JtPSJ0cmFuc2xhdGUoMzk3NywzMzk1KSI+PHVzZSB4bGluazpocmVmPSIjbl9yYi0wIi8+PC9nPgo8ZyB0cmFuc2Zvcm09InRyYW5zbGF0ZSg0MDc0LDMzOTUpIj48dXNlIHhsaW5rOmhyZWY9IiNyYi0wIi8+PC9nPgo8ZyB0cmFuc2Zvcm09InRyYW5zbGF0ZSg0MTcxLDMzOTUpIj48dXNlIHhsaW5rOmhyZWY9IiNyZWN0LTAiLz48L2c+CjxnIHRyYW5zZm9ybT0idHJhbnNsYXRlKDQyNjgsMzM5NSkiPjx1c2UgeGxpbms6aHJlZj0iI2xiLTAiLz48L2c+CjxnIHRyYW5zZm9ybT0idHJhbnNsYXRlKDQ0NjIsMzM5NSkiPjx1c2UgeGxpbms6aHJlZj0iI2ItMCIvPjwvZz4KPGcgdHJhbnNmb3JtPSJ0cmFuc2xhdGUoNDY1NiwzMzk1KSI+PHVzZSB4bGluazpocmVmPSIjci0wIi8+PC9nPgo8ZyB0cmFuc2Zvcm09InRyYW5zbGF0ZSg0NzUzLDMzOTUpIj48dXNlIHhsaW5rOmhyZWY9IiNsYi0wIi8+PC9nPgo8ZyB0cmFuc2Zvcm09InRyYW5zbGF0ZSgwLDM0OTIpIj48dXNlIHhsaW5rOmhyZWY9IiNyZWN0LTAiLz48L2c+CjxnIHRyYW5zZm9ybT0idHJhbnNsYXRlKDE5NCwzNDkyKSI+PHVzZSB4bGluazpocmVmPSIjYi0wIi8+PC9nPgo8ZyB0cmFuc2Zvcm09InRyYW5zbGF0ZSg1ODIsMzQ5MikiPjx1c2UgeGxpbms6aHJlZj0iI2VtcHR5LTAiLz48L2c+CjxnIHRyYW5zZm9ybT0idHJhbnNsYXRlKDc3NiwzNDkyKSI+PHVzZSB4bGluazpocmVmPSIjcnQtMCIvPjwvZz4KPGcgdHJhbnNmb3JtPSJ0cmFuc2xhdGUoODczLDM0OTIpIj48dXNlIHhsaW5rOmhyZWY9IiNyZWN0LTAiLz48L2c+CjxnIHRyYW5zZm9ybT0idHJhbnNsYXRlKDk3MCwzNDkyKSI+PHVzZSB4bGluazpocmVmPSIjbHQtMCIvPjwvZz4KPGcgdHJhbnNmb3JtPSJ0cmFuc2xhdGUoMTE2NCwzNDkyKSI+PHVzZSB4bGluazpocmVmPSIjcmItMCIvPjwvZz4KPGcgdHJhbnNmb3JtPSJ0cmFuc2xhdGUoMTI2MSwzNDkyKSI+PHVzZSB4bGluazpocmVmPSIjcmVjdC0wIi8+PC9nPgo8ZyB0cmFuc2Zvcm09InRyYW5zbGF0ZSgxMzU4LDM0OTIpIj48dXNlIHhsaW5rOmhyZWY9IiNsLTAiLz48L2c+CjxnIHRyYW5zZm9ybT0idHJhbnNsYXRlKDE2NDksMzQ5MikiPjx1c2UgeGxpbms6aHJlZj0iI3JlY3QtMCIvPjwvZz4KPGcgdHJhbnNmb3JtPSJ0cmFuc2xhdGUoMTc0NiwzNDkyKSI+PHVzZSB4bGluazpocmVmPSIjbGItMCIvPjwvZz4KPGcgdHJhbnNmb3JtPSJ0cmFuc2xhdGUoMTk0MCwzNDkyKSI+PHVzZSB4bGluazpocmVmPSIjbl9yYi0wIi8+PC9nPgo8ZyB0cmFuc2Zvcm09InRyYW5zbGF0ZSgyMDM3LDM0OTIpIj48dXNlIHhsaW5rOmhyZWY9IiNyZWN0LTAiLz48L2c+CjxnIHRyYW5zZm9ybT0idHJhbnNsYXRlKDIxMzQsMzQ5MikiPjx1c2UgeGxpbms6aHJlZj0iI25fcmItMCIvPjwvZz4KPGcgdHJhbnNmb3JtPSJ0cmFuc2xhdGUoMjIzMSwzNDkyKSI+PHVzZSB4bGluazpocmVmPSIjYi0wIi8+PC9nPgo8ZyB0cmFuc2Zvcm09InRyYW5zbGF0ZSgyNjE5LDM0OTIpIj48dXNlIHhsaW5rOmhyZWY9IiNyLTAiLz48L2c+CjxnIHRyYW5zZm9ybT0idHJhbnNsYXRlKDI3MTYsMzQ5MikiPjx1c2UgeGxpbms6aHJlZj0iI3JlY3QtMCIvPjwvZz4KPGcgdHJhbnNmb3JtPSJ0cmFuc2xhdGUoMjgxMywzNDkyKSI+PHVzZSB4bGluazpocmVmPSIjbGItMCIvPjwvZz4KPGcgdHJhbnNmb3JtPSJ0cmFuc2xhdGUoMzAwNywzNDkyKSI+PHVzZSB4bGluazpocmVmPSIjbl9yYi0wIi8+PC9nPgo8ZyB0cmFuc2Zvcm09InRyYW5zbGF0ZSgzMTA0LDM0OTIpIj48dXNlIHhsaW5rOmhyZWY9IiNyZWN0LTAiLz48L2c+CjxnIHRyYW5zZm9ybT0idHJhbnNsYXRlKDMyMDEsMzQ5MikiPjx1c2UgeGxpbms6aHJlZj0iI3JlY3QtMCIvPjwvZz4KPGcgdHJhbnNmb3JtPSJ0cmFuc2xhdGUoMzQ5MiwzNDkyKSI+PHVzZSB4bGluazpocmVmPSIjci0wIi8+PC9nPgo8ZyB0cmFuc2Zvcm09InRyYW5zbGF0ZSgzNTg5LDM0OTIpIj48dXNlIHhsaW5rOmhyZWY9IiNyZWN0LTAiLz48L2c+CjxnIHRyYW5zZm9ybT0idHJhbnNsYXRlKDM2ODYsMzQ5MikiPjx1c2UgeGxpbms6aHJlZj0iI2x0LTAiLz48L2c+CjxnIHRyYW5zZm9ybT0idHJhbnNsYXRlKDM4ODAsMzQ5MikiPjx1c2UgeGxpbms6aHJlZj0iI25fcmItMCIvPjwvZz4KPGcgdHJhbnNmb3JtPSJ0cmFuc2xhdGUoMzk3NywzNDkyKSI+PHVzZSB4bGluazpocmVmPSIjcmItMCIvPjwvZz4KPGcgdHJhbnNmb3JtPSJ0cmFuc2xhdGUoNDA3NCwzNDkyKSI+PHVzZSB4bGluazpocmVmPSIjcmVjdC0wIi8+PC9nPgo8ZyB0cmFuc2Zvcm09InRyYW5zbGF0ZSg0MjY4LDM0OTIpIj48dXNlIHhsaW5rOmhyZWY9IiNyZWN0LTAiLz48L2c+CjxnIHRyYW5zZm9ybT0idHJhbnNsYXRlKDQ0NjIsMzQ5MikiPjx1c2UgeGxpbms6aHJlZj0iI3JlY3QtMCIvPjwvZz4KPGcgdHJhbnNmb3JtPSJ0cmFuc2xhdGUoNDU1OSwzNDkyKSI+PHVzZSB4bGluazpocmVmPSIjbGItMCIvPjwvZz4KPGcgdHJhbnNmb3JtPSJ0cmFuc2xhdGUoNDc1MywzNDkyKSI+PHVzZSB4bGluazpocmVmPSIjcnQtMCIvPjwvZz4KPGcgdHJhbnNmb3JtPSJ0cmFuc2xhdGUoNDg1MCwzNDkyKSI+PHVzZSB4bGluazpocmVmPSIjbC0wIi8+PC9nPgo8ZyB0cmFuc2Zvcm09InRyYW5zbGF0ZSg0OTQ3LDM0OTIpIj48dXNlIHhsaW5rOmhyZWY9IiNuX3JiLTAiLz48L2c+CjxnIHRyYW5zZm9ybT0idHJhbnNsYXRlKDUwNDQsMzQ5MikiPjx1c2UgeGxpbms6aHJlZj0iI2ItMCIvPjwvZz4KPGcgdHJhbnNmb3JtPSJ0cmFuc2xhdGUoMCwzNTg5KSI+PHVzZSB4bGluazpocmVmPSIjdC0wIi8+PC9nPgo8ZyB0cmFuc2Zvcm09InRyYW5zbGF0ZSgxOTQsMzU4OSkiPjx1c2UgeGxpbms6aHJlZj0iI3J0LTAiLz48L2c+CjxnIHRyYW5zZm9ybT0idHJhbnNsYXRlKDI5MSwzNTg5KSI+PHVzZSB4bGluazpocmVmPSIjbGItMCIvPjwvZz4KPGcgdHJhbnNmb3JtPSJ0cmFuc2xhdGUoNTgyLDM1ODkpIj48dXNlIHhsaW5rOmhyZWY9IiNuX3JiLTAiLz48L2c+CjxnIHRyYW5zZm9ybT0idHJhbnNsYXRlKDY3OSwzNTg5KSI+PHVzZSB4bGluazpocmVmPSIjYi0wIi8+PC9nPgo8ZyB0cmFuc2Zvcm09InRyYW5zbGF0ZSgxMTY0LDM1ODkpIj48dXNlIHhsaW5rOmhyZWY9IiNyZWN0LTAiLz48L2c+CjxnIHRyYW5zZm9ybT0idHJhbnNsYXRlKDEyNjEsMzU4OSkiPjx1c2UgeGxpbms6aHJlZj0iI2x0LTAiLz48L2c+CjxnIHRyYW5zZm9ybT0idHJhbnNsYXRlKDE0NTUsMzU4OSkiPjx1c2UgeGxpbms6aHJlZj0iI2ItMCIvPjwvZz4KPGcgdHJhbnNmb3JtPSJ0cmFuc2xhdGUoMTY0OSwzNTg5KSI+PHVzZSB4bGluazpocmVmPSIjcnQtMCIvPjwvZz4KPGcgdHJhbnNmb3JtPSJ0cmFuc2xhdGUoMTc0NiwzNTg5KSI+PHVzZSB4bGluazpocmVmPSIjbHQtMCIvPjwvZz4KPGcgdHJhbnNmb3JtPSJ0cmFuc2xhdGUoMTg0MywzNTg5KSI+PHVzZSB4bGluazpocmVmPSIjbl9yYi0wIi8+PC9nPgo8ZyB0cmFuc2Zvcm09InRyYW5zbGF0ZSgxOTQwLDM1ODkpIj48dXNlIHhsaW5rOmhyZWY9IiNyYi0wIi8+PC9nPgo8ZyB0cmFuc2Zvcm09InRyYW5zbGF0ZSgyMDM3LDM1ODkpIj48dXNlIHhsaW5rOmhyZWY9IiNyZWN0LTAiLz48L2c+CjxnIHRyYW5zZm9ybT0idHJhbnNsYXRlKDIxMzQsMzU4OSkiPjx1c2UgeGxpbms6aHJlZj0iI3JlY3QtMCIvPjwvZz4KPGcgdHJhbnNmb3JtPSJ0cmFuc2xhdGUoMjIzMSwzNTg5KSI+PHVzZSB4bGluazpocmVmPSIjcmVjdC0wIi8+PC9nPgo8ZyB0cmFuc2Zvcm09InRyYW5zbGF0ZSgyMzI4LDM1ODkpIj48dXNlIHhsaW5rOmhyZWY9IiNuX3JiLTAiLz48L2c+CjxnIHRyYW5zZm9ybT0idHJhbnNsYXRlKDI0MjUsMzU4OSkiPjx1c2UgeGxpbms6aHJlZj0iI2ItMCIvPjwvZz4KPGcgdHJhbnNmb3JtPSJ0cmFuc2xhdGUoMjgxMywzNTg5KSI+PHVzZSB4bGluazpocmVmPSIjcmVjdC0wIi8+PC9nPgo8ZyB0cmFuc2Zvcm09InRyYW5zbGF0ZSgyOTEwLDM1ODkpIj48dXNlIHhsaW5rOmhyZWY9IiNyZWN0LTAiLz48L2c+CjxnIHRyYW5zZm9ybT0idHJhbnNsYXRlKDMwMDcsMzU4OSkiPjx1c2UgeGxpbms6aHJlZj0iI3JlY3QtMCIvPjwvZz4KPGcgdHJhbnNmb3JtPSJ0cmFuc2xhdGUoMzEwNCwzNTg5KSI+PHVzZSB4bGluazpocmVmPSIjcmVjdC0wIi8+PC9nPgo8ZyB0cmFuc2Zvcm09InRyYW5zbGF0ZSgzMjAxLDM1ODkpIj48dXNlIHhsaW5rOmhyZWY9IiNyZWN0LTAiLz48L2c+CjxnIHRyYW5zZm9ybT0idHJhbnNsYXRlKDM1ODksMzU4OSkiPjx1c2UgeGxpbms6aHJlZj0iI3JlY3QtMCIvPjwvZz4KPGcgdHJhbnNmb3JtPSJ0cmFuc2xhdGUoMzc4MywzNTg5KSI+PHVzZSB4bGluazpocmVmPSIjci0wIi8+PC9nPgo8ZyB0cmFuc2Zvcm09InRyYW5zbGF0ZSgzODgwLDM1ODkpIj48dXNlIHhsaW5rOmhyZWY9IiNyZWN0LTAiLz48L2c+CjxnIHRyYW5zZm9ybT0idHJhbnNsYXRlKDM5NzcsMzU4OSkiPjx1c2UgeGxpbms6aHJlZj0iI3JlY3QtMCIvPjwvZz4KPGcgdHJhbnNmb3JtPSJ0cmFuc2xhdGUoNDA3NCwzNTg5KSI+PHVzZSB4bGluazpocmVmPSIjcmVjdC0wIi8+PC9nPgo8ZyB0cmFuc2Zvcm09InRyYW5zbGF0ZSg0MTcxLDM1ODkpIj48dXNlIHhsaW5rOmhyZWY9IiNyZWN0LTAiLz48L2c+CjxnIHRyYW5zZm9ybT0idHJhbnNsYXRlKDQyNjgsMzU4OSkiPjx1c2UgeGxpbms6aHJlZj0iI2x0LTAiLz48L2c+CjxnIHRyYW5zZm9ybT0idHJhbnNsYXRlKDQ0NjIsMzU4OSkiPjx1c2UgeGxpbms6aHJlZj0iI3J0LTAiLz48L2c+CjxnIHRyYW5zZm9ybT0idHJhbnNsYXRlKDQ1NTksMzU4OSkiPjx1c2UgeGxpbms6aHJlZj0iI3JlY3QtMCIvPjwvZz4KPGcgdHJhbnNmb3JtPSJ0cmFuc2xhdGUoNDY1NiwzNTg5KSI+PHVzZSB4bGluazpocmVmPSIjbGItMCIvPjwvZz4KPGcgdHJhbnNmb3JtPSJ0cmFuc2xhdGUoNDk0NywzNTg5KSI+PHVzZSB4bGluazpocmVmPSIjci0wIi8+PC9nPgo8ZyB0cmFuc2Zvcm09InRyYW5zbGF0ZSg1MDQ0LDM1ODkpIj48dXNlIHhsaW5rOmhyZWY9IiNsdC0wIi8+PC9nPgo8ZyB0cmFuc2Zvcm09InRyYW5zbGF0ZSg5NywzNjg2KSI+PHVzZSB4bGluazpocmVmPSIjYi0wIi8+PC9nPgo8ZyB0cmFuc2Zvcm09InRyYW5zbGF0ZSgxOTQsMzY4NikiPjx1c2UgeGxpbms6aHJlZj0iI25fcmItMCIvPjwvZz4KPGcgdHJhbnNmb3JtPSJ0cmFuc2xhdGUoMjkxLDM2ODYpIj48dXNlIHhsaW5rOmhyZWY9IiNyZWN0LTAiLz48L2c+CjxnIHRyYW5zZm9ybT0idHJhbnNsYXRlKDU4MiwzNjg2KSI+PHVzZSB4bGluazpocmVmPSIjci0wIi8+PC9nPgo8ZyB0cmFuc2Zvcm09InRyYW5zbGF0ZSg2NzksMzY4NikiPjx1c2UgeGxpbms6aHJlZj0iI3JlY3QtMCIvPjwvZz4KPGcgdHJhbnNmb3JtPSJ0cmFuc2xhdGUoNzc2LDM2ODYpIj48dXNlIHhsaW5rOmhyZWY9IiNyZWN0LTAiLz48L2c+CjxnIHRyYW5zZm9ybT0idHJhbnNsYXRlKDg3MywzNjg2KSI+PHVzZSB4bGluazpocmVmPSIjbC0wIi8+PC9nPgo8ZyB0cmFuc2Zvcm09InRyYW5zbGF0ZSgxMTY0LDM2ODYpIj48dXNlIHhsaW5rOmhyZWY9IiNyZWN0LTAiLz48L2c+CjxnIHRyYW5zZm9ybT0idHJhbnNsYXRlKDE0NTUsMzY4NikiPjx1c2UgeGxpbms6aHJlZj0iI3J0LTAiLz48L2c+CjxnIHRyYW5zZm9ybT0idHJhbnNsYXRlKDE1NTIsMzY4NikiPjx1c2UgeGxpbms6aHJlZj0iI2xiLTAiLz48L2c+CjxnIHRyYW5zZm9ybT0idHJhbnNsYXRlKDE4NDMsMzY4NikiPjx1c2UgeGxpbms6aHJlZj0iI3ItMCIvPjwvZz4KPGcgdHJhbnNmb3JtPSJ0cmFuc2xhdGUoMTk0MCwzNjg2KSI+PHVzZSB4bGluazpocmVmPSIjcmVjdC0wIi8+PC9nPgo8ZyB0cmFuc2Zvcm09InRyYW5zbGF0ZSgyMjMxLDM2ODYpIj48dXNlIHhsaW5rOmhyZWY9IiNydC0wIi8+PC9nPgo8ZyB0cmFuc2Zvcm09InRyYW5zbGF0ZSgyMzI4LDM2ODYpIj48dXNlIHhsaW5rOmhyZWY9IiNyZWN0LTAiLz48L2c+CjxnIHRyYW5zZm9ybT0idHJhbnNsYXRlKDI0MjUsMzY4NikiPjx1c2UgeGxpbms6aHJlZj0iI3JlY3QtMCIvPjwvZz4KPGcgdHJhbnNmb3JtPSJ0cmFuc2xhdGUoMjUyMiwzNjg2KSI+PHVzZSB4bGluazpocmVmPSIjbGItMCIvPjwvZz4KPGcgdHJhbnNmb3JtPSJ0cmFuc2xhdGUoMjgxMywzNjg2KSI+PHVzZSB4bGluazpocmVmPSIjcmVjdC0wIi8+PC9nPgo8ZyB0cmFuc2Zvcm09InRyYW5zbGF0ZSgyOTEwLDM2ODYpIj48dXNlIHhsaW5rOmhyZWY9IiNyZWN0LTAiLz48L2c+CjxnIHRyYW5zZm9ybT0idHJhbnNsYXRlKDMwMDcsMzY4NikiPjx1c2UgeGxpbms6aHJlZj0iI3JlY3QtMCIvPjwvZz4KPGcgdHJhbnNmb3JtPSJ0cmFuc2xhdGUoMzEwNCwzNjg2KSI+PHVzZSB4bGluazpocmVmPSIjcmVjdC0wIi8+PC9nPgo8ZyB0cmFuc2Zvcm09InRyYW5zbGF0ZSgzMjAxLDM2ODYpIj48dXNlIHhsaW5rOmhyZWY9IiNyZWN0LTAiLz48L2c+CjxnIHRyYW5zZm9ybT0idHJhbnNsYXRlKDMyOTgsMzY4NikiPjx1c2UgeGxpbms6aHJlZj0iI2xiLTAiLz48L2c+CjxnIHRyYW5zZm9ybT0idHJhbnNsYXRlKDM0OTIsMzY4NikiPjx1c2UgeGxpbms6aHJlZj0iI3ItMCIvPjwvZz4KPGcgdHJhbnNmb3JtPSJ0cmFuc2xhdGUoMzU4OSwzNjg2KSI+PHVzZSB4bGluazpocmVmPSIjcmVjdC0wIi8+PC9nPgo8ZyB0cmFuc2Zvcm09InRyYW5zbGF0ZSgzNjg2LDM2ODYpIj48dXNlIHhsaW5rOmhyZWY9IiNsLTAiLz48L2c+CjxnIHRyYW5zZm9ybT0idHJhbnNsYXRlKDM5NzcsMzY4NikiPjx1c2UgeGxpbms6aHJlZj0iI3JlY3QtMCIvPjwvZz4KPGcgdHJhbnNmb3JtPSJ0cmFuc2xhdGUoNDE3MSwzNjg2KSI+PHVzZSB4bGluazpocmVmPSIjcmVjdC0wIi8+PC9nPgo8ZyB0cmFuc2Zvcm09InRyYW5zbGF0ZSg0NjU2LDM2ODYpIj48dXNlIHhsaW5rOmhyZWY9IiNyZWN0LTAiLz48L2c+CjxnIHRyYW5zZm9ybT0idHJhbnNsYXRlKDQ4NTAsMzY4NikiPjx1c2UgeGxpbms6aHJlZj0iI2VtcHR5LTAiLz48L2c+CjxnIHRyYW5zZm9ybT0idHJhbnNsYXRlKDk3LDM3ODMpIj48dXNlIHhsaW5rOmhyZWY9IiNydC0wIi8+PC9nPgo8ZyB0cmFuc2Zvcm09InRyYW5zbGF0ZSgxOTQsMzc4MykiPjx1c2UgeGxpbms6aHJlZj0iI3JlY3QtMCIvPjwvZz4KPGcgdHJhbnNmb3JtPSJ0cmFuc2xhdGUoMjkxLDM3ODMpIj48dXNlIHhsaW5rOmhyZWY9IiNyZWN0LTAiLz48L2c+CjxnIHRyYW5zZm9ybT0idHJhbnNsYXRlKDY3OSwzNzgzKSI+PHVzZSB4bGluazpocmVmPSIjcmVjdC0wIi8+PC9nPgo8ZyB0cmFuc2Zvcm09InRyYW5zbGF0ZSgxMTY0LDM3ODMpIj48dXNlIHhsaW5rOmhyZWY9IiNyZWN0LTAiLz48L2c+CjxnIHRyYW5zZm9ybT0idHJhbnNsYXRlKDE1NTIsMzc4MykiPjx1c2UgeGxpbms6aHJlZj0iI3J0LTAiLz48L2c+CjxnIHRyYW5zZm9ybT0idHJhbnNsYXRlKDE2NDksMzc4MykiPjx1c2UgeGxpbms6aHJlZj0iI2xiLTAiLz48L2c+CjxnIHRyYW5zZm9ybT0idHJhbnNsYXRlKDE5NDAsMzc4MykiPjx1c2UgeGxpbms6aHJlZj0iI3JlY3QtMCIvPjwvZz4KPGcgdHJhbnNmb3JtPSJ0cmFuc2xhdGUoMjMyOCwzNzgzKSI+PHVzZSB4bGluazpocmVmPSIjdC0wIi8+PC9nPgo8ZyB0cmFuc2Zvcm09InRyYW5zbGF0ZSgyNTIyLDM3ODMpIj48dXNlIHhsaW5rOmhyZWY9IiNydC0wIi8+PC9nPgo8ZyB0cmFuc2Zvcm09InRyYW5zbGF0ZSgyNjE5LDM3ODMpIj48dXNlIHhsaW5rOmhyZWY9IiNsLTAiLz48L2c+CjxnIHRyYW5zZm9ybT0idHJhbnNsYXRlKDI4MTMsMzc4MykiPjx1c2UgeGxpbms6aHJlZj0iI3J0LTAiLz48L2c+CjxnIHRyYW5zZm9ybT0idHJhbnNsYXRlKDI5MTAsMzc4MykiPjx1c2UgeGxpbms6aHJlZj0iI2x0LTAiLz48L2c+CjxnIHRyYW5zZm9ybT0idHJhbnNsYXRlKDMyOTgsMzc4MykiPjx1c2UgeGxpbms6aHJlZj0iI3JlY3QtMCIvPjwvZz4KPGcgdHJhbnNmb3JtPSJ0cmFuc2xhdGUoMzU4OSwzNzgzKSI+PHVzZSB4bGluazpocmVmPSIjdC0wIi8+PC9nPgo8ZyB0cmFuc2Zvcm09InRyYW5zbGF0ZSgzNzgzLDM3ODMpIj48dXNlIHhsaW5rOmhyZWY9IiNyYi0wIi8+PC9nPgo8ZyB0cmFuc2Zvcm09InRyYW5zbGF0ZSgzODgwLDM3ODMpIj48dXNlIHhsaW5rOmhyZWY9IiNyZWN0LTAiLz48L2c+CjxnIHRyYW5zZm9ybT0idHJhbnNsYXRlKDM5NzcsMzc4MykiPjx1c2UgeGxpbms6aHJlZj0iI3JlY3QtMCIvPjwvZz4KPGcgdHJhbnNmb3JtPSJ0cmFuc2xhdGUoNDA3NCwzNzgzKSI+PHVzZSB4bGluazpocmVmPSIjcmVjdC0wIi8+PC9nPgo8ZyB0cmFuc2Zvcm09InRyYW5zbGF0ZSg0MTcxLDM3ODMpIj48dXNlIHhsaW5rOmhyZWY9IiNyZWN0LTAiLz48L2c+CjxnIHRyYW5zZm9ybT0idHJhbnNsYXRlKDQyNjgsMzc4MykiPjx1c2UgeGxpbms6aHJlZj0iI2xiLTAiLz48L2c+CjxnIHRyYW5zZm9ybT0idHJhbnNsYXRlKDQ0NjIsMzc4MykiPjx1c2UgeGxpbms6aHJlZj0iI3ItMCIvPjwvZz4KPGcgdHJhbnNmb3JtPSJ0cmFuc2xhdGUoNDU1OSwzNzgzKSI+PHVzZSB4bGluazpocmVmPSIjcmVjdC0wIi8+PC9nPgo8ZyB0cmFuc2Zvcm09InRyYW5zbGF0ZSg0NjU2LDM3ODMpIj48dXNlIHhsaW5rOmhyZWY9IiNyZWN0LTAiLz48L2c+CjxnIHRyYW5zZm9ybT0idHJhbnNsYXRlKDQ5NDcsMzc4MykiPjx1c2UgeGxpbms6aHJlZj0iI25fcmItMCIvPjwvZz4KPGcgdHJhbnNmb3JtPSJ0cmFuc2xhdGUoNTA0NCwzNzgzKSI+PHVzZSB4bGluazpocmVmPSIjYi0wIi8+PC9nPgo8ZyB0cmFuc2Zvcm09InRyYW5zbGF0ZSgwLDM4ODApIj48dXNlIHhsaW5rOmhyZWY9IiNiLTAiLz48L2c+CjxnIHRyYW5zZm9ybT0idHJhbnNsYXRlKDE5NCwzODgwKSI+PHVzZSB4bGluazpocmVmPSIjcnQtMCIvPjwvZz4KPGcgdHJhbnNmb3JtPSJ0cmFuc2xhdGUoMjkxLDM4ODApIj48dXNlIHhsaW5rOmhyZWY9IiNyZWN0LTAiLz48L2c+CjxnIHRyYW5zZm9ybT0idHJhbnNsYXRlKDQ4NSwzODgwKSI+PHVzZSB4bGluazpocmVmPSIjcmItMCIvPjwvZz4KPGcgdHJhbnNmb3JtPSJ0cmFuc2xhdGUoNTgyLDM4ODApIj48dXNlIHhsaW5rOmhyZWY9IiNyZWN0LTAiLz48L2c+CjxnIHRyYW5zZm9ybT0idHJhbnNsYXRlKDY3OSwzODgwKSI+PHVzZSB4bGluazpocmVmPSIjcmVjdC0wIi8+PC9nPgo8ZyB0cmFuc2Zvcm09InRyYW5zbGF0ZSg4NzMsMzg4MCkiPjx1c2UgeGxpbms6aHJlZj0iI3JiLTAiLz48L2c+CjxnIHRyYW5zZm9ybT0idHJhbnNsYXRlKDk3MCwzODgwKSI+PHVzZSB4bGluazpocmVmPSIjbGItMCIvPjwvZz4KPGcgdHJhbnNmb3JtPSJ0cmFuc2xhdGUoMTE2NCwzODgwKSI+PHVzZSB4bGluazpocmVmPSIjdC0wIi8+PC9nPgo8ZyB0cmFuc2Zvcm09InRyYW5zbGF0ZSgxNjQ5LDM4ODApIj48dXNlIHhsaW5rOmhyZWY9IiNyZWN0LTAiLz48L2c+CjxnIHRyYW5zZm9ybT0idHJhbnNsYXRlKDE4NDMsMzg4MCkiPjx1c2UgeGxpbms6aHJlZj0iI3ItMCIvPjwvZz4KPGcgdHJhbnNmb3JtPSJ0cmFuc2xhdGUoMTk0MCwzODgwKSI+PHVzZSB4bGluazpocmVmPSIjcmVjdC0wIi8+PC9nPgo8ZyB0cmFuc2Zvcm09InRyYW5zbGF0ZSgyMDM3LDM4ODApIj48dXNlIHhsaW5rOmhyZWY9IiNsLTAiLz48L2c+CjxnIHRyYW5zZm9ybT0idHJhbnNsYXRlKDI5MTAsMzg4MCkiPjx1c2UgeGxpbms6aHJlZj0iI25fcmItMCIvPjwvZz4KPGcgdHJhbnNmb3JtPSJ0cmFuc2xhdGUoMzAwNywzODgwKSI+PHVzZSB4bGluazpocmVmPSIjcmItMCIvPjwvZz4KPGcgdHJhbnNmb3JtPSJ0cmFuc2xhdGUoMzEwNCwzODgwKSI+PHVzZSB4bGluazpocmVmPSIjcmVjdC0wIi8+PC9nPgo8ZyB0cmFuc2Zvcm09InRyYW5zbGF0ZSgzMjAxLDM4ODApIj48dXNlIHhsaW5rOmhyZWY9IiNyZWN0LTAiLz48L2c+CjxnIHRyYW5zZm9ybT0idHJhbnNsYXRlKDMyOTgsMzg4MCkiPjx1c2UgeGxpbms6aHJlZj0iI3JlY3QtMCIvPjwvZz4KPGcgdHJhbnNmb3JtPSJ0cmFuc2xhdGUoMzM5NSwzODgwKSI+PHVzZSB4bGluazpocmVmPSIjcmVjdC0wIi8+PC9nPgo8ZyB0cmFuc2Zvcm09InRyYW5zbGF0ZSgzNDkyLDM4ODApIj48dXNlIHhsaW5rOmhyZWY9IiNsLTAiLz48L2c+CjxnIHRyYW5zZm9ybT0idHJhbnNsYXRlKDM3ODMsMzg4MCkiPjx1c2UgeGxpbms6aHJlZj0iI3QtMCIvPjwvZz4KPGcgdHJhbnNmb3JtPSJ0cmFuc2xhdGUoMzk3NywzODgwKSI+PHVzZSB4bGluazpocmVmPSIjcmVjdC0wIi8+PC9nPgo8ZyB0cmFuc2Zvcm09InRyYW5zbGF0ZSg0MjY4LDM4ODApIj48dXNlIHhsaW5rOmhyZWY9IiNyZWN0LTAiLz48L2c+CjxnIHRyYW5zZm9ybT0idHJhbnNsYXRlKDQ2NTYsMzg4MCkiPjx1c2UgeGxpbms6aHJlZj0iI3JlY3QtMCIvPjwvZz4KPGcgdHJhbnNmb3JtPSJ0cmFuc2xhdGUoNDc1MywzODgwKSI+PHVzZSB4bGluazpocmVmPSIjbl9yYi0wIi8+PC9nPgo8ZyB0cmFuc2Zvcm09InRyYW5zbGF0ZSg0ODUwLDM4ODApIj48dXNlIHhsaW5rOmhyZWY9IiNyYi0wIi8+PC9nPgo8ZyB0cmFuc2Zvcm09InRyYW5zbGF0ZSg0OTQ3LDM4ODApIj48dXNlIHhsaW5rOmhyZWY9IiNyZWN0LTAiLz48L2c+CjxnIHRyYW5zZm9ybT0idHJhbnNsYXRlKDUwNDQsMzg4MCkiPjx1c2UgeGxpbms6aHJlZj0iI3JlY3QtMCIvPjwvZz4KPGcgdHJhbnNmb3JtPSJ0cmFuc2xhdGUoMCwzOTc3KSI+PHVzZSB4bGluazpocmVmPSIjcmVjdC0wIi8+PC9nPgo8ZyB0cmFuc2Zvcm09InRyYW5zbGF0ZSg5NywzOTc3KSI+PHVzZSB4bGluazpocmVmPSIjbGItMCIvPjwvZz4KPGcgdHJhbnNmb3JtPSJ0cmFuc2xhdGUoMjkxLDM5NzcpIj48dXNlIHhsaW5rOmhyZWY9IiNyZWN0LTAiLz48L2c+CjxnIHRyYW5zZm9ybT0idHJhbnNsYXRlKDM4OCwzOTc3KSI+PHVzZSB4bGluazpocmVmPSIjbl9yYi0wIi8+PC9nPgo8ZyB0cmFuc2Zvcm09InRyYW5zbGF0ZSg0ODUsMzk3NykiPjx1c2UgeGxpbms6aHJlZj0iI3JlY3QtMCIvPjwvZz4KPGcgdHJhbnNmb3JtPSJ0cmFuc2xhdGUoNjc5LDM5NzcpIj48dXNlIHhsaW5rOmhyZWY9IiN0LTAiLz48L2c+CjxnIHRyYW5zZm9ybT0idHJhbnNsYXRlKDg3MywzOTc3KSI+PHVzZSB4bGluazpocmVmPSIjcnQtMCIvPjwvZz4KPGcgdHJhbnNmb3JtPSJ0cmFuc2xhdGUoOTcwLDM5NzcpIj48dXNlIHhsaW5rOmhyZWY9IiNyZWN0LTAiLz48L2c+CjxnIHRyYW5zZm9ybT0idHJhbnNsYXRlKDEyNjEsMzk3NykiPjx1c2UgeGxpbms6aHJlZj0iI2ItMCIvPjwvZz4KPGcgdHJhbnNmb3JtPSJ0cmFuc2xhdGUoMTU1MiwzOTc3KSI+PHVzZSB4bGluazpocmVmPSIjci0wIi8+PC9nPgo8ZyB0cmFuc2Zvcm09InRyYW5zbGF0ZSgxNjQ5LDM5NzcpIj48dXNlIHhsaW5rOmhyZWY9IiNyZWN0LTAiLz48L2c+CjxnIHRyYW5zZm9ybT0idHJhbnNsYXRlKDE3NDYsMzk3NykiPjx1c2UgeGxpbms6aHJlZj0iI2wtMCIvPjwvZz4KPGcgdHJhbnNmb3JtPSJ0cmFuc2xhdGUoMTk0MCwzOTc3KSI+PHVzZSB4bGluazpocmVmPSIjdC0wIi8+PC9nPgo8ZyB0cmFuc2Zvcm09InRyYW5zbGF0ZSgyMjMxLDM5NzcpIj48dXNlIHhsaW5rOmhyZWY9IiNyLTAiLz48L2c+CjxnIHRyYW5zZm9ybT0idHJhbnNsYXRlKDIzMjgsMzk3NykiPjx1c2UgeGxpbms6aHJlZj0iI2wtMCIvPjwvZz4KPGcgdHJhbnNmb3JtPSJ0cmFuc2xhdGUoMjgxMywzOTc3KSI+PHVzZSB4bGluazpocmVmPSIjci0wIi8+PC9nPgo8ZyB0cmFuc2Zvcm09InRyYW5zbGF0ZSgyOTEwLDM5NzcpIj48dXNlIHhsaW5rOmhyZWY9IiNyZWN0LTAiLz48L2c+CjxnIHRyYW5zZm9ybT0idHJhbnNsYXRlKDMwMDcsMzk3NykiPjx1c2UgeGxpbms6aHJlZj0iI3JlY3QtMCIvPjwvZz4KPGcgdHJhbnNmb3JtPSJ0cmFuc2xhdGUoMzEwNCwzOTc3KSI+PHVzZSB4bGluazpocmVmPSIjcmVjdC0wIi8+PC9nPgo8ZyB0cmFuc2Zvcm09InRyYW5zbGF0ZSgzMjAxLDM5NzcpIj48dXNlIHhsaW5rOmhyZWY9IiNyZWN0LTAiLz48L2c+CjxnIHRyYW5zZm9ybT0idHJhbnNsYXRlKDMyOTgsMzk3NykiPjx1c2UgeGxpbms6aHJlZj0iI3JlY3QtMCIvPjwvZz4KPGcgdHJhbnNmb3JtPSJ0cmFuc2xhdGUoMzg4MCwzOTc3KSI+PHVzZSB4bGluazpocmVmPSIjcmItMCIvPjwvZz4KPGcgdHJhbnNmb3JtPSJ0cmFuc2xhdGUoMzk3NywzOTc3KSI+PHVzZSB4bGluazpocmVmPSIjcmVjdC0wIi8+PC9nPgo8ZyB0cmFuc2Zvcm09InRyYW5zbGF0ZSg0MDc0LDM5NzcpIj48dXNlIHhsaW5rOmhyZWY9IiNyZWN0LTAiLz48L2c+CjxnIHRyYW5zZm9ybT0idHJhbnNsYXRlKDQxNzEsMzk3NykiPjx1c2UgeGxpbms6aHJlZj0iI3JlY3QtMCIvPjwvZz4KPGcgdHJhbnNmb3JtPSJ0cmFuc2xhdGUoNDI2OCwzOTc3KSI+PHVzZSB4bGluazpocmVmPSIjcmVjdC0wIi8+PC9nPgo8ZyB0cmFuc2Zvcm09InRyYW5zbGF0ZSg0MzY1LDM5NzcpIj48dXNlIHhsaW5rOmhyZWY9IiNsLTAiLz48L2c+CjxnIHRyYW5zZm9ybT0idHJhbnNsYXRlKDQ1NTksMzk3NykiPjx1c2UgeGxpbms6aHJlZj0iI3JiLTAiLz48L2c+CjxnIHRyYW5zZm9ybT0idHJhbnNsYXRlKDQ2NTYsMzk3NykiPjx1c2UgeGxpbms6aHJlZj0iI3JlY3QtMCIvPjwvZz4KPGcgdHJhbnNmb3JtPSJ0cmFuc2xhdGUoNDc1MywzOTc3KSI+PHVzZSB4bGluazpocmVmPSIjcmVjdC0wIi8+PC9nPgo8ZyB0cmFuc2Zvcm09InRyYW5zbGF0ZSg0ODUwLDM5NzcpIj48dXNlIHhsaW5rOmhyZWY9IiNyZWN0LTAiLz48L2c+CjxnIHRyYW5zZm9ybT0idHJhbnNsYXRlKDQ5NDcsMzk3NykiPjx1c2UgeGxpbms6aHJlZj0iI3JlY3QtMCIvPjwvZz4KPGcgdHJhbnNmb3JtPSJ0cmFuc2xhdGUoNTA0NCwzOTc3KSI+PHVzZSB4bGluazpocmVmPSIjbHQtMCIvPjwvZz4KPGcgdHJhbnNmb3JtPSJ0cmFuc2xhdGUoMCw0MDc0KSI+PHVzZSB4bGluazpocmVmPSIjcnQtMCIvPjwvZz4KPGcgdHJhbnNmb3JtPSJ0cmFuc2xhdGUoOTcsNDA3NCkiPjx1c2UgeGxpbms6aHJlZj0iI3JlY3QtMCIvPjwvZz4KPGcgdHJhbnNmb3JtPSJ0cmFuc2xhdGUoMjkxLDQwNzQpIj48dXNlIHhsaW5rOmhyZWY9IiNydC0wIi8+PC9nPgo8ZyB0cmFuc2Zvcm09InRyYW5zbGF0ZSgzODgsNDA3NCkiPjx1c2UgeGxpbms6aHJlZj0iI3JlY3QtMCIvPjwvZz4KPGcgdHJhbnNmb3JtPSJ0cmFuc2xhdGUoNDg1LDQwNzQpIj48dXNlIHhsaW5rOmhyZWY9IiNyZWN0LTAiLz48L2c+CjxnIHRyYW5zZm9ybT0idHJhbnNsYXRlKDU4Miw0MDc0KSI+PHVzZSB4bGluazpocmVmPSIjbC0wIi8+PC9nPgo8ZyB0cmFuc2Zvcm09InRyYW5zbGF0ZSg3NzYsNDA3NCkiPjx1c2UgeGxpbms6aHJlZj0iI2VtcHR5LTAiLz48L2c+CjxnIHRyYW5zZm9ybT0idHJhbnNsYXRlKDk3MCw0MDc0KSI+PHVzZSB4bGluazpocmVmPSIjcmVjdC0wIi8+PC9nPgo8ZyB0cmFuc2Zvcm09InRyYW5zbGF0ZSgxMDY3LDQwNzQpIj48dXNlIHhsaW5rOmhyZWY9IiNsLTAiLz48L2c+CjxnIHRyYW5zZm9ybT0idHJhbnNsYXRlKDExNjQsNDA3NCkiPjx1c2UgeGxpbms6aHJlZj0iI25fcmItMCIvPjwvZz4KPGcgdHJhbnNmb3JtPSJ0cmFuc2xhdGUoMTI2MSw0MDc0KSI+PHVzZSB4bGluazpocmVmPSIjcmVjdC0wIi8+PC9nPgo8ZyB0cmFuc2Zvcm09InRyYW5zbGF0ZSgxMzU4LDQwNzQpIj48dXNlIHhsaW5rOmhyZWY9IiNyZWN0LTAiLz48L2c+CjxnIHRyYW5zZm9ybT0idHJhbnNsYXRlKDE0NTUsNDA3NCkiPjx1c2UgeGxpbms6aHJlZj0iI2xiLTAiLz48L2c+CjxnIHRyYW5zZm9ybT0idHJhbnNsYXRlKDIwMzcsNDA3NCkiPjx1c2UgeGxpbms6aHJlZj0iI2ItMCIvPjwvZz4KPGcgdHJhbnNmb3JtPSJ0cmFuc2xhdGUoMzAwNyw0MDc0KSI+PHVzZSB4bGluazpocmVmPSIjdC0wIi8+PC9nPgo8ZyB0cmFuc2Zvcm09InRyYW5zbGF0ZSgzMjk4LDQwNzQpIj48dXNlIHhsaW5rOmhyZWY9IiNyZWN0LTAiLz48L2c+CjxnIHRyYW5zZm9ybT0idHJhbnNsYXRlKDMzOTUsNDA3NCkiPjx1c2UgeGxpbms6aHJlZj0iI3JlY3QtMCIvPjwvZz4KPGcgdHJhbnNmb3JtPSJ0cmFuc2xhdGUoMzQ5Miw0MDc0KSI+PHVzZSB4bGluazpocmVmPSIjcmVjdC0wIi8+PC9nPgo8ZyB0cmFuc2Zvcm09InRyYW5zbGF0ZSgzNTg5LDQwNzQpIj48dXNlIHhsaW5rOmhyZWY9IiNyZWN0LTAiLz48L2c+CjxnIHRyYW5zZm9ybT0idHJhbnNsYXRlKDM2ODYsNDA3NCkiPjx1c2UgeGxpbms6aHJlZj0iI2xiLTAiLz48L2c+CjxnIHRyYW5zZm9ybT0idHJhbnNsYXRlKDM3ODMsNDA3NCkiPjx1c2UgeGxpbms6aHJlZj0iI25fcmItMCIvPjwvZz4KPGcgdHJhbnNmb3JtPSJ0cmFuc2xhdGUoMzg4MCw0MDc0KSI+PHVzZSB4bGluazpocmVmPSIjcmVjdC0wIi8+PC9nPgo8ZyB0cmFuc2Zvcm09InRyYW5zbGF0ZSg0MTcxLDQwNzQpIj48dXNlIHhsaW5rOmhyZWY9IiNyZWN0LTAiLz48L2c+CjxnIHRyYW5zZm9ybT0idHJhbnNsYXRlKDQyNjgsNDA3NCkiPjx1c2UgeGxpbms6aHJlZj0iI3JlY3QtMCIvPjwvZz4KPGcgdHJhbnNmb3JtPSJ0cmFuc2xhdGUoNDQ2Miw0MDc0KSI+PHVzZSB4bGluazpocmVmPSIjbl9yYi0wIi8+PC9nPgo8ZyB0cmFuc2Zvcm09InRyYW5zbGF0ZSg0NTU5LDQwNzQpIj48dXNlIHhsaW5rOmhyZWY9IiNyZWN0LTAiLz48L2c+CjxnIHRyYW5zZm9ybT0idHJhbnNsYXRlKDQ2NTYsNDA3NCkiPjx1c2UgeGxpbms6aHJlZj0iI3JlY3QtMCIvPjwvZz4KPGcgdHJhbnNmb3JtPSJ0cmFuc2xhdGUoNDc1Myw0MDc0KSI+PHVzZSB4bGluazpocmVmPSIjcmVjdC0wIi8+PC9nPgo8ZyB0cmFuc2Zvcm09InRyYW5zbGF0ZSg0ODUwLDQwNzQpIj48dXNlIHhsaW5rOmhyZWY9IiNsdC0wIi8+PC9nPgo8ZyB0cmFuc2Zvcm09InRyYW5zbGF0ZSg5Nyw0MTcxKSI+PHVzZSB4bGluazpocmVmPSIjcnQtMCIvPjwvZz4KPGcgdHJhbnNmb3JtPSJ0cmFuc2xhdGUoMTk0LDQxNzEpIj48dXNlIHhsaW5rOmhyZWY9IiNsLTAiLz48L2c+CjxnIHRyYW5zZm9ybT0idHJhbnNsYXRlKDc3Niw0MTcxKSI+PHVzZSB4bGluazpocmVmPSIjbl9yYi0wIi8+PC9nPgo8ZyB0cmFuc2Zvcm09InRyYW5zbGF0ZSg4NzMsNDE3MSkiPjx1c2UgeGxpbms6aHJlZj0iI3JiLTAiLz48L2c+CjxnIHRyYW5zZm9ybT0idHJhbnNsYXRlKDk3MCw0MTcxKSI+PHVzZSB4bGluazpocmVmPSIjbHQtMCIvPjwvZz4KPGcgdHJhbnNmb3JtPSJ0cmFuc2xhdGUoMTE2NCw0MTcxKSI+PHVzZSB4bGluazpocmVmPSIjci0wIi8+PC9nPgo8ZyB0cmFuc2Zvcm09InRyYW5zbGF0ZSgxMjYxLDQxNzEpIj48dXNlIHhsaW5rOmhyZWY9IiNyZWN0LTAiLz48L2c+CjxnIHRyYW5zZm9ybT0idHJhbnNsYXRlKDEzNTgsNDE3MSkiPjx1c2UgeGxpbms6aHJlZj0iI3JlY3QtMCIvPjwvZz4KPGcgdHJhbnNmb3JtPSJ0cmFuc2xhdGUoMTQ1NSw0MTcxKSI+PHVzZSB4bGluazpocmVmPSIjcmVjdC0wIi8+PC9nPgo8ZyB0cmFuc2Zvcm09InRyYW5zbGF0ZSgxNTUyLDQxNzEpIj48dXNlIHhsaW5rOmhyZWY9IiNuX3JiLTAiLz48L2c+CjxnIHRyYW5zZm9ybT0idHJhbnNsYXRlKDE2NDksNDE3MSkiPjx1c2UgeGxpbms6aHJlZj0iI3JiLTAiLz48L2c+CjxnIHRyYW5zZm9ybT0idHJhbnNsYXRlKDE3NDYsNDE3MSkiPjx1c2UgeGxpbms6aHJlZj0iI2wtMCIvPjwvZz4KPGcgdHJhbnNmb3JtPSJ0cmFuc2xhdGUoMTk0MCw0MTcxKSI+PHVzZSB4bGluazpocmVmPSIjbl9yYi0wIi8+PC9nPgo8ZyB0cmFuc2Zvcm09InRyYW5zbGF0ZSgyMDM3LDQxNzEpIj48dXNlIHhsaW5rOmhyZWY9IiNyZWN0LTAiLz48L2c+CjxnIHRyYW5zZm9ybT0idHJhbnNsYXRlKDIxMzQsNDE3MSkiPjx1c2UgeGxpbms6aHJlZj0iI2wtMCIvPjwvZz4KPGcgdHJhbnNmb3JtPSJ0cmFuc2xhdGUoMjMyOCw0MTcxKSI+PHVzZSB4bGluazpocmVmPSIjbl9yYi0wIi8+PC9nPgo8ZyB0cmFuc2Zvcm09InRyYW5zbGF0ZSgyNDI1LDQxNzEpIj48dXNlIHhsaW5rOmhyZWY9IiNyYi0wIi8+PC9nPgo8ZyB0cmFuc2Zvcm09InRyYW5zbGF0ZSgyNTIyLDQxNzEpIj48dXNlIHhsaW5rOmhyZWY9IiNsYi0wIi8+PC9nPgo8ZyB0cmFuc2Zvcm09InRyYW5zbGF0ZSgyNzE2LDQxNzEpIj48dXNlIHhsaW5rOmhyZWY9IiNuX3JiLTAiLz48L2c+CjxnIHRyYW5zZm9ybT0idHJhbnNsYXRlKDI4MTMsNDE3MSkiPjx1c2UgeGxpbms6aHJlZj0iI3JiLTAiLz48L2c+CjxnIHRyYW5zZm9ybT0idHJhbnNsYXRlKDI5MTAsNDE3MSkiPjx1c2UgeGxpbms6aHJlZj0iI2wtMCIvPjwvZz4KPGcgdHJhbnNmb3JtPSJ0cmFuc2xhdGUoMzI5OCw0MTcxKSI+PHVzZSB4bGluazpocmVmPSIjcnQtMCIvPjwvZz4KPGcgdHJhbnNmb3JtPSJ0cmFuc2xhdGUoMzM5NSw0MTcxKSI+PHVzZSB4bGluazpocmVmPSIjcmVjdC0wIi8+PC9nPgo8ZyB0cmFuc2Zvcm09InRyYW5zbGF0ZSgzNjg2LDQxNzEpIj48dXNlIHhsaW5rOmhyZWY9IiNydC0wIi8+PC9nPgo8ZyB0cmFuc2Zvcm09InRyYW5zbGF0ZSgzNzgzLDQxNzEpIj48dXNlIHhsaW5rOmhyZWY9IiNyZWN0LTAiLz48L2c+CjxnIHRyYW5zZm9ybT0idHJhbnNsYXRlKDM4ODAsNDE3MSkiPjx1c2UgeGxpbms6aHJlZj0iI3JlY3QtMCIvPjwvZz4KPGcgdHJhbnNmb3JtPSJ0cmFuc2xhdGUoMzk3Nyw0MTcxKSI+PHVzZSB4bGluazpocmVmPSIjcmVjdC0wIi8+PC9nPgo8ZyB0cmFuc2Zvcm09InRyYW5zbGF0ZSg0MDc0LDQxNzEpIj48dXNlIHhsaW5rOmhyZWY9IiNyZWN0LTAiLz48L2c+CjxnIHRyYW5zZm9ybT0idHJhbnNsYXRlKDQxNzEsNDE3MSkiPjx1c2UgeGxpbms6aHJlZj0iI3JlY3QtMCIvPjwvZz4KPGcgdHJhbnNmb3JtPSJ0cmFuc2xhdGUoNDI2OCw0MTcxKSI+PHVzZSB4bGluazpocmVmPSIjcmVjdC0wIi8+PC9nPgo8ZyB0cmFuc2Zvcm09InRyYW5zbGF0ZSg0MzY1LDQxNzEpIj48dXNlIHhsaW5rOmhyZWY9IiNyZWN0LTAiLz48L2c+CjxnIHRyYW5zZm9ybT0idHJhbnNsYXRlKDQ0NjIsNDE3MSkiPjx1c2UgeGxpbms6aHJlZj0iI3JlY3QtMCIvPjwvZz4KPGcgdHJhbnNmb3JtPSJ0cmFuc2xhdGUoNDU1OSw0MTcxKSI+PHVzZSB4bGluazpocmVmPSIjcmVjdC0wIi8+PC9nPgo8ZyB0cmFuc2Zvcm09InRyYW5zbGF0ZSg0NzUzLDQxNzEpIj48dXNlIHhsaW5rOmhyZWY9IiN0LTAiLz48L2c+CjxnIHRyYW5zZm9ybT0idHJhbnNsYXRlKDQ5NDcsNDE3MSkiPjx1c2UgeGxpbms6aHJlZj0iI2VtcHR5LTAiLz48L2c+CjxnIHRyYW5zZm9ybT0idHJhbnNsYXRlKDI5MSw0MjY4KSI+PHVzZSB4bGluazpocmVmPSIjZW1wdHktMCIvPjwvZz4KPGcgdHJhbnNmb3JtPSJ0cmFuc2xhdGUoNTgyLDQyNjgpIj48dXNlIHhsaW5rOmhyZWY9IiNlbXB0eS0wIi8+PC9nPgo8ZyB0cmFuc2Zvcm09InRyYW5zbGF0ZSg3NzYsNDI2OCkiPjx1c2UgeGxpbms6aHJlZj0iI3JiLTAiLz48L2c+CjxnIHRyYW5zZm9ybT0idHJhbnNsYXRlKDg3Myw0MjY4KSI+PHVzZSB4bGluazpocmVmPSIjbHQtMCIvPjwvZz4KPGcgdHJhbnNmb3JtPSJ0cmFuc2xhdGUoMTI2MSw0MjY4KSI+PHVzZSB4bGluazpocmVmPSIjcmVjdC0wIi8+PC9nPgo8ZyB0cmFuc2Zvcm09InRyYW5zbGF0ZSgxMzU4LDQyNjgpIj48dXNlIHhsaW5rOmhyZWY9IiNyZWN0LTAiLz48L2c+CjxnIHRyYW5zZm9ybT0idHJhbnNsYXRlKDE0NTUsNDI2OCkiPjx1c2UgeGxpbms6aHJlZj0iI3JlY3QtMCIvPjwvZz4KPGcgdHJhbnNmb3JtPSJ0cmFuc2xhdGUoMTU1Miw0MjY4KSI+PHVzZSB4bGluazpocmVmPSIjcmVjdC0wIi8+PC9nPgo8ZyB0cmFuc2Zvcm09InRyYW5zbGF0ZSgxNjQ5LDQyNjgpIj48dXNlIHhsaW5rOmhyZWY9IiNyZWN0LTAiLz48L2c+CjxnIHRyYW5zZm9ybT0idHJhbnNsYXRlKDE5NDAsNDI2OCkiPjx1c2UgeGxpbms6aHJlZj0iI3JiLTAiLz48L2c+CjxnIHRyYW5zZm9ybT0idHJhbnNsYXRlKDIwMzcsNDI2OCkiPjx1c2UgeGxpbms6aHJlZj0iI3JlY3QtMCIvPjwvZz4KPGcgdHJhbnNmb3JtPSJ0cmFuc2xhdGUoMjEzNCw0MjY4KSI+PHVzZSB4bGluazpocmVmPSIjbl9yYi0wIi8+PC9nPgo8ZyB0cmFuc2Zvcm09InRyYW5zbGF0ZSgyMjMxLDQyNjgpIj48dXNlIHhsaW5rOmhyZWY9IiNyYi0wIi8+PC9nPgo8ZyB0cmFuc2Zvcm09InRyYW5zbGF0ZSgyMzI4LDQyNjgpIj48dXNlIHhsaW5rOmhyZWY9IiNyZWN0LTAiLz48L2c+CjxnIHRyYW5zZm9ybT0idHJhbnNsYXRlKDI0MjUsNDI2OCkiPjx1c2UgeGxpbms6aHJlZj0iI3JlY3QtMCIvPjwvZz4KPGcgdHJhbnNmb3JtPSJ0cmFuc2xhdGUoMjUyMiw0MjY4KSI+PHVzZSB4bGluazpocmVmPSIjcmVjdC0wIi8+PC9nPgo8ZyB0cmFuc2Zvcm09InRyYW5zbGF0ZSgyNjE5LDQyNjgpIj48dXNlIHhsaW5rOmhyZWY9IiNyZWN0LTAiLz48L2c+CjxnIHRyYW5zZm9ybT0idHJhbnNsYXRlKDI3MTYsNDI2OCkiPjx1c2UgeGxpbms6aHJlZj0iI3JlY3QtMCIvPjwvZz4KPGcgdHJhbnNmb3JtPSJ0cmFuc2xhdGUoMjgxMyw0MjY4KSI+PHVzZSB4bGluazpocmVmPSIjbHQtMCIvPjwvZz4KPGcgdHJhbnNmb3JtPSJ0cmFuc2xhdGUoMzAwNyw0MjY4KSI+PHVzZSB4bGluazpocmVmPSIjbl9yYi0wIi8+PC9nPgo8ZyB0cmFuc2Zvcm09InRyYW5zbGF0ZSgzMTA0LDQyNjgpIj48dXNlIHhsaW5rOmhyZWY9IiNyYi0wIi8+PC9nPgo8ZyB0cmFuc2Zvcm09InRyYW5zbGF0ZSgzMjAxLDQyNjgpIj48dXNlIHhsaW5rOmhyZWY9IiNsYi0wIi8+PC9nPgo8ZyB0cmFuc2Zvcm09InRyYW5zbGF0ZSgzMzk1LDQyNjgpIj48dXNlIHhsaW5rOmhyZWY9IiNyZWN0LTAiLz48L2c+CjxnIHRyYW5zZm9ybT0idHJhbnNsYXRlKDM0OTIsNDI2OCkiPjx1c2UgeGxpbms6aHJlZj0iI2xiLTAiLz48L2c+CjxnIHRyYW5zZm9ybT0idHJhbnNsYXRlKDM5NzcsNDI2OCkiPjx1c2UgeGxpbms6aHJlZj0iI3JlY3QtMCIvPjwvZz4KPGcgdHJhbnNmb3JtPSJ0cmFuc2xhdGUoNDI2OCw0MjY4KSI+PHVzZSB4bGluazpocmVmPSIjcmVjdC0wIi8+PC9nPgo8ZyB0cmFuc2Zvcm09InRyYW5zbGF0ZSg0MzY1LDQyNjgpIj48dXNlIHhsaW5rOmhyZWY9IiNyZWN0LTAiLz48L2c+CjxnIHRyYW5zZm9ybT0idHJhbnNsYXRlKDQ0NjIsNDI2OCkiPjx1c2UgeGxpbms6aHJlZj0iI3JlY3QtMCIvPjwvZz4KPGcgdHJhbnNmb3JtPSJ0cmFuc2xhdGUoNDU1OSw0MjY4KSI+PHVzZSB4bGluazpocmVmPSIjcmVjdC0wIi8+PC9nPgo8ZyB0cmFuc2Zvcm09InRyYW5zbGF0ZSg0NjU2LDQyNjgpIj48dXNlIHhsaW5rOmhyZWY9IiNsYi0wIi8+PC9nPgo8ZyB0cmFuc2Zvcm09InRyYW5zbGF0ZSg0ODUwLDQyNjgpIj48dXNlIHhsaW5rOmhyZWY9IiNlbXB0eS0wIi8+PC9nPgo8ZyB0cmFuc2Zvcm09InRyYW5zbGF0ZSg3NzYsNDM2NSkiPjx1c2UgeGxpbms6aHJlZj0iI3QtMCIvPjwvZz4KPGcgdHJhbnNmb3JtPSJ0cmFuc2xhdGUoOTcwLDQzNjUpIj48dXNlIHhsaW5rOmhyZWY9IiNyYi0wIi8+PC9nPgo8ZyB0cmFuc2Zvcm09InRyYW5zbGF0ZSgxMDY3LDQzNjUpIj48dXNlIHhsaW5rOmhyZWY9IiNyZWN0LTAiLz48L2c+CjxnIHRyYW5zZm9ybT0idHJhbnNsYXRlKDExNjQsNDM2NSkiPjx1c2UgeGxpbms6aHJlZj0iI3JlY3QtMCIvPjwvZz4KPGcgdHJhbnNmb3JtPSJ0cmFuc2xhdGUoMTI2MSw0MzY1KSI+PHVzZSB4bGluazpocmVmPSIjcmVjdC0wIi8+PC9nPgo8ZyB0cmFuc2Zvcm09InRyYW5zbGF0ZSgxMzU4LDQzNjUpIj48dXNlIHhsaW5rOmhyZWY9IiNsdC0wIi8+PC9nPgo8ZyB0cmFuc2Zvcm09InRyYW5zbGF0ZSgxNjQ5LDQzNjUpIj48dXNlIHhsaW5rOmhyZWY9IiNyZWN0LTAiLz48L2c+CjxnIHRyYW5zZm9ybT0idHJhbnNsYXRlKDE4NDMsNDM2NSkiPjx1c2UgeGxpbms6aHJlZj0iI25fcmItMCIvPjwvZz4KPGcgdHJhbnNmb3JtPSJ0cmFuc2xhdGUoMTk0MCw0MzY1KSI+PHVzZSB4bGluazpocmVmPSIjcmVjdC0wIi8+PC9nPgo8ZyB0cmFuc2Zvcm09InRyYW5zbGF0ZSgyMDM3LDQzNjUpIj48dXNlIHhsaW5rOmhyZWY9IiNyZWN0LTAiLz48L2c+CjxnIHRyYW5zZm9ybT0idHJhbnNsYXRlKDIxMzQsNDM2NSkiPjx1c2UgeGxpbms6aHJlZj0iI3JlY3QtMCIvPjwvZz4KPGcgdHJhbnNmb3JtPSJ0cmFuc2xhdGUoMjIzMSw0MzY1KSI+PHVzZSB4bGluazpocmVmPSIjcmVjdC0wIi8+PC9nPgo8ZyB0cmFuc2Zvcm09InRyYW5zbGF0ZSgyMzI4LDQzNjUpIj48dXNlIHhsaW5rOmhyZWY9IiNyZWN0LTAiLz48L2c+CjxnIHRyYW5zZm9ybT0idHJhbnNsYXRlKDI3MTYsNDM2NSkiPjx1c2UgeGxpbms6aHJlZj0iI3JlY3QtMCIvPjwvZz4KPGcgdHJhbnNmb3JtPSJ0cmFuc2xhdGUoMjkxMCw0MzY1KSI+PHVzZSB4bGluazpocmVmPSIjbl9yYi0wIi8+PC9nPgo8ZyB0cmFuc2Zvcm09InRyYW5zbGF0ZSgzMDA3LDQzNjUpIj48dXNlIHhsaW5rOmhyZWY9IiNyYi0wIi8+PC9nPgo8ZyB0cmFuc2Zvcm09InRyYW5zbGF0ZSgzMTA0LDQzNjUpIj48dXNlIHhsaW5rOmhyZWY9IiNyZWN0LTAiLz48L2c+CjxnIHRyYW5zZm9ybT0idHJhbnNsYXRlKDMyMDEsNDM2NSkiPjx1c2UgeGxpbms6aHJlZj0iI2x0LTAiLz48L2c+CjxnIHRyYW5zZm9ybT0idHJhbnNsYXRlKDMzOTUsNDM2NSkiPjx1c2UgeGxpbms6aHJlZj0iI3J0LTAiLz48L2c+CjxnIHRyYW5zZm9ybT0idHJhbnNsYXRlKDM0OTIsNDM2NSkiPjx1c2UgeGxpbms6aHJlZj0iI3JlY3QtMCIvPjwvZz4KPGcgdHJhbnNmb3JtPSJ0cmFuc2xhdGUoMzY4Niw0MzY1KSI+PHVzZSB4bGluazpocmVmPSIjbl9yYi0wIi8+PC9nPgo8ZyB0cmFuc2Zvcm09InRyYW5zbGF0ZSgzNzgzLDQzNjUpIj48dXNlIHhsaW5rOmhyZWY9IiNiLTAiLz48L2c+CjxnIHRyYW5zZm9ybT0idHJhbnNsYXRlKDM5NzcsNDM2NSkiPjx1c2UgeGxpbms6aHJlZj0iI3J0LTAiLz48L2c+CjxnIHRyYW5zZm9ybT0idHJhbnNsYXRlKDQwNzQsNDM2NSkiPjx1c2UgeGxpbms6aHJlZj0iI2wtMCIvPjwvZz4KPGcgdHJhbnNmb3JtPSJ0cmFuc2xhdGUoNDI2OCw0MzY1KSI+PHVzZSB4bGluazpocmVmPSIjcmVjdC0wIi8+PC9nPgo8ZyB0cmFuc2Zvcm09InRyYW5zbGF0ZSg0NjU2LDQzNjUpIj48dXNlIHhsaW5rOmhyZWY9IiNyZWN0LTAiLz48L2c+CjxnIHRyYW5zZm9ybT0idHJhbnNsYXRlKDQ3NTMsNDM2NSkiPjx1c2UgeGxpbms6aHJlZj0iI2xiLTAiLz48L2c+CjxnIHRyYW5zZm9ybT0idHJhbnNsYXRlKDQ5NDcsNDM2NSkiPjx1c2UgeGxpbms6aHJlZj0iI3ItMCIvPjwvZz4KPGcgdHJhbnNmb3JtPSJ0cmFuc2xhdGUoNTA0NCw0MzY1KSI+PHVzZSB4bGluazpocmVmPSIjbC0wIi8+PC9nPgo8ZyB0cmFuc2Zvcm09InRyYW5zbGF0ZSg5NzAsNDQ2MikiPjx1c2UgeGxpbms6aHJlZj0iI3QtMCIvPjwvZz4KPGcgdHJhbnNmb3JtPSJ0cmFuc2xhdGUoMTE2NCw0NDYyKSI+PHVzZSB4bGluazpocmVmPSIjcmVjdC0wIi8+PC9nPgo8ZyB0cmFuc2Zvcm09InRyYW5zbGF0ZSgxMjYxLDQ0NjIpIj48dXNlIHhsaW5rOmhyZWY9IiNsdC0wIi8+PC9nPgo8ZyB0cmFuc2Zvcm09InRyYW5zbGF0ZSgxMzU4LDQ0NjIpIj48dXNlIHhsaW5rOmhyZWY9IiNuX3JiLTAiLz48L2c+CjxnIHRyYW5zZm9ybT0idHJhbnNsYXRlKDE0NTUsNDQ2MikiPjx1c2UgeGxpbms6aHJlZj0iI2ItMCIvPjwvZz4KPGcgdHJhbnNmb3JtPSJ0cmFuc2xhdGUoMTY0OSw0NDYyKSI+PHVzZSB4bGluazpocmVmPSIjcnQtMCIvPjwvZz4KPGcgdHJhbnNmb3JtPSJ0cmFuc2xhdGUoMTc0Niw0NDYyKSI+PHVzZSB4bGluazpocmVmPSIjcmVjdC0wIi8+PC9nPgo8ZyB0cmFuc2Zvcm09InRyYW5zbGF0ZSgxODQzLDQ0NjIpIj48dXNlIHhsaW5rOmhyZWY9IiNyZWN0LTAiLz48L2c+CjxnIHRyYW5zZm9ybT0idHJhbnNsYXRlKDE5NDAsNDQ2MikiPjx1c2UgeGxpbms6aHJlZj0iI3JlY3QtMCIvPjwvZz4KPGcgdHJhbnNmb3JtPSJ0cmFuc2xhdGUoMjEzNCw0NDYyKSI+PHVzZSB4bGluazpocmVmPSIjcmVjdC0wIi8+PC9nPgo8ZyB0cmFuc2Zvcm09InRyYW5zbGF0ZSgyMjMxLDQ0NjIpIj48dXNlIHhsaW5rOmhyZWY9IiNyZWN0LTAiLz48L2c+CjxnIHRyYW5zZm9ybT0idHJhbnNsYXRlKDIzMjgsNDQ2MikiPjx1c2UgeGxpbms6aHJlZj0iI3JlY3QtMCIvPjwvZz4KPGcgdHJhbnNmb3JtPSJ0cmFuc2xhdGUoMjUyMiw0NDYyKSI+PHVzZSB4bGluazpocmVmPSIjZW1wdHktMCIvPjwvZz4KPGcgdHJhbnNmb3JtPSJ0cmFuc2xhdGUoMjcxNiw0NDYyKSI+PHVzZSB4bGluazpocmVmPSIjcmVjdC0wIi8+PC9nPgo8ZyB0cmFuc2Zvcm09InRyYW5zbGF0ZSgyODEzLDQ0NjIpIj48dXNlIHhsaW5rOmhyZWY9IiNyZWN0LTAiLz48L2c+CjxnIHRyYW5zZm9ybT0idHJhbnNsYXRlKDI5MTAsNDQ2MikiPjx1c2UgeGxpbms6aHJlZj0iI3JlY3QtMCIvPjwvZz4KPGcgdHJhbnNmb3JtPSJ0cmFuc2xhdGUoMzAwNyw0NDYyKSI+PHVzZSB4bGluazpocmVmPSIjcmVjdC0wIi8+PC9nPgo8ZyB0cmFuc2Zvcm09InRyYW5zbGF0ZSgzMTA0LDQ0NjIpIj48dXNlIHhsaW5rOmhyZWY9IiNyZWN0LTAiLz48L2c+CjxnIHRyYW5zZm9ybT0idHJhbnNsYXRlKDMyOTgsNDQ2MikiPjx1c2UgeGxpbms6aHJlZj0iI2VtcHR5LTAiLz48L2c+CjxnIHRyYW5zZm9ybT0idHJhbnNsYXRlKDM0OTIsNDQ2MikiPjx1c2UgeGxpbms6aHJlZj0iI3J0LTAiLz48L2c+CjxnIHRyYW5zZm9ybT0idHJhbnNsYXRlKDM1ODksNDQ2MikiPjx1c2UgeGxpbms6aHJlZj0iI3JlY3QtMCIvPjwvZz4KPGcgdHJhbnNmb3JtPSJ0cmFuc2xhdGUoMzY4Niw0NDYyKSI+PHVzZSB4bGluazpocmVmPSIjcmVjdC0wIi8+PC9nPgo8ZyB0cmFuc2Zvcm09InRyYW5zbGF0ZSgzNzgzLDQ0NjIpIj48dXNlIHhsaW5rOmhyZWY9IiNyZWN0LTAiLz48L2c+CjxnIHRyYW5zZm9ybT0idHJhbnNsYXRlKDM4ODAsNDQ2MikiPjx1c2UgeGxpbms6aHJlZj0iI2xiLTAiLz48L2c+CjxnIHRyYW5zZm9ybT0idHJhbnNsYXRlKDQyNjgsNDQ2MikiPjx1c2UgeGxpbms6aHJlZj0iI3JlY3QtMCIvPjwvZz4KPGcgdHJhbnNmb3JtPSJ0cmFuc2xhdGUoNDQ2Miw0NDYyKSI+PHVzZSB4bGluazpocmVmPSIjZW1wdHktMCIvPjwvZz4KPGcgdHJhbnNmb3JtPSJ0cmFuc2xhdGUoNDY1Niw0NDYyKSI+PHVzZSB4bGluazpocmVmPSIjcmVjdC0wIi8+PC9nPgo8ZyB0cmFuc2Zvcm09InRyYW5zbGF0ZSg0NzUzLDQ0NjIpIj48dXNlIHhsaW5rOmhyZWY9IiNyZWN0LTAiLz48L2c+CjxnIHRyYW5zZm9ybT0idHJhbnNsYXRlKDQ4NTAsNDQ2MikiPjx1c2UgeGxpbms6aHJlZj0iI2wtMCIvPjwvZz4KPGcgdHJhbnNmb3JtPSJ0cmFuc2xhdGUoODczLDQ1NTkpIj48dXNlIHhsaW5rOmhyZWY9IiNlbXB0eS0wIi8+PC9nPgo8ZyB0cmFuc2Zvcm09InRyYW5zbGF0ZSgxMTY0LDQ1NTkpIj48dXNlIHhsaW5rOmhyZWY9IiN0LTAiLz48L2c+CjxnIHRyYW5zZm9ybT0idHJhbnNsYXRlKDEzNTgsNDU1OSkiPjx1c2UgeGxpbms6aHJlZj0iI3ItMCIvPjwvZz4KPGcgdHJhbnNmb3JtPSJ0cmFuc2xhdGUoMTQ1NSw0NTU5KSI+PHVzZSB4bGluazpocmVmPSIjcmVjdC0wIi8+PC9nPgo8ZyB0cmFuc2Zvcm09InRyYW5zbGF0ZSgxNTUyLDQ1NTkpIj48dXNlIHhsaW5rOmhyZWY9IiNsYi0wIi8+PC9nPgo8ZyB0cmFuc2Zvcm09InRyYW5zbGF0ZSgxOTQwLDQ1NTkpIj48dXNlIHhsaW5rOmhyZWY9IiN0LTAiLz48L2c+CjxnIHRyYW5zZm9ybT0idHJhbnNsYXRlKDIxMzQsNDU1OSkiPjx1c2UgeGxpbms6aHJlZj0iI3JlY3QtMCIvPjwvZz4KPGcgdHJhbnNmb3JtPSJ0cmFuc2xhdGUoMjMyOCw0NTU5KSI+PHVzZSB4bGluazpocmVmPSIjcmVjdC0wIi8+PC9nPgo8ZyB0cmFuc2Zvcm09InRyYW5zbGF0ZSgyNjE5LDQ1NTkpIj48dXNlIHhsaW5rOmhyZWY9IiNuX3JiLTAiLz48L2c+CjxnIHRyYW5zZm9ybT0idHJhbnNsYXRlKDI3MTYsNDU1OSkiPjx1c2UgeGxpbms6aHJlZj0iI3JlY3QtMCIvPjwvZz4KPGcgdHJhbnNmb3JtPSJ0cmFuc2xhdGUoMjkxMCw0NTU5KSI+PHVzZSB4bGluazpocmVmPSIjdC0wIi8+PC9nPgo8ZyB0cmFuc2Zvcm09InRyYW5zbGF0ZSgzMTA0LDQ1NTkpIj48dXNlIHhsaW5rOmhyZWY9IiN0LTAiLz48L2c+CjxnIHRyYW5zZm9ybT0idHJhbnNsYXRlKDMzOTUsNDU1OSkiPjx1c2UgeGxpbms6aHJlZj0iI2ItMCIvPjwvZz4KPGcgdHJhbnNmb3JtPSJ0cmFuc2xhdGUoMzU4OSw0NTU5KSI+PHVzZSB4bGluazpocmVmPSIjdC0wIi8+PC9nPgo8ZyB0cmFuc2Zvcm09InRyYW5zbGF0ZSgzODgwLDQ1NTkpIj48dXNlIHhsaW5rOmhyZWY9IiN0LTAiLz48L2c+CjxnIHRyYW5zZm9ybT0idHJhbnNsYXRlKDQwNzQsNDU1OSkiPjx1c2UgeGxpbms6aHJlZj0iI2VtcHR5LTAiLz48L2c+CjxnIHRyYW5zZm9ybT0idHJhbnNsYXRlKDQyNjgsNDU1OSkiPjx1c2UgeGxpbms6aHJlZj0iI3JlY3QtMCIvPjwvZz4KPGcgdHJhbnNmb3JtPSJ0cmFuc2xhdGUoNDU1OSw0NTU5KSI+PHVzZSB4bGluazpocmVmPSIjbl9yYi0wIi8+PC9nPgo8ZyB0cmFuc2Zvcm09InRyYW5zbGF0ZSg0NjU2LDQ1NTkpIj48dXNlIHhsaW5rOmhyZWY9IiNyZWN0LTAiLz48L2c+CjxnIHRyYW5zZm9ybT0idHJhbnNsYXRlKDQ3NTMsNDU1OSkiPjx1c2UgeGxpbms6aHJlZj0iI2x0LTAiLz48L2c+CjxnIHRyYW5zZm9ybT0idHJhbnNsYXRlKDQ4NTAsNDU1OSkiPjx1c2UgeGxpbms6aHJlZj0iI25fcmItMCIvPjwvZz4KPGcgdHJhbnNmb3JtPSJ0cmFuc2xhdGUoNDk0Nyw0NTU5KSI+PHVzZSB4bGluazpocmVmPSIjYi0wIi8+PC9nPgo8ZyB0cmFuc2Zvcm09InRyYW5zbGF0ZSg3NzYsNDY1NikiPjx1c2UgeGxpbms6aHJlZj0iI2ItMCIvPjwvZz4KPGcgdHJhbnNmb3JtPSJ0cmFuc2xhdGUoOTcwLDQ2NTYpIj48dXNlIHhsaW5rOmhyZWY9IiNlbXB0eS0wIi8+PC9nPgo8ZyB0cmFuc2Zvcm09InRyYW5zbGF0ZSgxNDU1LDQ2NTYpIj48dXNlIHhsaW5rOmhyZWY9IiNydC0wIi8+PC9nPgo8ZyB0cmFuc2Zvcm09InRyYW5zbGF0ZSgxNTUyLDQ2NTYpIj48dXNlIHhsaW5rOmhyZWY9IiNyZWN0LTAiLz48L2c+CjxnIHRyYW5zZm9ybT0idHJhbnNsYXRlKDE2NDksNDY1NikiPjx1c2UgeGxpbms6aHJlZj0iI3JlY3QtMCIvPjwvZz4KPGcgdHJhbnNmb3JtPSJ0cmFuc2xhdGUoMTc0Niw0NjU2KSI+PHVzZSB4bGluazpocmVmPSIjcmVjdC0wIi8+PC9nPgo8ZyB0cmFuc2Zvcm09InRyYW5zbGF0ZSgxODQzLDQ2NTYpIj48dXNlIHhsaW5rOmhyZWY9IiNsYi0wIi8+PC9nPgo8ZyB0cmFuc2Zvcm09InRyYW5zbGF0ZSgyMDM3LDQ2NTYpIj48dXNlIHhsaW5rOmhyZWY9IiNuX3JiLTAiLz48L2c+CjxnIHRyYW5zZm9ybT0idHJhbnNsYXRlKDIxMzQsNDY1NikiPjx1c2UgeGxpbms6aHJlZj0iI3JlY3QtMCIvPjwvZz4KPGcgdHJhbnNmb3JtPSJ0cmFuc2xhdGUoMjMyOCw0NjU2KSI+PHVzZSB4bGluazpocmVmPSIjcnQtMCIvPjwvZz4KPGcgdHJhbnNmb3JtPSJ0cmFuc2xhdGUoMjQyNSw0NjU2KSI+PHVzZSB4bGluazpocmVmPSIjcmVjdC0wIi8+PC9nPgo8ZyB0cmFuc2Zvcm09InRyYW5zbGF0ZSgyNTIyLDQ2NTYpIj48dXNlIHhsaW5rOmhyZWY9IiNyZWN0LTAiLz48L2c+CjxnIHRyYW5zZm9ybT0idHJhbnNsYXRlKDI2MTksNDY1NikiPjx1c2UgeGxpbms6aHJlZj0iI3JlY3QtMCIvPjwvZz4KPGcgdHJhbnNmb3JtPSJ0cmFuc2xhdGUoMjcxNiw0NjU2KSI+PHVzZSB4bGluazpocmVmPSIjcmVjdC0wIi8+PC9nPgo8ZyB0cmFuc2Zvcm09InRyYW5zbGF0ZSgyOTEwLDQ2NTYpIj48dXNlIHhsaW5rOmhyZWY9IiNuX3JiLTAiLz48L2c+CjxnIHRyYW5zZm9ybT0idHJhbnNsYXRlKDMwMDcsNDY1NikiPjx1c2UgeGxpbms6aHJlZj0iI2ItMCIvPjwvZz4KPGcgdHJhbnNmb3JtPSJ0cmFuc2xhdGUoMzEwNCw0NjU2KSI+PHVzZSB4bGluazpocmVmPSIjbl9yYi0wIi8+PC9nPgo8ZyB0cmFuc2Zvcm09InRyYW5zbGF0ZSgzMjAxLDQ2NTYpIj48dXNlIHhsaW5rOmhyZWY9IiNiLTAiLz48L2c+CjxnIHRyYW5zZm9ybT0idHJhbnNsYXRlKDMyOTgsNDY1NikiPjx1c2UgeGxpbms6aHJlZj0iI25fcmItMCIvPjwvZz4KPGcgdHJhbnNmb3JtPSJ0cmFuc2xhdGUoMzM5NSw0NjU2KSI+PHVzZSB4bGluazpocmVmPSIjcmVjdC0wIi8+PC9nPgo8ZyB0cmFuc2Zvcm09InRyYW5zbGF0ZSgzNDkyLDQ2NTYpIj48dXNlIHhsaW5rOmhyZWY9IiNsYi0wIi8+PC9nPgo8ZyB0cmFuc2Zvcm09InRyYW5zbGF0ZSgzOTc3LDQ2NTYpIj48dXNlIHhsaW5rOmhyZWY9IiNiLTAiLz48L2c+CjxnIHRyYW5zZm9ybT0idHJhbnNsYXRlKDQyNjgsNDY1NikiPjx1c2UgeGxpbms6aHJlZj0iI3J0LTAiLz48L2c+CjxnIHRyYW5zZm9ybT0idHJhbnNsYXRlKDQzNjUsNDY1NikiPjx1c2UgeGxpbms6aHJlZj0iI3JlY3QtMCIvPjwvZz4KPGcgdHJhbnNmb3JtPSJ0cmFuc2xhdGUoNDQ2Miw0NjU2KSI+PHVzZSB4bGluazpocmVmPSIjcmVjdC0wIi8+PC9nPgo8ZyB0cmFuc2Zvcm09InRyYW5zbGF0ZSg0NTU5LDQ2NTYpIj48dXNlIHhsaW5rOmhyZWY9IiNyZWN0LTAiLz48L2c+CjxnIHRyYW5zZm9ybT0idHJhbnNsYXRlKDQ2NTYsNDY1NikiPjx1c2UgeGxpbms6aHJlZj0iI2x0LTAiLz48L2c+CjxnIHRyYW5zZm9ybT0idHJhbnNsYXRlKDQ4NTAsNDY1NikiPjx1c2UgeGxpbms6aHJlZj0iI3JiLTAiLz48L2c+CjxnIHRyYW5zZm9ybT0idHJhbnNsYXRlKDQ5NDcsNDY1NikiPjx1c2UgeGxpbms6aHJlZj0iI2x0LTAiLz48L2c+CjxnIHRyYW5zZm9ybT0idHJhbnNsYXRlKDc3Niw0NzUzKSI+PHVzZSB4bGluazpocmVmPSIjcmVjdC0wIi8+PC9nPgo8ZyB0cmFuc2Zvcm09InRyYW5zbGF0ZSgxMDY3LDQ3NTMpIj48dXNlIHhsaW5rOmhyZWY9IiNyLTAiLz48L2c+CjxnIHRyYW5zZm9ybT0idHJhbnNsYXRlKDExNjQsNDc1MykiPjx1c2UgeGxpbms6aHJlZj0iI3JlY3QtMCIvPjwvZz4KPGcgdHJhbnNmb3JtPSJ0cmFuc2xhdGUoMTI2MSw0NzUzKSI+PHVzZSB4bGluazpocmVmPSIjbGItMCIvPjwvZz4KPGcgdHJhbnNmb3JtPSJ0cmFuc2xhdGUoMTU1Miw0NzUzKSI+PHVzZSB4bGluazpocmVmPSIjdC0wIi8+PC9nPgo8ZyB0cmFuc2Zvcm09InRyYW5zbGF0ZSgxODQzLDQ3NTMpIj48dXNlIHhsaW5rOmhyZWY9IiNyZWN0LTAiLz48L2c+CjxnIHRyYW5zZm9ybT0idHJhbnNsYXRlKDE5NDAsNDc1MykiPjx1c2UgeGxpbms6aHJlZj0iI3JlY3QtMCIvPjwvZz4KPGcgdHJhbnNmb3JtPSJ0cmFuc2xhdGUoMjAzNyw0NzUzKSI+PHVzZSB4bGluazpocmVmPSIjcmVjdC0wIi8+PC9nPgo8ZyB0cmFuc2Zvcm09InRyYW5zbGF0ZSgyMTM0LDQ3NTMpIj48dXNlIHhsaW5rOmhyZWY9IiNsdC0wIi8+PC9nPgo8ZyB0cmFuc2Zvcm09InRyYW5zbGF0ZSgyNDI1LDQ3NTMpIj48dXNlIHhsaW5rOmhyZWY9IiNydC0wIi8+PC9nPgo8ZyB0cmFuc2Zvcm09InRyYW5zbGF0ZSgyNTIyLDQ3NTMpIj48dXNlIHhsaW5rOmhyZWY9IiNyZWN0LTAiLz48L2c+CjxnIHRyYW5zZm9ybT0idHJhbnNsYXRlKDI3MTYsNDc1MykiPjx1c2UgeGxpbms6aHJlZj0iI3J0LTAiLz48L2c+CjxnIHRyYW5zZm9ybT0idHJhbnNsYXRlKDI4MTMsNDc1MykiPjx1c2UgeGxpbms6aHJlZj0iI3JlY3QtMCIvPjwvZz4KPGcgdHJhbnNmb3JtPSJ0cmFuc2xhdGUoMjkxMCw0NzUzKSI+PHVzZSB4bGluazpocmVmPSIjcmVjdC0wIi8+PC9nPgo8ZyB0cmFuc2Zvcm09InRyYW5zbGF0ZSgzMDA3LDQ3NTMpIj48dXNlIHhsaW5rOmhyZWY9IiNyZWN0LTAiLz48L2c+CjxnIHRyYW5zZm9ybT0idHJhbnNsYXRlKDMxMDQsNDc1MykiPjx1c2UgeGxpbms6aHJlZj0iI3JlY3QtMCIvPjwvZz4KPGcgdHJhbnNmb3JtPSJ0cmFuc2xhdGUoMzIwMSw0NzUzKSI+PHVzZSB4bGluazpocmVmPSIjcmVjdC0wIi8+PC9nPgo8ZyB0cmFuc2Zvcm09InRyYW5zbGF0ZSgzMjk4LDQ3NTMpIj48dXNlIHhsaW5rOmhyZWY9IiNyZWN0LTAiLz48L2c+CjxnIHRyYW5zZm9ybT0idHJhbnNsYXRlKDMzOTUsNDc1MykiPjx1c2UgeGxpbms6aHJlZj0iI3JlY3QtMCIvPjwvZz4KPGcgdHJhbnNmb3JtPSJ0cmFuc2xhdGUoMzQ5Miw0NzUzKSI+PHVzZSB4bGluazpocmVmPSIjbHQtMCIvPjwvZz4KPGcgdHJhbnNmb3JtPSJ0cmFuc2xhdGUoMzk3Nyw0NzUzKSI+PHVzZSB4bGluazpocmVmPSIjcnQtMCIvPjwvZz4KPGcgdHJhbnNmb3JtPSJ0cmFuc2xhdGUoNDA3NCw0NzUzKSI+PHVzZSB4bGluazpocmVmPSIjbC0wIi8+PC9nPgo8ZyB0cmFuc2Zvcm09InRyYW5zbGF0ZSg0NTU5LDQ3NTMpIj48dXNlIHhsaW5rOmhyZWY9IiN0LTAiLz48L2c+CjxnIHRyYW5zZm9ybT0idHJhbnNsYXRlKDQ4NTAsNDc1MykiPjx1c2UgeGxpbms6aHJlZj0iI3QtMCIvPjwvZz4KPGcgdHJhbnNmb3JtPSJ0cmFuc2xhdGUoNzc2LDQ4NTApIj48dXNlIHhsaW5rOmhyZWY9IiNydC0wIi8+PC9nPgo8ZyB0cmFuc2Zvcm09InRyYW5zbGF0ZSg4NzMsNDg1MCkiPjx1c2UgeGxpbms6aHJlZj0iI3JlY3QtMCIvPjwvZz4KPGcgdHJhbnNmb3JtPSJ0cmFuc2xhdGUoOTcwLDQ4NTApIj48dXNlIHhsaW5rOmhyZWY9IiNsYi0wIi8+PC9nPgo8ZyB0cmFuc2Zvcm09InRyYW5zbGF0ZSgxMjYxLDQ4NTApIj48dXNlIHhsaW5rOmhyZWY9IiNyZWN0LTAiLz48L2c+CjxnIHRyYW5zZm9ybT0idHJhbnNsYXRlKDEzNTgsNDg1MCkiPjx1c2UgeGxpbms6aHJlZj0iI2xiLTAiLz48L2c+CjxnIHRyYW5zZm9ybT0idHJhbnNsYXRlKDE2NDksNDg1MCkiPjx1c2UgeGxpbms6aHJlZj0iI2VtcHR5LTAiLz48L2c+CjxnIHRyYW5zZm9ybT0idHJhbnNsYXRlKDE4NDMsNDg1MCkiPjx1c2UgeGxpbms6aHJlZj0iI3JlY3QtMCIvPjwvZz4KPGcgdHJhbnNmb3JtPSJ0cmFuc2xhdGUoMjAzNyw0ODUwKSI+PHVzZSB4bGluazpocmVmPSIjdC0wIi8+PC9nPgo8ZyB0cmFuc2Zvcm09InRyYW5zbGF0ZSgyMjMxLDQ4NTApIj48dXNlIHhsaW5rOmhyZWY9IiNyLTAiLz48L2c+CjxnIHRyYW5zZm9ybT0idHJhbnNsYXRlKDIzMjgsNDg1MCkiPjx1c2UgeGxpbms6aHJlZj0iI2wtMCIvPjwvZz4KPGcgdHJhbnNmb3JtPSJ0cmFuc2xhdGUoMjUyMiw0ODUwKSI+PHVzZSB4bGluazpocmVmPSIjcmVjdC0wIi8+PC9nPgo8ZyB0cmFuc2Zvcm09InRyYW5zbGF0ZSgyNjE5LDQ4NTApIj48dXNlIHhsaW5rOmhyZWY9IiNsLTAiLz48L2c+CjxnIHRyYW5zZm9ybT0idHJhbnNsYXRlKDI4MTMsNDg1MCkiPjx1c2UgeGxpbms6aHJlZj0iI3J0LTAiLz48L2c+CjxnIHRyYW5zZm9ybT0idHJhbnNsYXRlKDI5MTAsNDg1MCkiPjx1c2UgeGxpbms6aHJlZj0iI3JlY3QtMCIvPjwvZz4KPGcgdHJhbnNmb3JtPSJ0cmFuc2xhdGUoMzIwMSw0ODUwKSI+PHVzZSB4bGluazpocmVmPSIjcmVjdC0wIi8+PC9nPgo8ZyB0cmFuc2Zvcm09InRyYW5zbGF0ZSgzNDkyLDQ4NTApIj48dXNlIHhsaW5rOmhyZWY9IiNuX3JiLTAiLz48L2c+CjxnIHRyYW5zZm9ybT0idHJhbnNsYXRlKDM1ODksNDg1MCkiPjx1c2UgeGxpbms6aHJlZj0iI3JiLTAiLz48L2c+CjxnIHRyYW5zZm9ybT0idHJhbnNsYXRlKDM2ODYsNDg1MCkiPjx1c2UgeGxpbms6aHJlZj0iI3JlY3QtMCIvPjwvZz4KPGcgdHJhbnNmb3JtPSJ0cmFuc2xhdGUoMzc4Myw0ODUwKSI+PHVzZSB4bGluazpocmVmPSIjbC0wIi8+PC9nPgo8ZyB0cmFuc2Zvcm09InRyYW5zbGF0ZSg0MTcxLDQ4NTApIj48dXNlIHhsaW5rOmhyZWY9IiNiLTAiLz48L2c+CjxnIHRyYW5zZm9ybT0idHJhbnNsYXRlKDQ2NTYsNDg1MCkiPjx1c2UgeGxpbms6aHJlZj0iI3ItMCIvPjwvZz4KPGcgdHJhbnNmb3JtPSJ0cmFuc2xhdGUoNDc1Myw0ODUwKSI+PHVzZSB4bGluazpocmVmPSIjbGItMCIvPjwvZz4KPGcgdHJhbnNmb3JtPSJ0cmFuc2xhdGUoOTcwLDQ5NDcpIj48dXNlIHhsaW5rOmhyZWY9IiNydC0wIi8+PC9nPgo8ZyB0cmFuc2Zvcm09InRyYW5zbGF0ZSgxMDY3LDQ5NDcpIj48dXNlIHhsaW5rOmhyZWY9IiNsYi0wIi8+PC9nPgo8ZyB0cmFuc2Zvcm09InRyYW5zbGF0ZSgxMjYxLDQ5NDcpIj48dXNlIHhsaW5rOmhyZWY9IiNyZWN0LTAiLz48L2c+CjxnIHRyYW5zZm9ybT0idHJhbnNsYXRlKDEzNTgsNDk0NykiPjx1c2UgeGxpbms6aHJlZj0iI2x0LTAiLz48L2c+CjxnIHRyYW5zZm9ybT0idHJhbnNsYXRlKDE1NTIsNDk0NykiPjx1c2UgeGxpbms6aHJlZj0iI2VtcHR5LTAiLz48L2c+CjxnIHRyYW5zZm9ybT0idHJhbnNsYXRlKDE4NDMsNDk0NykiPjx1c2UgeGxpbms6aHJlZj0iI3QtMCIvPjwvZz4KPGcgdHJhbnNmb3JtPSJ0cmFuc2xhdGUoMjEzNCw0OTQ3KSI+PHVzZSB4bGluazpocmVmPSIjZW1wdHktMCIvPjwvZz4KPGcgdHJhbnNmb3JtPSJ0cmFuc2xhdGUoMjUyMiw0OTQ3KSI+PHVzZSB4bGluazpocmVmPSIjdC0wIi8+PC9nPgo8ZyB0cmFuc2Zvcm09InRyYW5zbGF0ZSgyNzE2LDQ5NDcpIj48dXNlIHhsaW5rOmhyZWY9IiNlbXB0eS0wIi8+PC9nPgo8ZyB0cmFuc2Zvcm09InRyYW5zbGF0ZSgyOTEwLDQ5NDcpIj48dXNlIHhsaW5rOmhyZWY9IiNyZWN0LTAiLz48L2c+CjxnIHRyYW5zZm9ybT0idHJhbnNsYXRlKDMyMDEsNDk0NykiPjx1c2UgeGxpbms6aHJlZj0iI3QtMCIvPjwvZz4KPGcgdHJhbnNmb3JtPSJ0cmFuc2xhdGUoMzQ5Miw0OTQ3KSI+PHVzZSB4bGluazpocmVmPSIjci0wIi8+PC9nPgo8ZyB0cmFuc2Zvcm09InRyYW5zbGF0ZSgzNTg5LDQ5NDcpIj48dXNlIHhsaW5rOmhyZWY9IiNyZWN0LTAiLz48L2c+CjxnIHRyYW5zZm9ybT0idHJhbnNsYXRlKDM2ODYsNDk0NykiPjx1c2UgeGxpbms6aHJlZj0iI3JlY3QtMCIvPjwvZz4KPGcgdHJhbnNmb3JtPSJ0cmFuc2xhdGUoMzg4MCw0OTQ3KSI+PHVzZSB4bGluazpocmVmPSIjci0wIi8+PC9nPgo8ZyB0cmFuc2Zvcm09InRyYW5zbGF0ZSgzOTc3LDQ5NDcpIj48dXNlIHhsaW5rOmhyZWY9IiNsLTAiLz48L2c+CjxnIHRyYW5zZm9ybT0idHJhbnNsYXRlKDQxNzEsNDk0NykiPjx1c2UgeGxpbms6aHJlZj0iI3QtMCIvPjwvZz4KPGcgdHJhbnNmb3JtPSJ0cmFuc2xhdGUoNDI2OCw0OTQ3KSI+PHVzZSB4bGluazpocmVmPSIjbl9yYi0wIi8+PC9nPgo8ZyB0cmFuc2Zvcm09InRyYW5zbGF0ZSg0MzY1LDQ5NDcpIj48dXNlIHhsaW5rOmhyZWY9IiNiLTAiLz48L2c+CjxnIHRyYW5zZm9ybT0idHJhbnNsYXRlKDQ3NTMsNDk0NykiPjx1c2UgeGxpbms6aHJlZj0iI3QtMCIvPjwvZz4KPGcgdHJhbnNmb3JtPSJ0cmFuc2xhdGUoNDk0Nyw0OTQ3KSI+PHVzZSB4bGluazpocmVmPSIjZW1wdHktMCIvPjwvZz4KPGcgdHJhbnNmb3JtPSJ0cmFuc2xhdGUoMTA2Nyw1MDQ0KSI+PHVzZSB4bGluazpocmVmPSIjdC0wIi8+PC9nPgo8ZyB0cmFuc2Zvcm09InRyYW5zbGF0ZSgxMjYxLDUwNDQpIj48dXNlIHhsaW5rOmhyZWY9IiN0LTAiLz48L2c+CjxnIHRyYW5zZm9ybT0idHJhbnNsYXRlKDE0NTUsNTA0NCkiPjx1c2UgeGxpbms6aHJlZj0iI2VtcHR5LTAiLz48L2c+CjxnIHRyYW5zZm9ybT0idHJhbnNsYXRlKDE2NDksNTA0NCkiPjx1c2UgeGxpbms6aHJlZj0iI3ItMCIvPjwvZz4KPGcgdHJhbnNmb3JtPSJ0cmFuc2xhdGUoMTc0Niw1MDQ0KSI+PHVzZSB4bGluazpocmVmPSIjbC0wIi8+PC9nPgo8ZyB0cmFuc2Zvcm09InRyYW5zbGF0ZSgyMDM3LDUwNDQpIj48dXNlIHhsaW5rOmhyZWY9IiNlbXB0eS0wIi8+PC9nPgo8ZyB0cmFuc2Zvcm09InRyYW5zbGF0ZSgyMjMxLDUwNDQpIj48dXNlIHhsaW5rOmhyZWY9IiNlbXB0eS0wIi8+PC9nPgo8ZyB0cmFuc2Zvcm09InRyYW5zbGF0ZSgyNDI1LDUwNDQpIj48dXNlIHhsaW5rOmhyZWY9IiNlbXB0eS0wIi8+PC9nPgo8ZyB0cmFuc2Zvcm09InRyYW5zbGF0ZSgyNjE5LDUwNDQpIj48dXNlIHhsaW5rOmhyZWY9IiNlbXB0eS0wIi8+PC9nPgo8ZyB0cmFuc2Zvcm09InRyYW5zbGF0ZSgyODEzLDUwNDQpIj48dXNlIHhsaW5rOmhyZWY9IiNyLTAiLz48L2c+CjxnIHRyYW5zZm9ybT0idHJhbnNsYXRlKDI5MTAsNTA0NCkiPjx1c2UgeGxpbms6aHJlZj0iI3JlY3QtMCIvPjwvZz4KPGcgdHJhbnNmb3JtPSJ0cmFuc2xhdGUoMzAwNyw1MDQ0KSI+PHVzZSB4bGluazpocmVmPSIjbC0wIi8+PC9nPgo8ZyB0cmFuc2Zvcm09InRyYW5zbGF0ZSgzMzk1LDUwNDQpIj48dXNlIHhsaW5rOmhyZWY9IiNlbXB0eS0wIi8+PC9nPgo8ZyB0cmFuc2Zvcm09InRyYW5zbGF0ZSgzNjg2LDUwNDQpIj48dXNlIHhsaW5rOmhyZWY9IiNydC0wIi8+PC9nPgo8ZyB0cmFuc2Zvcm09InRyYW5zbGF0ZSgzNzgzLDUwNDQpIj48dXNlIHhsaW5rOmhyZWY9IiNsLTAiLz48L2c+CjxnIHRyYW5zZm9ybT0idHJhbnNsYXRlKDQyNjgsNTA0NCkiPjx1c2UgeGxpbms6aHJlZj0iI3ItMCIvPjwvZz4KPGcgdHJhbnNmb3JtPSJ0cmFuc2xhdGUoNDM2NSw1MDQ0KSI+PHVzZSB4bGluazpocmVmPSIjcmVjdC0wIi8+PC9nPgo8ZyB0cmFuc2Zvcm09InRyYW5zbGF0ZSg0NDYyLDUwNDQpIj48dXNlIHhsaW5rOmhyZWY9IiNsLTAiLz48L2c+CjxnIHRyYW5zZm9ybT0idHJhbnNsYXRlKDQ2NTYsNTA0NCkiPjx1c2UgeGxpbms6aHJlZj0iI2VtcHR5LTAiLz48L2c+CjxnIHRyYW5zZm9ybT0idHJhbnNsYXRlKDQ4NTAsNTA0NCkiPjx1c2UgeGxpbms6aHJlZj0iI2VtcHR5LTAiLz48L2c+Cjx1c2UgZmlsbC1ydWxlPSJldmVub2RkIiB0cmFuc2Zvcm09InRyYW5zbGF0ZSgwLDApIiB4bGluazpocmVmPSIjcG9pbnQtMCIvPgo8dXNlIGZpbGwtcnVsZT0iZXZlbm9kZCIgdHJhbnNmb3JtPSJ0cmFuc2xhdGUoNDQxNiwwKSIgeGxpbms6aHJlZj0iI3BvaW50LTAiLz4KPHVzZSBmaWxsLXJ1bGU9ImV2ZW5vZGQiIHRyYW5zZm9ybT0idHJhbnNsYXRlKDAsNDQxNi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57" y="3904381"/>
            <a:ext cx="1506163" cy="1506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8257" y="4396092"/>
            <a:ext cx="30948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Навигатор ОГЭ </a:t>
            </a:r>
            <a:endParaRPr lang="ru-RU" dirty="0"/>
          </a:p>
        </p:txBody>
      </p:sp>
      <p:sp>
        <p:nvSpPr>
          <p:cNvPr id="12" name="AutoShape 6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avatars.mds.yandex.net/i?id=6dca419890381bae08a67226235d822b22ef187e-363103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2" y="885735"/>
            <a:ext cx="3079114" cy="7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2ItMCIvPjwvZz4KPGcgdHJhbnNmb3JtPSJ0cmFuc2xhdGUoMTA2NywwKSI+PHVzZSB4bGluazpocmVmPSIjYi0wIi8+PC9nPgo8ZyB0cmFuc2Zvcm09InRyYW5zbGF0ZSgxMTY0LDApIj48dXNlIHhsaW5rOmhyZWY9IiNuX3JiLTAiLz48L2c+CjxnIHRyYW5zZm9ybT0idHJhbnNsYXRlKDEyNjEsMCkiPjx1c2UgeGxpbms6aHJlZj0iI2ItMCIvPjwvZz4KPGcgdHJhbnNmb3JtPSJ0cmFuc2xhdGUoMTU1MiwwKSI+PHVzZSB4bGluazpocmVmPSIjZW1wdHktMCIvPjwvZz4KPGcgdHJhbnNmb3JtPSJ0cmFuc2xhdGUoMTc0NiwwKSI+PHVzZSB4bGluazpocmVmPSIjYi0wIi8+PC9nPgo8ZyB0cmFuc2Zvcm09InRyYW5zbGF0ZSgyMDM3LDApIj48dXNlIHhsaW5rOmhyZWY9IiNyLTAiLz48L2c+CjxnIHRyYW5zZm9ybT0idHJhbnNsYXRlKDIxMzQsMCkiPjx1c2UgeGxpbms6aHJlZj0iI2xiLTAiLz48L2c+CjxnIHRyYW5zZm9ybT0idHJhbnNsYXRlKDIyMzEsMCkiPjx1c2UgeGxpbms6aHJlZj0iI25fcmItMCIvPjwvZz4KPGcgdHJhbnNmb3JtPSJ0cmFuc2xhdGUoMjMyOCwwKSI+PHVzZSB4bGluazpocmVmPSIjcmItMCIvPjwvZz4KPGcgdHJhbnNmb3JtPSJ0cmFuc2xhdGUoMjQyNSwwKSI+PHVzZSB4bGluazpocmVmPSIjcmVjdC0wIi8+PC9nPgo8ZyB0cmFuc2Zvcm09InRyYW5zbGF0ZSgyNTIyLDApIj48dXNlIHhsaW5rOmhyZWY9IiNyZWN0LTAiLz48L2c+CjxnIHRyYW5zZm9ybT0idHJhbnNsYXRlKDI2MTksMCkiPjx1c2UgeGxpbms6aHJlZj0iI3JlY3QtMCIvPjwvZz4KPGcgdHJhbnNmb3JtPSJ0cmFuc2xhdGUoMjcxNiwwKSI+PHVzZSB4bGluazpocmVmPSIjbC0wIi8+PC9nPgo8ZyB0cmFuc2Zvcm09InRyYW5zbGF0ZSgyOTEwLDApIj48dXNlIHhsaW5rOmhyZWY9IiNyYi0wIi8+PC9nPgo8ZyB0cmFuc2Zvcm09InRyYW5zbGF0ZSgzMDA3LDApIj48dXNlIHhsaW5rOmhyZWY9IiNyZWN0LTAiLz48L2c+CjxnIHRyYW5zZm9ybT0idHJhbnNsYXRlKDMxMDQsMCkiPjx1c2UgeGxpbms6aHJlZj0iI2xiLTAiLz48L2c+CjxnIHRyYW5zZm9ybT0idHJhbnNsYXRlKDc3Niw5NykiPjx1c2UgeGxpbms6aHJlZj0iI3JlY3QtMCIvPjwvZz4KPGcgdHJhbnNmb3JtPSJ0cmFuc2xhdGUoMTA2Nyw5NykiPjx1c2UgeGxpbms6aHJlZj0iI3JlY3QtMCIvPjwvZz4KPGcgdHJhbnNmb3JtPSJ0cmFuc2xhdGUoMTE2NCw5NykiPjx1c2UgeGxpbms6aHJlZj0iI3JlY3QtMCIvPjwvZz4KPGcgdHJhbnNmb3JtPSJ0cmFuc2xhdGUoMTI2MSw5NykiPjx1c2UgeGxpbms6aHJlZj0iI2x0LTAiLz48L2c+CjxnIHRyYW5zZm9ybT0idHJhbnNsYXRlKDE3NDYsOTcpIj48dXNlIHhsaW5rOmhyZWY9IiN0LTAiLz48L2c+CjxnIHRyYW5zZm9ybT0idHJhbnNsYXRlKDE5NDAsOTcpIj48dXNlIHhsaW5rOmhyZWY9IiNlbXB0eS0wIi8+PC9nPgo8ZyB0cmFuc2Zvcm09InRyYW5zbGF0ZSgyMTM0LDk3KSI+PHVzZSB4bGluazpocmVmPSIjcnQtMCIvPjwvZz4KPGcgdHJhbnNmb3JtPSJ0cmFuc2xhdGUoMjIzMSw5NykiPjx1c2UgeGxpbms6aHJlZj0iI3JlY3QtMCIvPjwvZz4KPGcgdHJhbnNmb3JtPSJ0cmFuc2xhdGUoMjMyOCw5NykiPjx1c2UgeGxpbms6aHJlZj0iI3JlY3QtMCIvPjwvZz4KPGcgdHJhbnNmb3JtPSJ0cmFuc2xhdGUoMjQyNSw5NykiPjx1c2UgeGxpbms6aHJlZj0iI3JlY3QtMCIvPjwvZz4KPGcgdHJhbnNmb3JtPSJ0cmFuc2xhdGUoMjUyMiw5NykiPjx1c2UgeGxpbms6aHJlZj0iI3JlY3QtMCIvPjwvZz4KPGcgdHJhbnNmb3JtPSJ0cmFuc2xhdGUoMjYxOSw5NykiPjx1c2UgeGxpbms6aHJlZj0iI2x0LTAiLz48L2c+CjxnIHRyYW5zZm9ybT0idHJhbnNsYXRlKDI5MTAsOTcpIj48dXNlIHhsaW5rOmhyZWY9IiN0LTAiLz48L2c+CjxnIHRyYW5zZm9ybT0idHJhbnNsYXRlKDMxMDQsOTcpIj48dXNlIHhsaW5rOmhyZWY9IiNyZWN0LTAiLz48L2c+CjxnIHRyYW5zZm9ybT0idHJhbnNsYXRlKDc3NiwxOTQpIj48dXNlIHhsaW5rOmhyZWY9IiN0LTAiLz48L2c+CjxnIHRyYW5zZm9ybT0idHJhbnNsYXRlKDEwNjcsMTk0KSI+PHVzZSB4bGluazpocmVmPSIjdC0wIi8+PC9nPgo8ZyB0cmFuc2Zvcm09InRyYW5zbGF0ZSgxNDU1LDE5NCkiPjx1c2UgeGxpbms6aHJlZj0iI2VtcHR5LTAiLz48L2c+CjxnIHRyYW5zZm9ybT0idHJhbnNsYXRlKDE2NDksMTk0KSI+PHVzZSB4bGluazpocmVmPSIjZW1wdHktMCIvPjwvZz4KPGcgdHJhbnNmb3JtPSJ0cmFuc2xhdGUoMjQyNSwxOTQpIj48dXNlIHhsaW5rOmhyZWY9IiN0LTAiLz48L2c+CjxnIHRyYW5zZm9ybT0idHJhbnNsYXRlKDMxMDQsMTk0KSI+PHVzZSB4bGluazpocmVmPSIjdC0wIi8+PC9nPgo8ZyB0cmFuc2Zvcm09InRyYW5zbGF0ZSg4NzMsMjkxKSI+PHVzZSB4bGluazpocmVmPSIjYi0wIi8+PC9nPgo8ZyB0cmFuc2Zvcm09InRyYW5zbGF0ZSgxMTY0LDI5MSkiPjx1c2UgeGxpbms6aHJlZj0iI3JiLTAiLz48L2c+CjxnIHRyYW5zZm9ybT0idHJhbnNsYXRlKDEyNjEsMjkxKSI+PHVzZSB4bGluazpocmVmPSIjcmVjdC0wIi8+PC9nPgo8ZyB0cmFuc2Zvcm09InRyYW5zbGF0ZSgxMzU4LDI5MSkiPjx1c2UgeGxpbms6aHJlZj0iI2xiLTAiLz48L2c+CjxnIHRyYW5zZm9ybT0idHJhbnNsYXRlKDE1NTIsMjkxKSI+PHVzZSB4bGluazpocmVmPSIjZW1wdHktMCIvPjwvZz4KPGcgdHJhbnNmb3JtPSJ0cmFuc2xhdGUoMTc0NiwyOTEpIj48dXNlIHhsaW5rOmhyZWY9IiNlbXB0eS0wIi8+PC9nPgo8ZyB0cmFuc2Zvcm09InRyYW5zbGF0ZSgxOTQwLDI5MSkiPjx1c2UgeGxpbms6aHJlZj0iI3ItMCIvPjwvZz4KPGcgdHJhbnNmb3JtPSJ0cmFuc2xhdGUoMjAzNywyOTEpIj48dXNlIHhsaW5rOmhyZWY9IiNsLTAiLz48L2c+CjxnIHRyYW5zZm9ybT0idHJhbnNsYXRlKDI1MjIsMjkxKSI+PHVzZSB4bGluazpocmVmPSIjci0wIi8+PC9nPgo8ZyB0cmFuc2Zvcm09InRyYW5zbGF0ZSgyNjE5LDI5MSkiPjx1c2UgeGxpbms6aHJlZj0iI3JlY3QtMCIvPjwvZz4KPGcgdHJhbnNmb3JtPSJ0cmFuc2xhdGUoMjcxNiwyOTEpIj48dXNlIHhsaW5rOmhyZWY9IiNsLTAiLz48L2c+CjxnIHRyYW5zZm9ybT0idHJhbnNsYXRlKDI5MTAsMjkxKSI+PHVzZSB4bGluazpocmVmPSIjci0wIi8+PC9nPgo8ZyB0cmFuc2Zvcm09InRyYW5zbGF0ZSgzMDA3LDI5MSkiPjx1c2UgeGxpbms6aHJlZj0iI2xiLTAiLz48L2c+CjxnIHRyYW5zZm9ybT0idHJhbnNsYXRlKDc3NiwzODgpIj48dXNlIHhsaW5rOmhyZWY9IiNuX3JiLTAiLz48L2c+CjxnIHRyYW5zZm9ybT0idHJhbnNsYXRlKDg3MywzODgpIj48dXNlIHhsaW5rOmhyZWY9IiNyZWN0LTAiLz48L2c+CjxnIHRyYW5zZm9ybT0idHJhbnNsYXRlKDk3MCwzODgpIj48dXNlIHhsaW5rOmhyZWY9IiNsLTAiLz48L2c+CjxnIHRyYW5zZm9ybT0idHJhbnNsYXRlKDExNjQsMzg4KSI+PHVzZSB4bGluazpocmVmPSIjcmVjdC0wIi8+PC9nPgo8ZyB0cmFuc2Zvcm09InRyYW5zbGF0ZSgxMzU4LDM4OCkiPjx1c2UgeGxpbms6aHJlZj0iI3J0LTAiLz48L2c+CjxnIHRyYW5zZm9ybT0idHJhbnNsYXRlKDE0NTUsMzg4KSI+PHVzZSB4bGluazpocmVmPSIjbC0wIi8+PC9nPgo8ZyB0cmFuc2Zvcm09InRyYW5zbGF0ZSgxNzQ2LDM4OCkiPjx1c2UgeGxpbms6aHJlZj0iI25fcmItMCIvPjwvZz4KPGcgdHJhbnNmb3JtPSJ0cmFuc2xhdGUoMTg0MywzODgpIj48dXNlIHhsaW5rOmhyZWY9IiNiLTAiLz48L2c+CjxnIHRyYW5zZm9ybT0idHJhbnNsYXRlKDIyMzEsMzg4KSI+PHVzZSB4bGluazpocmVmPSIjYi0wIi8+PC9nPgo8ZyB0cmFuc2Zvcm09InRyYW5zbGF0ZSgyODEzLDM4OCkiPjx1c2UgeGxpbms6aHJlZj0iI2VtcHR5LTAiLz48L2c+CjxnIHRyYW5zZm9ybT0idHJhbnNsYXRlKDMwMDcsMzg4KSI+PHVzZSB4bGluazpocmVmPSIjcnQtMCIvPjwvZz4KPGcgdHJhbnNmb3JtPSJ0cmFuc2xhdGUoMzEwNCwzODgpIj48dXNlIHhsaW5rOmhyZWY9IiNsYi0wIi8+PC9nPgo8ZyB0cmFuc2Zvcm09InRyYW5zbGF0ZSg3NzYsNDg1KSI+PHVzZSB4bGluazpocmVmPSIjcmItMCIvPjwvZz4KPGcgdHJhbnNmb3JtPSJ0cmFuc2xhdGUoODczLDQ4NSkiPjx1c2UgeGxpbms6aHJlZj0iI2x0LTAiLz48L2c+CjxnIHRyYW5zZm9ybT0idHJhbnNsYXRlKDExNjQsNDg1KSI+PHVzZSB4bGluazpocmVmPSIjcmVjdC0wIi8+PC9nPgo8ZyB0cmFuc2Zvcm09InRyYW5zbGF0ZSgxNzQ2LDQ4NSkiPjx1c2UgeGxpbms6aHJlZj0iI3JiLTAiLz48L2c+CjxnIHRyYW5zZm9ybT0idHJhbnNsYXRlKDE4NDMsNDg1KSI+PHVzZSB4bGluazpocmVmPSIjcmVjdC0wIi8+PC9nPgo8ZyB0cmFuc2Zvcm09InRyYW5zbGF0ZSgxOTQwLDQ4NSkiPjx1c2UgeGxpbms6aHJlZj0iI3JlY3QtMCIvPjwvZz4KPGcgdHJhbnNmb3JtPSJ0cmFuc2xhdGUoMjAzNyw0ODUpIj48dXNlIHhsaW5rOmhyZWY9IiNsLTAiLz48L2c+CjxnIHRyYW5zZm9ybT0idHJhbnNsYXRlKDIyMzEsNDg1KSI+PHVzZSB4bGluazpocmVmPSIjcnQtMCIvPjwvZz4KPGcgdHJhbnNmb3JtPSJ0cmFuc2xhdGUoMjMyOCw0ODUpIj48dXNlIHhsaW5rOmhyZWY9IiNyZWN0LTAiLz48L2c+CjxnIHRyYW5zZm9ybT0idHJhbnNsYXRlKDI0MjUsNDg1KSI+PHVzZSB4bGluazpocmVmPSIjcmVjdC0wIi8+PC9nPgo8ZyB0cmFuc2Zvcm09InRyYW5zbGF0ZSgyNTIyLDQ4NSkiPjx1c2UgeGxpbms6aHJlZj0iI3JlY3QtMCIvPjwvZz4KPGcgdHJhbnNmb3JtPSJ0cmFuc2xhdGUoMjYxOSw0ODUpIj48dXNlIHhsaW5rOmhyZWY9IiNsLTAiLz48L2c+CjxnIHRyYW5zZm9ybT0idHJhbnNsYXRlKDI5MTAsNDg1KSI+PHVzZSB4bGluazpocmVmPSIjYi0wIi8+PC9nPgo8ZyB0cmFuc2Zvcm09InRyYW5zbGF0ZSgzMTA0LDQ4NSkiPjx1c2UgeGxpbms6aHJlZj0iI3JlY3QtMCIvPjwvZz4KPGcgdHJhbnNmb3JtPSJ0cmFuc2xhdGUoNzc2LDU4MikiPjx1c2UgeGxpbms6aHJlZj0iI3JlY3QtMCIvPjwvZz4KPGcgdHJhbnNmb3JtPSJ0cmFuc2xhdGUoOTcwLDU4MikiPjx1c2UgeGxpbms6aHJlZj0iI2ItMCIvPjwvZz4KPGcgdHJhbnNmb3JtPSJ0cmFuc2xhdGUoMTE2NCw1ODIpIj48dXNlIHhsaW5rOmhyZWY9IiNyZWN0LTAiLz48L2c+CjxnIHRyYW5zZm9ybT0idHJhbnNsYXRlKDEzNTgsNTgyKSI+PHVzZSB4bGluazpocmVmPSIjYi0wIi8+PC9nPgo8ZyB0cmFuc2Zvcm09InRyYW5zbGF0ZSgxNTUyLDU4MikiPjx1c2UgeGxpbms6aHJlZj0iI2VtcHR5LTAiLz48L2c+CjxnIHRyYW5zZm9ybT0idHJhbnNsYXRlKDE3NDYsNTgyKSI+PHVzZSB4bGluazpocmVmPSIjcmVjdC0wIi8+PC9nPgo8ZyB0cmFuc2Zvcm09InRyYW5zbGF0ZSgxOTQwLDU4MikiPjx1c2UgeGxpbms6aHJlZj0iI3QtMCIvPjwvZz4KPGcgdHJhbnNmb3JtPSJ0cmFuc2xhdGUoMjEzNCw1ODIpIj48dXNlIHhsaW5rOmhyZWY9IiNlbXB0eS0wIi8+PC9nPgo8ZyB0cmFuc2Zvcm09InRyYW5zbGF0ZSgyMzI4LDU4MikiPjx1c2UgeGxpbms6aHJlZj0iI3JlY3QtMCIvPjwvZz4KPGcgdHJhbnNmb3JtPSJ0cmFuc2xhdGUoMjUyMiw1ODIpIj48dXNlIHhsaW5rOmhyZWY9IiN0LTAiLz48L2c+CjxnIHRyYW5zZm9ybT0idHJhbnNsYXRlKDI3MTYsNTgyKSI+PHVzZSB4bGluazpocmVmPSIjYi0wIi8+PC9nPgo8ZyB0cmFuc2Zvcm09InRyYW5zbGF0ZSgyOTEwLDU4MikiPjx1c2UgeGxpbms6aHJlZj0iI3QtMCIvPjwvZz4KPGcgdHJhbnNmb3JtPSJ0cmFuc2xhdGUoMzAwNyw1ODIpIj48dXNlIHhsaW5rOmhyZWY9IiNuX3JiLTAiLz48L2c+CjxnIHRyYW5zZm9ybT0idHJhbnNsYXRlKDMxMDQsNTgyKSI+PHVzZSB4bGluazpocmVmPSIjcmVjdC0wIi8+PC9nPgo8ZyB0cmFuc2Zvcm09InRyYW5zbGF0ZSg3NzYsNjc5KSI+PHVzZSB4bGluazpocmVmPSIjcmVjdC0wIi8+PC9nPgo8ZyB0cmFuc2Zvcm09InRyYW5zbGF0ZSg4NzMsNjc5KSI+PHVzZSB4bGluazpocmVmPSIjbl9yYi0wIi8+PC9nPgo8ZyB0cmFuc2Zvcm09InRyYW5zbGF0ZSg5NzAsNjc5KSI+PHVzZSB4bGluazpocmVmPSIjcmVjdC0wIi8+PC9nPgo8ZyB0cmFuc2Zvcm09InRyYW5zbGF0ZSgxMTY0LDY3OSkiPjx1c2UgeGxpbms6aHJlZj0iI3QtMCIvPjwvZz4KPGcgdHJhbnNmb3JtPSJ0cmFuc2xhdGUoMTM1OCw2NzkpIj48dXNlIHhsaW5rOmhyZWY9IiNyZWN0LTAiLz48L2c+CjxnIHRyYW5zZm9ybT0idHJhbnNsYXRlKDE3NDYsNjc5KSI+PHVzZSB4bGluazpocmVmPSIjcnQtMCIvPjwvZz4KPGcgdHJhbnNmb3JtPSJ0cmFuc2xhdGUoMTg0Myw2NzkpIj48dXNlIHhsaW5rOmhyZWY9IiNsLTAiLz48L2c+CjxnIHRyYW5zZm9ybT0idHJhbnNsYXRlKDIxMzQsNjc5KSI+PHVzZSB4bGluazpocmVmPSIjbl9yYi0wIi8+PC9nPgo8ZyB0cmFuc2Zvcm09InRyYW5zbGF0ZSgyMjMxLDY3OSkiPjx1c2UgeGxpbms6aHJlZj0iI3JiLTAiLz48L2c+CjxnIHRyYW5zZm9ybT0idHJhbnNsYXRlKDIzMjgsNjc5KSI+PHVzZSB4bGluazpocmVmPSIjbHQtMCIvPjwvZz4KPGcgdHJhbnNmb3JtPSJ0cmFuc2xhdGUoMjcxNiw2NzkpIj48dXNlIHhsaW5rOmhyZWY9IiN0LTAiLz48L2c+CjxnIHRyYW5zZm9ybT0idHJhbnNsYXRlKDMwMDcsNjc5KSI+PHVzZSB4bGluazpocmVmPSIjcmItMCIvPjwvZz4KPGcgdHJhbnNmb3JtPSJ0cmFuc2xhdGUoMzEwNCw2NzkpIj48dXNlIHhsaW5rOmhyZWY9IiNsdC0wIi8+PC9nPgo8ZyB0cmFuc2Zvcm09InRyYW5zbGF0ZSgxOTQsNzc2KSI+PHVzZSB4bGluazpocmVmPSIjci0wIi8+PC9nPgo8ZyB0cmFuc2Zvcm09InRyYW5zbGF0ZSgyOTEsNzc2KSI+PHVzZSB4bGluazpocmVmPSIjcmVjdC0wIi8+PC9nPgo8ZyB0cmFuc2Zvcm09InRyYW5zbGF0ZSgzODgsNzc2KSI+PHVzZSB4bGluazpocmVmPSIjbGItMCIvPjwvZz4KPGcgdHJhbnNmb3JtPSJ0cmFuc2xhdGUoNTgyLDc3NikiPjx1c2UgeGxpbms6aHJlZj0iI2VtcHR5LTAiLz48L2c+CjxnIHRyYW5zZm9ybT0idHJhbnNsYXRlKDc3Niw3NzYpIj48dXNlIHhsaW5rOmhyZWY9IiNydC0wIi8+PC9nPgo8ZyB0cmFuc2Zvcm09InRyYW5zbGF0ZSg4NzMsNzc2KSI+PHVzZSB4bGluazpocmVmPSIjcmVjdC0wIi8+PC9nPgo8ZyB0cmFuc2Zvcm09InRyYW5zbGF0ZSg5NzAsNzc2KSI+PHVzZSB4bGluazpocmVmPSIjcmVjdC0wIi8+PC9nPgo8ZyB0cmFuc2Zvcm09InRyYW5zbGF0ZSgxMDY3LDc3NikiPjx1c2UgeGxpbms6aHJlZj0iI2wtMCIvPjwvZz4KPGcgdHJhbnNmb3JtPSJ0cmFuc2xhdGUoMTM1OCw3NzYpIj48dXNlIHhsaW5rOmhyZWY9IiN0LTAiLz48L2c+CjxnIHRyYW5zZm9ybT0idHJhbnNsYXRlKDE1NTIsNzc2KSI+PHVzZSB4bGluazpocmVmPSIjbl9yYi0wIi8+PC9nPgo8ZyB0cmFuc2Zvcm09InRyYW5zbGF0ZSgxNjQ5LDc3NikiPjx1c2UgeGxpbms6aHJlZj0iI2ItMCIvPjwvZz4KPGcgdHJhbnNmb3JtPSJ0cmFuc2xhdGUoMTk0MCw3NzYpIj48dXNlIHhsaW5rOmhyZWY9IiNyYi0wIi8+PC9nPgo8ZyB0cmFuc2Zvcm09InRyYW5zbGF0ZSgyMDM3LDc3NikiPjx1c2UgeGxpbms6aHJlZj0iI3JlY3QtMCIvPjwvZz4KPGcgdHJhbnNmb3JtPSJ0cmFuc2xhdGUoMjEzNCw3NzYpIj48dXNlIHhsaW5rOmhyZWY9IiNyZWN0LTAiLz48L2c+CjxnIHRyYW5zZm9ybT0idHJhbnNsYXRlKDIyMzEsNzc2KSI+PHVzZSB4bGluazpocmVmPSIjbHQtMCIvPjwvZz4KPGcgdHJhbnNmb3JtPSJ0cmFuc2xhdGUoMjMyOCw3NzYpIj48dXNlIHhsaW5rOmhyZWY9IiNuX3JiLTAiLz48L2c+CjxnIHRyYW5zZm9ybT0idHJhbnNsYXRlKDI0MjUsNzc2KSI+PHVzZSB4bGluazpocmVmPSIjYi0wIi8+PC9nPgo8ZyB0cmFuc2Zvcm09InRyYW5zbGF0ZSgyNjE5LDc3NikiPjx1c2UgeGxpbms6aHJlZj0iI2VtcHR5LTAiLz48L2c+CjxnIHRyYW5zZm9ybT0idHJhbnNsYXRlKDI4MTMsNzc2KSI+PHVzZSB4bGluazpocmVmPSIjYi0wIi8+PC9nPgo8ZyB0cmFuc2Zvcm09InRyYW5zbGF0ZSgzMDA3LDc3NikiPjx1c2UgeGxpbms6aHJlZj0iI3JlY3QtMCIvPjwvZz4KPGcgdHJhbnNmb3JtPSJ0cmFuc2xhdGUoMzIwMSw3NzYpIj48dXNlIHhsaW5rOmhyZWY9IiNyLTAiLz48L2c+CjxnIHRyYW5zZm9ybT0idHJhbnNsYXRlKDMyOTgsNzc2KSI+PHVzZSB4bGluazpocmVmPSIjcmVjdC0wIi8+PC9nPgo8ZyB0cmFuc2Zvcm09InRyYW5zbGF0ZSgzMzk1LDc3NikiPjx1c2UgeGxpbms6aHJlZj0iI2xiLTAiLz48L2c+CjxnIHRyYW5zZm9ybT0idHJhbnNsYXRlKDM2ODYsNzc2KSI+PHVzZSB4bGluazpocmVmPSIjcmItMCIvPjwvZz4KPGcgdHJhbnNmb3JtPSJ0cmFuc2xhdGUoMzc4Myw3NzYpIj48dXNlIHhsaW5rOmhyZWY9IiNyZWN0LTAiLz48L2c+CjxnIHRyYW5zZm9ybT0idHJhbnNsYXRlKDM4ODAsNzc2KSI+PHVzZSB4bGluazpocmVmPSIjbC0wIi8+PC9nPgo8ZyB0cmFuc2Zvcm09InRyYW5zbGF0ZSgyOTEsODczKSI+PHVzZSB4bGluazpocmVmPSIjcnQtMCIvPjwvZz4KPGcgdHJhbnNmb3JtPSJ0cmFuc2xhdGUoMzg4LDg3MykiPjx1c2UgeGxpbms6aHJlZj0iI3JlY3QtMCIvPjwvZz4KPGcgdHJhbnNmb3JtPSJ0cmFuc2xhdGUoNjc5LDg3MykiPjx1c2UgeGxpbms6aHJlZj0iI2VtcHR5LTAiLz48L2c+CjxnIHRyYW5zZm9ybT0idHJhbnNsYXRlKDk3MCw4NzMpIj48dXNlIHhsaW5rOmhyZWY9IiNyZWN0LTAiLz48L2c+CjxnIHRyYW5zZm9ybT0idHJhbnNsYXRlKDExNjQsODczKSI+PHVzZSB4bGluazpocmVmPSIjZW1wdHktMCIvPjwvZz4KPGcgdHJhbnNmb3JtPSJ0cmFuc2xhdGUoMTQ1NSw4NzMpIj48dXNlIHhsaW5rOmhyZWY9IiNyLTAiLz48L2c+CjxnIHRyYW5zZm9ybT0idHJhbnNsYXRlKDE1NTIsODczKSI+PHVzZSB4bGluazpocmVmPSIjcmVjdC0wIi8+PC9nPgo8ZyB0cmFuc2Zvcm09InRyYW5zbGF0ZSgxNjQ5LDg3MykiPjx1c2UgeGxpbms6aHJlZj0iI3JlY3QtMCIvPjwvZz4KPGcgdHJhbnNmb3JtPSJ0cmFuc2xhdGUoMTk0MCw4NzMpIj48dXNlIHhsaW5rOmhyZWY9IiNyZWN0LTAiLz48L2c+CjxnIHRyYW5zZm9ybT0idHJhbnNsYXRlKDIxMzQsODczKSI+PHVzZSB4bGluazpocmVmPSIjcmVjdC0wIi8+PC9nPgo8ZyB0cmFuc2Zvcm09InRyYW5zbGF0ZSgyMzI4LDg3MykiPjx1c2UgeGxpbms6aHJlZj0iI3JiLTAiLz48L2c+CjxnIHRyYW5zZm9ybT0idHJhbnNsYXRlKDI0MjUsODczKSI+PHVzZSB4bGluazpocmVmPSIjcmVjdC0wIi8+PC9nPgo8ZyB0cmFuc2Zvcm09InRyYW5zbGF0ZSgyNTIyLDg3MykiPjx1c2UgeGxpbms6aHJlZj0iI2wtMCIvPjwvZz4KPGcgdHJhbnNmb3JtPSJ0cmFuc2xhdGUoMjgxMyw4NzMpIj48dXNlIHhsaW5rOmhyZWY9IiN0LTAiLz48L2c+CjxnIHRyYW5zZm9ybT0idHJhbnNsYXRlKDMwMDcsODczKSI+PHVzZSB4bGluazpocmVmPSIjcnQtMCIvPjwvZz4KPGcgdHJhbnNmb3JtPSJ0cmFuc2xhdGUoMzEwNCw4NzMpIj48dXNlIHhsaW5rOmhyZWY9IiNsYi0wIi8+PC9nPgo8ZyB0cmFuc2Zvcm09InRyYW5zbGF0ZSgzMjk4LDg3MykiPjx1c2UgeGxpbms6aHJlZj0iI3J0LTAiLz48L2c+CjxnIHRyYW5zZm9ybT0idHJhbnNsYXRlKDMzOTUsODczKSI+PHVzZSB4bGluazpocmVmPSIjcmVjdC0wIi8+PC9nPgo8ZyB0cmFuc2Zvcm09InRyYW5zbGF0ZSgzNDkyLDg3MykiPjx1c2UgeGxpbms6aHJlZj0iI2xiLTAiLz48L2c+CjxnIHRyYW5zZm9ybT0idHJhbnNsYXRlKDM2ODYsODczKSI+PHVzZSB4bGluazpocmVmPSIjdC0wIi8+PC9nPgo8ZyB0cmFuc2Zvcm09InRyYW5zbGF0ZSgwLDk3MCkiPjx1c2UgeGxpbms6aHJlZj0iI3JiLTAiLz48L2c+CjxnIHRyYW5zZm9ybT0idHJhbnNsYXRlKDk3LDk3MCkiPjx1c2UgeGxpbms6aHJlZj0iI3JlY3QtMCIvPjwvZz4KPGcgdHJhbnNmb3JtPSJ0cmFuc2xhdGUoMTk0LDk3MCkiPjx1c2UgeGxpbms6aHJlZj0iI2xiLTAiLz48L2c+CjxnIHRyYW5zZm9ybT0idHJhbnNsYXRlKDM4OCw5NzApIj48dXNlIHhsaW5rOmhyZWY9IiNyZWN0LTAiLz48L2c+CjxnIHRyYW5zZm9ybT0idHJhbnNsYXRlKDU4Miw5NzApIj48dXNlIHhsaW5rOmhyZWY9IiNlbXB0eS0wIi8+PC9nPgo8ZyB0cmFuc2Zvcm09InRyYW5zbGF0ZSg3NzYsOTcwKSI+PHVzZSB4bGluazpocmVmPSIjYi0wIi8+PC9nPgo8ZyB0cmFuc2Zvcm09InRyYW5zbGF0ZSg5NzAsOTcwKSI+PHVzZSB4bGluazpocmVmPSIjcmVjdC0wIi8+PC9nPgo8ZyB0cmFuc2Zvcm09InRyYW5zbGF0ZSgxMDY3LDk3MCkiPjx1c2UgeGxpbms6aHJlZj0iI2xiLTAiLz48L2c+CjxnIHRyYW5zZm9ybT0idHJhbnNsYXRlKDExNjQsOTcwKSI+PHVzZSB4bGluazpocmVmPSIjbl9yYi0wIi8+PC9nPgo8ZyB0cmFuc2Zvcm09InRyYW5zbGF0ZSgxMjYxLDk3MCkiPjx1c2UgeGxpbms6aHJlZj0iI3JiLTAiLz48L2c+CjxnIHRyYW5zZm9ybT0idHJhbnNsYXRlKDEzNTgsOTcwKSI+PHVzZSB4bGluazpocmVmPSIjbC0wIi8+PC9nPgo8ZyB0cmFuc2Zvcm09InRyYW5zbGF0ZSgxNjQ5LDk3MCkiPjx1c2UgeGxpbms6aHJlZj0iI3J0LTAiLz48L2c+CjxnIHRyYW5zZm9ybT0idHJhbnNsYXRlKDE3NDYsOTcwKSI+PHVzZSB4bGluazpocmVmPSIjbGItMCIvPjwvZz4KPGcgdHJhbnNmb3JtPSJ0cmFuc2xhdGUoMTk0MCw5NzApIj48dXNlIHhsaW5rOmhyZWY9IiNyZWN0LTAiLz48L2c+CjxnIHRyYW5zZm9ybT0idHJhbnNsYXRlKDIwMzcsOTcwKSI+PHVzZSB4bGluazpocmVmPSIjcmVjdC0wIi8+PC9nPgo8ZyB0cmFuc2Zvcm09InRyYW5zbGF0ZSgyMTM0LDk3MCkiPjx1c2UgeGxpbms6aHJlZj0iI3JlY3QtMCIvPjwvZz4KPGcgdHJhbnNmb3JtPSJ0cmFuc2xhdGUoMjIzMSw5NzApIj48dXNlIHhsaW5rOmhyZWY9IiNuX3JiLTAiLz48L2c+CjxnIHRyYW5zZm9ybT0idHJhbnNsYXRlKDIzMjgsOTcwKSI+PHVzZSB4bGluazpocmVmPSIjcmVjdC0wIi8+PC9nPgo8ZyB0cmFuc2Zvcm09InRyYW5zbGF0ZSgyNjE5LDk3MCkiPjx1c2UgeGxpbms6aHJlZj0iI3ItMCIvPjwvZz4KPGcgdHJhbnNmb3JtPSJ0cmFuc2xhdGUoMjcxNiw5NzApIj48dXNlIHhsaW5rOmhyZWY9IiNsLTAiLz48L2c+CjxnIHRyYW5zZm9ybT0idHJhbnNsYXRlKDI5MTAsOTcwKSI+PHVzZSB4bGluazpocmVmPSIjZW1wdHktMCIvPjwvZz4KPGcgdHJhbnNmb3JtPSJ0cmFuc2xhdGUoMzEwNCw5NzApIj48dXNlIHhsaW5rOmhyZWY9IiNyZWN0LTAiLz48L2c+CjxnIHRyYW5zZm9ybT0idHJhbnNsYXRlKDMyMDEsOTcwKSI+PHVzZSB4bGluazpocmVmPSIjbC0wIi8+PC9nPgo8ZyB0cmFuc2Zvcm09InRyYW5zbGF0ZSgzMzk1LDk3MCkiPjx1c2UgeGxpbms6aHJlZj0iI3J0LTAiLz48L2c+CjxnIHRyYW5zZm9ybT0idHJhbnNsYXRlKDM0OTIsOTcwKSI+PHVzZSB4bGluazpocmVmPSIjcmVjdC0wIi8+PC9nPgo8ZyB0cmFuc2Zvcm09InRyYW5zbGF0ZSgwLDEwNjcpIj48dXNlIHhsaW5rOmhyZWY9IiNydC0wIi8+PC9nPgo8ZyB0cmFuc2Zvcm09InRyYW5zbGF0ZSg5NywxMDY3KSI+PHVzZSB4bGluazpocmVmPSIjcmVjdC0wIi8+PC9nPgo8ZyB0cmFuc2Zvcm09InRyYW5zbGF0ZSgxOTQsMTA2NykiPjx1c2UgeGxpbms6aHJlZj0iI2x0LTAiLz48L2c+CjxnIHRyYW5zZm9ybT0idHJhbnNsYXRlKDM4OCwxMDY3KSI+PHVzZSB4bGluazpocmVmPSIjcmVjdC0wIi8+PC9nPgo8ZyB0cmFuc2Zvcm09InRyYW5zbGF0ZSg0ODUsMTA2NykiPjx1c2UgeGxpbms6aHJlZj0iI2xiLTAiLz48L2c+CjxnIHRyYW5zZm9ybT0idHJhbnNsYXRlKDc3NiwxMDY3KSI+PHVzZSB4bGluazpocmVmPSIjdC0wIi8+PC9nPgo8ZyB0cmFuc2Zvcm09InRyYW5zbGF0ZSg5NzAsMTA2NykiPjx1c2UgeGxpbms6aHJlZj0iI3JlY3QtMCIvPjwvZz4KPGcgdHJhbnNmb3JtPSJ0cmFuc2xhdGUoMTA2NywxMDY3KSI+PHVzZSB4bGluazpocmVmPSIjcmVjdC0wIi8+PC9nPgo8ZyB0cmFuc2Zvcm09InRyYW5zbGF0ZSgxMTY0LDEwNjcpIj48dXNlIHhsaW5rOmhyZWY9IiNyZWN0LTAiLz48L2c+CjxnIHRyYW5zZm9ybT0idHJhbnNsYXRlKDEyNjEsMTA2NykiPjx1c2UgeGxpbms6aHJlZj0iI2x0LTAiLz48L2c+CjxnIHRyYW5zZm9ybT0idHJhbnNsYXRlKDEzNTgsMTA2NykiPjx1c2UgeGxpbms6aHJlZj0iI25fcmItMCIvPjwvZz4KPGcgdHJhbnNmb3JtPSJ0cmFuc2xhdGUoMTQ1NSwxMDY3KSI+PHVzZSB4bGluazpocmVmPSIjcmItMCIvPjwvZz4KPGcgdHJhbnNmb3JtPSJ0cmFuc2xhdGUoMTU1MiwxMDY3KSI+PHVzZSB4bGluazpocmVmPSIjbC0wIi8+PC9nPgo8ZyB0cmFuc2Zvcm09InRyYW5zbGF0ZSgxNzQ2LDEwNjcpIj48dXNlIHhsaW5rOmhyZWY9IiNyZWN0LTAiLz48L2c+CjxnIHRyYW5zZm9ybT0idHJhbnNsYXRlKDE5NDAsMTA2NykiPjx1c2UgeGxpbms6aHJlZj0iI3J0LTAiLz48L2c+CjxnIHRyYW5zZm9ybT0idHJhbnNsYXRlKDIwMzcsMTA2NykiPjx1c2UgeGxpbms6aHJlZj0iI3JlY3QtMCIvPjwvZz4KPGcgdHJhbnNmb3JtPSJ0cmFuc2xhdGUoMjEzNCwxMDY3KSI+PHVzZSB4bGluazpocmVmPSIjcmVjdC0wIi8+PC9nPgo8ZyB0cmFuc2Zvcm09InRyYW5zbGF0ZSgyMjMxLDEwNjcpIj48dXNlIHhsaW5rOmhyZWY9IiNyZWN0LTAiLz48L2c+CjxnIHRyYW5zZm9ybT0idHJhbnNsYXRlKDIzMjgsMTA2NykiPjx1c2UgeGxpbms6aHJlZj0iI3JlY3QtMCIvPjwvZz4KPGcgdHJhbnNmb3JtPSJ0cmFuc2xhdGUoMzAwNywxMDY3KSI+PHVzZSB4bGluazpocmVmPSIjcmItMCIvPjwvZz4KPGcgdHJhbnNmb3JtPSJ0cmFuc2xhdGUoMzEwNCwxMDY3KSI+PHVzZSB4bGluazpocmVmPSIjbHQtMCIvPjwvZz4KPGcgdHJhbnNmb3JtPSJ0cmFuc2xhdGUoMzI5OCwxMDY3KSI+PHVzZSB4bGluazpocmVmPSIjZW1wdHktMCIvPjwvZz4KPGcgdHJhbnNmb3JtPSJ0cmFuc2xhdGUoMzQ5MiwxMDY3KSI+PHVzZSB4bGluazpocmVmPSIjcnQtMCIvPjwvZz4KPGcgdHJhbnNmb3JtPSJ0cmFuc2xhdGUoMzU4OSwxMDY3KSI+PHVzZSB4bGluazpocmVmPSIjbGItMCIvPjwvZz4KPGcgdHJhbnNmb3JtPSJ0cmFuc2xhdGUoMzg4MCwxMDY3KSI+PHVzZSB4bGluazpocmVmPSIjZW1wdHktMCIvPjwvZz4KPGcgdHJhbnNmb3JtPSJ0cmFuc2xhdGUoMzg4LDExNjQpIj48dXNlIHhsaW5rOmhyZWY9IiNyZWN0LTAiLz48L2c+CjxnIHRyYW5zZm9ybT0idHJhbnNsYXRlKDQ4NSwxMTY0KSI+PHVzZSB4bGluazpocmVmPSIjcmVjdC0wIi8+PC9nPgo8ZyB0cmFuc2Zvcm09InRyYW5zbGF0ZSg1ODIsMTE2NCkiPjx1c2UgeGxpbms6aHJlZj0iI3JlY3QtMCIvPjwvZz4KPGcgdHJhbnNmb3JtPSJ0cmFuc2xhdGUoNjc5LDExNjQpIj48dXNlIHhsaW5rOmhyZWY9IiNsLTAiLz48L2c+CjxnIHRyYW5zZm9ybT0idHJhbnNsYXRlKDk3MCwxMTY0KSI+PHVzZSB4bGluazpocmVmPSIjcnQtMCIvPjwvZz4KPGcgdHJhbnNmb3JtPSJ0cmFuc2xhdGUoMTA2NywxMTY0KSI+PHVzZSB4bGluazpocmVmPSIjcmVjdC0wIi8+PC9nPgo8ZyB0cmFuc2Zvcm09InRyYW5zbGF0ZSgxMTY0LDExNjQpIj48dXNlIHhsaW5rOmhyZWY9IiNsdC0wIi8+PC9nPgo8ZyB0cmFuc2Zvcm09InRyYW5zbGF0ZSgxMzU4LDExNjQpIj48dXNlIHhsaW5rOmhyZWY9IiNyYi0wIi8+PC9nPgo8ZyB0cmFuc2Zvcm09InRyYW5zbGF0ZSgxNDU1LDExNjQpIj48dXNlIHhsaW5rOmhyZWY9IiNyZWN0LTAiLz48L2c+CjxnIHRyYW5zZm9ybT0idHJhbnNsYXRlKDE3NDYsMTE2NCkiPjx1c2UgeGxpbms6aHJlZj0iI3JlY3QtMCIvPjwvZz4KPGcgdHJhbnNmb3JtPSJ0cmFuc2xhdGUoMTg0MywxMTY0KSI+PHVzZSB4bGluazpocmVmPSIjbC0wIi8+PC9nPgo8ZyB0cmFuc2Zvcm09InRyYW5zbGF0ZSgyMDM3LDExNjQpIj48dXNlIHhsaW5rOmhyZWY9IiN0LTAiLz48L2c+CjxnIHRyYW5zZm9ybT0idHJhbnNsYXRlKDIyMzEsMTE2NCkiPjx1c2UgeGxpbms6aHJlZj0iI3J0LTAiLz48L2c+CjxnIHRyYW5zZm9ybT0idHJhbnNsYXRlKDIzMjgsMTE2NCkiPjx1c2UgeGxpbms6aHJlZj0iI2x0LTAiLz48L2c+CjxnIHRyYW5zZm9ybT0idHJhbnNsYXRlKDI1MjIsMTE2NCkiPjx1c2UgeGxpbms6aHJlZj0iI3ItMCIvPjwvZz4KPGcgdHJhbnNmb3JtPSJ0cmFuc2xhdGUoMjYxOSwxMTY0KSI+PHVzZSB4bGluazpocmVmPSIjcmVjdC0wIi8+PC9nPgo8ZyB0cmFuc2Zvcm09InRyYW5zbGF0ZSgyNzE2LDExNjQpIj48dXNlIHhsaW5rOmhyZWY9IiNyZWN0LTAiLz48L2c+CjxnIHRyYW5zZm9ybT0idHJhbnNsYXRlKDI4MTMsMTE2NCkiPjx1c2UgeGxpbms6aHJlZj0iI2xiLTAiLz48L2c+CjxnIHRyYW5zZm9ybT0idHJhbnNsYXRlKDMwMDcsMTE2NCkiPjx1c2UgeGxpbms6aHJlZj0iI3QtMCIvPjwvZz4KPGcgdHJhbnNmb3JtPSJ0cmFuc2xhdGUoMzEwNCwxMTY0KSI+PHVzZSB4bGluazpocmVmPSIjbl9yYi0wIi8+PC9nPgo8ZyB0cmFuc2Zvcm09InRyYW5zbGF0ZSgzMjAxLDExNjQpIj48dXNlIHhsaW5rOmhyZWY9IiNiLTAiLz48L2c+CjxnIHRyYW5zZm9ybT0idHJhbnNsYXRlKDM1ODksMTE2NCkiPjx1c2UgeGxpbms6aHJlZj0iI3JlY3QtMCIvPjwvZz4KPGcgdHJhbnNmb3JtPSJ0cmFuc2xhdGUoMzY4NiwxMTY0KSI+PHVzZSB4bGluazpocmVmPSIjcmVjdC0wIi8+PC9nPgo8ZyB0cmFuc2Zvcm09InRyYW5zbGF0ZSgzNzgzLDExNjQpIj48dXNlIHhsaW5rOmhyZWY9IiNsLTAiLz48L2c+CjxnIHRyYW5zZm9ybT0idHJhbnNsYXRlKDM4OCwxMjYxKSI+PHVzZSB4bGluazpocmVmPSIjcmVjdC0wIi8+PC9nPgo8ZyB0cmFuc2Zvcm09InRyYW5zbGF0ZSg3NzYsMTI2MSkiPjx1c2UgeGxpbms6aHJlZj0iI2VtcHR5LTAiLz48L2c+CjxnIHRyYW5zZm9ybT0idHJhbnNsYXRlKDEwNjcsMTI2MSkiPjx1c2UgeGxpbms6aHJlZj0iI3JlY3QtMCIvPjwvZz4KPGcgdHJhbnNmb3JtPSJ0cmFuc2xhdGUoMTM1OCwxMjYxKSI+PHVzZSB4bGluazpocmVmPSIjcnQtMCIvPjwvZz4KPGcgdHJhbnNmb3JtPSJ0cmFuc2xhdGUoMTQ1NSwxMjYxKSI+PHVzZSB4bGluazpocmVmPSIjcmVjdC0wIi8+PC9nPgo8ZyB0cmFuc2Zvcm09InRyYW5zbGF0ZSgxNjQ5LDEyNjEpIj48dXNlIHhsaW5rOmhyZWY9IiNuX3JiLTAiLz48L2c+CjxnIHRyYW5zZm9ybT0idHJhbnNsYXRlKDE3NDYsMTI2MSkiPjx1c2UgeGxpbms6aHJlZj0iI3JlY3QtMCIvPjwvZz4KPGcgdHJhbnNmb3JtPSJ0cmFuc2xhdGUoMjYxOSwxMjYxKSI+PHVzZSB4bGluazpocmVmPSIjcmVjdC0wIi8+PC9nPgo8ZyB0cmFuc2Zvcm09InRyYW5zbGF0ZSgyODEzLDEyNjEpIj48dXNlIHhsaW5rOmhyZWY9IiNyZWN0LTAiLz48L2c+CjxnIHRyYW5zZm9ybT0idHJhbnNsYXRlKDI5MTAsMTI2MSkiPjx1c2UgeGxpbms6aHJlZj0iI2xiLTAiLz48L2c+CjxnIHRyYW5zZm9ybT0idHJhbnNsYXRlKDMxMDQsMTI2MSkiPjx1c2UgeGxpbms6aHJlZj0iI3ItMCIvPjwvZz4KPGcgdHJhbnNmb3JtPSJ0cmFuc2xhdGUoMzIwMSwxMjYxKSI+PHVzZSB4bGluazpocmVmPSIjcmVjdC0wIi8+PC9nPgo8ZyB0cmFuc2Zvcm09InRyYW5zbGF0ZSgzMzk1LDEyNjEpIj48dXNlIHhsaW5rOmhyZWY9IiNyLTAiLz48L2c+CjxnIHRyYW5zZm9ybT0idHJhbnNsYXRlKDM0OTIsMTI2MSkiPjx1c2UgeGxpbms6aHJlZj0iI3JlY3QtMCIvPjwvZz4KPGcgdHJhbnNmb3JtPSJ0cmFuc2xhdGUoMzU4OSwxMjYxKSI+PHVzZSB4bGluazpocmVmPSIjcmVjdC0wIi8+PC9nPgo8ZyB0cmFuc2Zvcm09InRyYW5zbGF0ZSgzODgwLDEyNjEpIj48dXNlIHhsaW5rOmhyZWY9IiNlbXB0eS0wIi8+PC9nPgo8ZyB0cmFuc2Zvcm09InRyYW5zbGF0ZSgzODgsMTM1OCkiPjx1c2UgeGxpbms6aHJlZj0iI3JlY3QtMCIvPjwvZz4KPGcgdHJhbnNmb3JtPSJ0cmFuc2xhdGUoNTgyLDEzNTgpIj48dXNlIHhsaW5rOmhyZWY9IiNyLTAiLz48L2c+CjxnIHRyYW5zZm9ybT0idHJhbnNsYXRlKDY3OSwxMzU4KSI+PHVzZSB4bGluazpocmVmPSIjbC0wIi8+PC9nPgo8ZyB0cmFuc2Zvcm09InRyYW5zbGF0ZSg4NzMsMTM1OCkiPjx1c2UgeGxpbms6aHJlZj0iI25fcmItMCIvPjwvZz4KPGcgdHJhbnNmb3JtPSJ0cmFuc2xhdGUoOTcwLDEzNTgpIj48dXNlIHhsaW5rOmhyZWY9IiNyYi0wIi8+PC9nPgo8ZyB0cmFuc2Zvcm09InRyYW5zbGF0ZSgxMDY3LDEzNTgpIj48dXNlIHhsaW5rOmhyZWY9IiNyZWN0LTAiLz48L2c+CjxnIHRyYW5zZm9ybT0idHJhbnNsYXRlKDExNjQsMTM1OCkiPjx1c2UgeGxpbms6aHJlZj0iI3JlY3QtMCIvPjwvZz4KPGcgdHJhbnNmb3JtPSJ0cmFuc2xhdGUoMTI2MSwxMzU4KSI+PHVzZSB4bGluazpocmVmPSIjbC0wIi8+PC9nPgo8ZyB0cmFuc2Zvcm09InRyYW5zbGF0ZSgxNDU1LDEzNTgpIj48dXNlIHhsaW5rOmhyZWY9IiNyZWN0LTAiLz48L2c+CjxnIHRyYW5zZm9ybT0idHJhbnNsYXRlKDE1NTIsMTM1OCkiPjx1c2UgeGxpbms6aHJlZj0iI3JlY3QtMCIvPjwvZz4KPGcgdHJhbnNmb3JtPSJ0cmFuc2xhdGUoMTY0OSwxMzU4KSI+PHVzZSB4bGluazpocmVmPSIjcmVjdC0wIi8+PC9nPgo8ZyB0cmFuc2Zvcm09InRyYW5zbGF0ZSgxNzQ2LDEzNTgpIj48dXNlIHhsaW5rOmhyZWY9IiNyZWN0LTAiLz48L2c+CjxnIHRyYW5zZm9ybT0idHJhbnNsYXRlKDE4NDMsMTM1OCkiPjx1c2UgeGxpbms6aHJlZj0iI3JlY3QtMCIvPjwvZz4KPGcgdHJhbnNmb3JtPSJ0cmFuc2xhdGUoMTk0MCwxMzU4KSI+PHVzZSB4bGluazpocmVmPSIjbC0wIi8+PC9nPgo8ZyB0cmFuc2Zvcm09InRyYW5zbGF0ZSgyMDM3LDEzNTgpIj48dXNlIHhsaW5rOmhyZWY9IiNuX3JiLTAiLz48L2c+CjxnIHRyYW5zZm9ybT0idHJhbnNsYXRlKDIxMzQsMTM1OCkiPjx1c2UgeGxpbms6aHJlZj0iI2ItMCIvPjwvZz4KPGcgdHJhbnNmb3JtPSJ0cmFuc2xhdGUoMjUyMiwxMzU4KSI+PHVzZSB4bGluazpocmVmPSIjbl9yYi0wIi8+PC9nPgo8ZyB0cmFuc2Zvcm09InRyYW5zbGF0ZSgyNjE5LDEzNTgpIj48dXNlIHhsaW5rOmhyZWY9IiNyZWN0LTAiLz48L2c+CjxnIHRyYW5zZm9ybT0idHJhbnNsYXRlKDI3MTYsMTM1OCkiPjx1c2UgeGxpbms6aHJlZj0iI3JlY3QtMCIvPjwvZz4KPGcgdHJhbnNmb3JtPSJ0cmFuc2xhdGUoMjgxMywxMzU4KSI+PHVzZSB4bGluazpocmVmPSIjcmVjdC0wIi8+PC9nPgo8ZyB0cmFuc2Zvcm09InRyYW5zbGF0ZSgyOTEwLDEzNTgpIj48dXNlIHhsaW5rOmhyZWY9IiNyZWN0LTAiLz48L2c+CjxnIHRyYW5zZm9ybT0idHJhbnNsYXRlKDMwMDcsMTM1OCkiPjx1c2UgeGxpbms6aHJlZj0iI2xiLTAiLz48L2c+CjxnIHRyYW5zZm9ybT0idHJhbnNsYXRlKDMyMDEsMTM1OCkiPjx1c2UgeGxpbms6aHJlZj0iI3QtMCIvPjwvZz4KPGcgdHJhbnNmb3JtPSJ0cmFuc2xhdGUoMzQ5MiwxMzU4KSI+PHVzZSB4bGluazpocmVmPSIjcmVjdC0wIi8+PC9nPgo8ZyB0cmFuc2Zvcm09InRyYW5zbGF0ZSgzNTg5LDEzNTgpIj48dXNlIHhsaW5rOmhyZWY9IiNsdC0wIi8+PC9nPgo8ZyB0cmFuc2Zvcm09InRyYW5zbGF0ZSgzNzgzLDEzNTgpIj48dXNlIHhsaW5rOmhyZWY9IiNlbXB0eS0wIi8+PC9nPgo8ZyB0cmFuc2Zvcm09InRyYW5zbGF0ZSg5NywxNDU1KSI+PHVzZSB4bGluazpocmVmPSIjYi0wIi8+PC9nPgo8ZyB0cmFuc2Zvcm09InRyYW5zbGF0ZSgzODgsMTQ1NSkiPjx1c2UgeGxpbms6aHJlZj0iI3QtMCIvPjwvZz4KPGcgdHJhbnNmb3JtPSJ0cmFuc2xhdGUoNzc2LDE0NTUpIj48dXNlIHhsaW5rOmhyZWY9IiNyYi0wIi8+PC9nPgo8ZyB0cmFuc2Zvcm09InRyYW5zbGF0ZSg4NzMsMTQ1NSkiPjx1c2UgeGxpbms6aHJlZj0iI3JlY3QtMCIvPjwvZz4KPGcgdHJhbnNmb3JtPSJ0cmFuc2xhdGUoOTcwLDE0NTUpIj48dXNlIHhsaW5rOmhyZWY9IiNyZWN0LTAiLz48L2c+CjxnIHRyYW5zZm9ybT0idHJhbnNsYXRlKDEwNjcsMTQ1NSkiPjx1c2UgeGxpbms6aHJlZj0iI3JlY3QtMCIvPjwvZz4KPGcgdHJhbnNmb3JtPSJ0cmFuc2xhdGUoMTE2NCwxNDU1KSI+PHVzZSB4bGluazpocmVmPSIjcmVjdC0wIi8+PC9nPgo8ZyB0cmFuc2Zvcm09InRyYW5zbGF0ZSgxNDU1LDE0NTUpIj48dXNlIHhsaW5rOmhyZWY9IiNyZWN0LTAiLz48L2c+CjxnIHRyYW5zZm9ybT0idHJhbnNsYXRlKDE1NTIsMTQ1NSkiPjx1c2UgeGxpbms6aHJlZj0iI3JlY3QtMCIvPjwvZz4KPGcgdHJhbnNmb3JtPSJ0cmFuc2xhdGUoMTY0OSwxNDU1KSI+PHVzZSB4bGluazpocmVmPSIjcmVjdC0wIi8+PC9nPgo8ZyB0cmFuc2Zvcm09InRyYW5zbGF0ZSgxNzQ2LDE0NTUpIj48dXNlIHhsaW5rOmhyZWY9IiNyZWN0LTAiLz48L2c+CjxnIHRyYW5zZm9ybT0idHJhbnNsYXRlKDE4NDMsMTQ1NSkiPjx1c2UgeGxpbms6aHJlZj0iI3JlY3QtMCIvPjwvZz4KPGcgdHJhbnNmb3JtPSJ0cmFuc2xhdGUoMjAzNywxNDU1KSI+PHVzZSB4bGluazpocmVmPSIjci0wIi8+PC9nPgo8ZyB0cmFuc2Zvcm09InRyYW5zbGF0ZSgyMTM0LDE0NTUpIj48dXNlIHhsaW5rOmhyZWY9IiNyZWN0LTAiLz48L2c+CjxnIHRyYW5zZm9ybT0idHJhbnNsYXRlKDIyMzEsMTQ1NSkiPjx1c2UgeGxpbms6aHJlZj0iI3JlY3QtMCIvPjwvZz4KPGcgdHJhbnNmb3JtPSJ0cmFuc2xhdGUoMjMyOCwxNDU1KSI+PHVzZSB4bGluazpocmVmPSIjcmVjdC0wIi8+PC9nPgo8ZyB0cmFuc2Zvcm09InRyYW5zbGF0ZSgyNDI1LDE0NTUpIj48dXNlIHhsaW5rOmhyZWY9IiNyZWN0LTAiLz48L2c+CjxnIHRyYW5zZm9ybT0idHJhbnNsYXRlKDI1MjIsMTQ1NSkiPjx1c2UgeGxpbms6aHJlZj0iI3JlY3QtMCIvPjwvZz4KPGcgdHJhbnNmb3JtPSJ0cmFuc2xhdGUoMjYxOSwxNDU1KSI+PHVzZSB4bGluazpocmVmPSIjcmVjdC0wIi8+PC9nPgo8ZyB0cmFuc2Zvcm09InRyYW5zbGF0ZSgyOTEwLDE0NTUpIj48dXNlIHhsaW5rOmhyZWY9IiNydC0wIi8+PC9nPgo8ZyB0cmFuc2Zvcm09InRyYW5zbGF0ZSgzMDA3LDE0NTUpIj48dXNlIHhsaW5rOmhyZWY9IiNyZWN0LTAiLz48L2c+CjxnIHRyYW5zZm9ybT0idHJhbnNsYXRlKDMxMDQsMTQ1NSkiPjx1c2UgeGxpbms6aHJlZj0iI2xiLTAiLz48L2c+CjxnIHRyYW5zZm9ybT0idHJhbnNsYXRlKDMyOTgsMTQ1NSkiPjx1c2UgeGxpbms6aHJlZj0iI2VtcHR5LTAiLz48L2c+CjxnIHRyYW5zZm9ybT0idHJhbnNsYXRlKDM0OTIsMTQ1NSkiPjx1c2UgeGxpbms6aHJlZj0iI3QtMCIvPjwvZz4KPGcgdHJhbnNmb3JtPSJ0cmFuc2xhdGUoOTcsMTU1MikiPjx1c2UgeGxpbms6aHJlZj0iI3QtMCIvPjwvZz4KPGcgdHJhbnNmb3JtPSJ0cmFuc2xhdGUoMTk0LDE1NTIpIj48dXNlIHhsaW5rOmhyZWY9IiNuX3JiLTAiLz48L2c+CjxnIHRyYW5zZm9ybT0idHJhbnNsYXRlKDI5MSwxNTUyKSI+PHVzZSB4bGluazpocmVmPSIjYi0wIi8+PC9nPgo8ZyB0cmFuc2Zvcm09InRyYW5zbGF0ZSg0ODUsMTU1MikiPjx1c2UgeGxpbms6aHJlZj0iI3ItMCIvPjwvZz4KPGcgdHJhbnNmb3JtPSJ0cmFuc2xhdGUoNTgyLDE1NTIpIj48dXNlIHhsaW5rOmhyZWY9IiNsLTAiLz48L2c+CjxnIHRyYW5zZm9ybT0idHJhbnNsYXRlKDY3OSwxNTUyKSI+PHVzZSB4bGluazpocmVmPSIjbl9yYi0wIi8+PC9nPgo8ZyB0cmFuc2Zvcm09InRyYW5zbGF0ZSg3NzYsMTU1MikiPjx1c2UgeGxpbms6aHJlZj0iI3JlY3QtMCIvPjwvZz4KPGcgdHJhbnNmb3JtPSJ0cmFuc2xhdGUoOTcwLDE1NTIpIj48dXNlIHhsaW5rOmhyZWY9IiN0LTAiLz48L2c+CjxnIHRyYW5zZm9ybT0idHJhbnNsYXRlKDExNjQsMTU1MikiPjx1c2UgeGxpbms6aHJlZj0iI3JlY3QtMCIvPjwvZz4KPGcgdHJhbnNmb3JtPSJ0cmFuc2xhdGUoMTQ1NSwxNTUyKSI+PHVzZSB4bGluazpocmVmPSIjcmVjdC0wIi8+PC9nPgo8ZyB0cmFuc2Zvcm09InRyYW5zbGF0ZSgxNjQ5LDE1NTIpIj48dXNlIHhsaW5rOmhyZWY9IiNyZWN0LTAiLz48L2c+CjxnIHRyYW5zZm9ybT0idHJhbnNsYXRlKDE4NDMsMTU1MikiPjx1c2UgeGxpbms6aHJlZj0iI3QtMCIvPjwvZz4KPGcgdHJhbnNmb3JtPSJ0cmFuc2xhdGUoMjYxOSwxNTUyKSI+PHVzZSB4bGluazpocmVmPSIjdC0wIi8+PC9nPgo8ZyB0cmFuc2Zvcm09InRyYW5zbGF0ZSgzMDA3LDE1NTIpIj48dXNlIHhsaW5rOmhyZWY9IiNyZWN0LTAiLz48L2c+CjxnIHRyYW5zZm9ybT0idHJhbnNsYXRlKDMxMDQsMTU1MikiPjx1c2UgeGxpbms6aHJlZj0iI3JlY3QtMCIvPjwvZz4KPGcgdHJhbnNmb3JtPSJ0cmFuc2xhdGUoMzIwMSwxNTUyKSI+PHVzZSB4bGluazpocmVmPSIjbC0wIi8+PC9nPgo8ZyB0cmFuc2Zvcm09InRyYW5zbGF0ZSgzMjk4LDE1NTIpIj48dXNlIHhsaW5rOmhyZWY9IiNuX3JiLTAiLz48L2c+CjxnIHRyYW5zZm9ybT0idHJhbnNsYXRlKDMzOTUsMTU1MikiPjx1c2UgeGxpbms6aHJlZj0iI2ItMCIvPjwvZz4KPGcgdHJhbnNmb3JtPSJ0cmFuc2xhdGUoMzY4NiwxNTUyKSI+PHVzZSB4bGluazpocmVmPSIjcmItMCIvPjwvZz4KPGcgdHJhbnNmb3JtPSJ0cmFuc2xhdGUoMzc4MywxNTUyKSI+PHVzZSB4bGluazpocmVmPSIjcmVjdC0wIi8+PC9nPgo8ZyB0cmFuc2Zvcm09InRyYW5zbGF0ZSgzODgwLDE1NTIpIj48dXNlIHhsaW5rOmhyZWY9IiNsYi0wIi8+PC9nPgo8ZyB0cmFuc2Zvcm09InRyYW5zbGF0ZSgxOTQsMTY0OSkiPjx1c2UgeGxpbms6aHJlZj0iI3ItMCIvPjwvZz4KPGcgdHJhbnNmb3JtPSJ0cmFuc2xhdGUoMjkxLDE2NDkpIj48dXNlIHhsaW5rOmhyZWY9IiNyZWN0LTAiLz48L2c+CjxnIHRyYW5zZm9ybT0idHJhbnNsYXRlKDM4OCwxNjQ5KSI+PHVzZSB4bGluazpocmVmPSIjbGItMCIvPjwvZz4KPGcgdHJhbnNmb3JtPSJ0cmFuc2xhdGUoNjc5LDE2NDkpIj48dXNlIHhsaW5rOmhyZWY9IiNyLTAiLz48L2c+CjxnIHRyYW5zZm9ybT0idHJhbnNsYXRlKDc3NiwxNjQ5KSI+PHVzZSB4bGluazpocmVmPSIjcmVjdC0wIi8+PC9nPgo8ZyB0cmFuc2Zvcm09InRyYW5zbGF0ZSg4NzMsMTY0OSkiPjx1c2UgeGxpbms6aHJlZj0iI2xiLTAiLz48L2c+CjxnIHRyYW5zZm9ybT0idHJhbnNsYXRlKDEwNjcsMTY0OSkiPjx1c2UgeGxpbms6aHJlZj0iI3JiLTAiLz48L2c+CjxnIHRyYW5zZm9ybT0idHJhbnNsYXRlKDExNjQsMTY0OSkiPjx1c2UgeGxpbms6aHJlZj0iI3JlY3QtMCIvPjwvZz4KPGcgdHJhbnNmb3JtPSJ0cmFuc2xhdGUoMTI2MSwxNjQ5KSI+PHVzZSB4bGluazpocmVmPSIjbC0wIi8+PC9nPgo8ZyB0cmFuc2Zvcm09InRyYW5zbGF0ZSgxMzU4LDE2NDkpIj48dXNlIHhsaW5rOmhyZWY9IiNuX3JiLTAiLz48L2c+CjxnIHRyYW5zZm9ybT0idHJhbnNsYXRlKDE0NTUsMTY0OSkiPjx1c2UgeGxpbms6aHJlZj0iI3JlY3QtMCIvPjwvZz4KPGcgdHJhbnNmb3JtPSJ0cmFuc2xhdGUoMTU1MiwxNjQ5KSI+PHVzZSB4bGluazpocmVmPSIjcmVjdC0wIi8+PC9nPgo8ZyB0cmFuc2Zvcm09InRyYW5zbGF0ZSgxNjQ5LDE2NDkpIj48dXNlIHhsaW5rOmhyZWY9IiNyZWN0LTAiLz48L2c+CjxnIHRyYW5zZm9ybT0idHJhbnNsYXRlKDIxMzQsMTY0OSkiPjx1c2UgeGxpbms6aHJlZj0iI3ItMCIvPjwvZz4KPGcgdHJhbnNmb3JtPSJ0cmFuc2xhdGUoMjIzMSwxNjQ5KSI+PHVzZSB4bGluazpocmVmPSIjcmVjdC0wIi8+PC9nPgo8ZyB0cmFuc2Zvcm09InRyYW5zbGF0ZSgyMzI4LDE2NDkpIj48dXNlIHhsaW5rOmhyZWY9IiNyZWN0LTAiLz48L2c+CjxnIHRyYW5zZm9ybT0idHJhbnNsYXRlKDI0MjUsMTY0OSkiPjx1c2UgeGxpbms6aHJlZj0iI3JlY3QtMCIvPjwvZz4KPGcgdHJhbnNmb3JtPSJ0cmFuc2xhdGUoMjUyMiwxNjQ5KSI+PHVzZSB4bGluazpocmVmPSIjbGItMCIvPjwvZz4KPGcgdHJhbnNmb3JtPSJ0cmFuc2xhdGUoMjcxNiwxNjQ5KSI+PHVzZSB4bGluazpocmVmPSIjci0wIi8+PC9nPgo8ZyB0cmFuc2Zvcm09InRyYW5zbGF0ZSgyODEzLDE2NDkpIj48dXNlIHhsaW5rOmhyZWY9IiNsYi0wIi8+PC9nPgo8ZyB0cmFuc2Zvcm09InRyYW5zbGF0ZSgzMDA3LDE2NDkpIj48dXNlIHhsaW5rOmhyZWY9IiN0LTAiLz48L2c+CjxnIHRyYW5zZm9ybT0idHJhbnNsYXRlKDMyOTgsMTY0OSkiPjx1c2UgeGxpbms6aHJlZj0iI3ItMCIvPjwvZz4KPGcgdHJhbnNmb3JtPSJ0cmFuc2xhdGUoMzM5NSwxNjQ5KSI+PHVzZSB4bGluazpocmVmPSIjcmVjdC0wIi8+PC9nPgo8ZyB0cmFuc2Zvcm09InRyYW5zbGF0ZSgzNDkyLDE2NDkpIj48dXNlIHhsaW5rOmhyZWY9IiNsYi0wIi8+PC9nPgo8ZyB0cmFuc2Zvcm09InRyYW5zbGF0ZSgzNjg2LDE2NDkpIj48dXNlIHhsaW5rOmhyZWY9IiN0LTAiLz48L2c+CjxnIHRyYW5zZm9ybT0idHJhbnNsYXRlKDM4ODAsMTY0OSkiPjx1c2UgeGxpbms6aHJlZj0iI3QtMCIvPjwvZz4KPGcgdHJhbnNmb3JtPSJ0cmFuc2xhdGUoMCwxNzQ2KSI+PHVzZSB4bGluazpocmVmPSIjZW1wdHktMCIvPjwvZz4KPGcgdHJhbnNmb3JtPSJ0cmFuc2xhdGUoMjkxLDE3NDYpIj48dXNlIHhsaW5rOmhyZWY9IiNydC0wIi8+PC9nPgo8ZyB0cmFuc2Zvcm09InRyYW5zbGF0ZSgzODgsMTc0NikiPjx1c2UgeGxpbms6aHJlZj0iI3JlY3QtMCIvPjwvZz4KPGcgdHJhbnNmb3JtPSJ0cmFuc2xhdGUoNDg1LDE3NDYpIj48dXNlIHhsaW5rOmhyZWY9IiNyZWN0LTAiLz48L2c+CjxnIHRyYW5zZm9ybT0idHJhbnNsYXRlKDU4MiwxNzQ2KSI+PHVzZSB4bGluazpocmVmPSIjbC0wIi8+PC9nPgo8ZyB0cmFuc2Zvcm09InRyYW5zbGF0ZSg4NzMsMTc0NikiPjx1c2UgeGxpbms6aHJlZj0iI3QtMCIvPjwvZz4KPGcgdHJhbnNmb3JtPSJ0cmFuc2xhdGUoMTA2NywxNzQ2KSI+PHVzZSB4bGluazpocmVmPSIjcnQtMCIvPjwvZz4KPGcgdHJhbnNmb3JtPSJ0cmFuc2xhdGUoMTE2NCwxNzQ2KSI+PHVzZSB4bGluazpocmVmPSIjbHQtMCIvPjwvZz4KPGcgdHJhbnNmb3JtPSJ0cmFuc2xhdGUoMTM1OCwxNzQ2KSI+PHVzZSB4bGluazpocmVmPSIjcmItMCIvPjwvZz4KPGcgdHJhbnNmb3JtPSJ0cmFuc2xhdGUoMTQ1NSwxNzQ2KSI+PHVzZSB4bGluazpocmVmPSIjbHQtMCIvPjwvZz4KPGcgdHJhbnNmb3JtPSJ0cmFuc2xhdGUoMTY0OSwxNzQ2KSI+PHVzZSB4bGluazpocmVmPSIjcnQtMCIvPjwvZz4KPGcgdHJhbnNmb3JtPSJ0cmFuc2xhdGUoMTc0NiwxNzQ2KSI+PHVzZSB4bGluazpocmVmPSIjbC0wIi8+PC9nPgo8ZyB0cmFuc2Zvcm09InRyYW5zbGF0ZSgxOTQwLDE3NDYpIj48dXNlIHhsaW5rOmhyZWY9IiNlbXB0eS0wIi8+PC9nPgo8ZyB0cmFuc2Zvcm09InRyYW5zbGF0ZSgyMjMxLDE3NDYpIj48dXNlIHhsaW5rOmhyZWY9IiNyZWN0LTAiLz48L2c+CjxnIHRyYW5zZm9ybT0idHJhbnNsYXRlKDI1MjIsMTc0NikiPjx1c2UgeGxpbms6aHJlZj0iI3JlY3QtMCIvPjwvZz4KPGcgdHJhbnNmb3JtPSJ0cmFuc2xhdGUoMjYxOSwxNzQ2KSI+PHVzZSB4bGluazpocmVmPSIjbGItMCIvPjwvZz4KPGcgdHJhbnNmb3JtPSJ0cmFuc2xhdGUoMjcxNiwxNzQ2KSI+PHVzZSB4bGluazpocmVmPSIjbl9yYi0wIi8+PC9nPgo8ZyB0cmFuc2Zvcm09InRyYW5zbGF0ZSgyODEzLDE3NDYpIj48dXNlIHhsaW5rOmhyZWY9IiNyZWN0LTAiLz48L2c+CjxnIHRyYW5zZm9ybT0idHJhbnNsYXRlKDMyMDEsMTc0NikiPjx1c2UgeGxpbms6aHJlZj0iI2VtcHR5LTAiLz48L2c+CjxnIHRyYW5zZm9ybT0idHJhbnNsYXRlKDM0OTIsMTc0NikiPjx1c2UgeGxpbms6aHJlZj0iI3JlY3QtMCIvPjwvZz4KPGcgdHJhbnNmb3JtPSJ0cmFuc2xhdGUoMzU4OSwxNzQ2KSI+PHVzZSB4bGluazpocmVmPSIjbC0wIi8+PC9nPgo8ZyB0cmFuc2Zvcm09InRyYW5zbGF0ZSg5NywxODQzKSI+PHVzZSB4bGluazpocmVmPSIjci0wIi8+PC9nPgo8ZyB0cmFuc2Zvcm09InRyYW5zbGF0ZSgxOTQsMTg0MykiPjx1c2UgeGxpbms6aHJlZj0iI2xiLTAiLz48L2c+CjxnIHRyYW5zZm9ybT0idHJhbnNsYXRlKDQ4NSwxODQzKSI+PHVzZSB4bGluazpocmVmPSIjdC0wIi8+PC9nPgo8ZyB0cmFuc2Zvcm09InRyYW5zbGF0ZSgxMjYxLDE4NDMpIj48dXNlIHhsaW5rOmhyZWY9IiNuX3JiLTAiLz48L2c+CjxnIHRyYW5zZm9ybT0idHJhbnNsYXRlKDEzNTgsMTg0MykiPjx1c2UgeGxpbms6aHJlZj0iI3JlY3QtMCIvPjwvZz4KPGcgdHJhbnNmb3JtPSJ0cmFuc2xhdGUoMTc0NiwxODQzKSI+PHVzZSB4bGluazpocmVmPSIjbl9yYi0wIi8+PC9nPgo8ZyB0cmFuc2Zvcm09InRyYW5zbGF0ZSgxODQzLDE4NDMpIj48dXNlIHhsaW5rOmhyZWY9IiNiLTAiLz48L2c+CjxnIHRyYW5zZm9ybT0idHJhbnNsYXRlKDE5NDAsMTg0MykiPjx1c2UgeGxpbms6aHJlZj0iI25fcmItMCIvPjwvZz4KPGcgdHJhbnNmb3JtPSJ0cmFuc2xhdGUoMjAzNywxODQzKSI+PHVzZSB4bGluazpocmVmPSIjcmItMCIvPjwvZz4KPGcgdHJhbnNmb3JtPSJ0cmFuc2xhdGUoMjEzNCwxODQzKSI+PHVzZSB4bGluazpocmVmPSIjcmVjdC0wIi8+PC9nPgo8ZyB0cmFuc2Zvcm09InRyYW5zbGF0ZSgyMjMxLDE4NDMpIj48dXNlIHhsaW5rOmhyZWY9IiNyZWN0LTAiLz48L2c+CjxnIHRyYW5zZm9ybT0idHJhbnNsYXRlKDIzMjgsMTg0MykiPjx1c2UgeGxpbms6aHJlZj0iI3JlY3QtMCIvPjwvZz4KPGcgdHJhbnNmb3JtPSJ0cmFuc2xhdGUoMjQyNSwxODQzKSI+PHVzZSB4bGluazpocmVmPSIjcmVjdC0wIi8+PC9nPgo8ZyB0cmFuc2Zvcm09InRyYW5zbGF0ZSgyNTIyLDE4NDMpIj48dXNlIHhsaW5rOmhyZWY9IiNyZWN0LTAiLz48L2c+CjxnIHRyYW5zZm9ybT0idHJhbnNsYXRlKDI2MTksMTg0MykiPjx1c2UgeGxpbms6aHJlZj0iI3JlY3QtMCIvPjwvZz4KPGcgdHJhbnNmb3JtPSJ0cmFuc2xhdGUoMjcxNiwxODQzKSI+PHVzZSB4bGluazpocmVmPSIjcmVjdC0wIi8+PC9nPgo8ZyB0cmFuc2Zvcm09InRyYW5zbGF0ZSgyODEzLDE4NDMpIj48dXNlIHhsaW5rOmhyZWY9IiNyZWN0LTAiLz48L2c+CjxnIHRyYW5zZm9ybT0idHJhbnNsYXRlKDI5MTAsMTg0MykiPjx1c2UgeGxpbms6aHJlZj0iI2wtMCIvPjwvZz4KPGcgdHJhbnNmb3JtPSJ0cmFuc2xhdGUoMzEwNCwxODQzKSI+PHVzZSB4bGluazpocmVmPSIjYi0wIi8+PC9nPgo8ZyB0cmFuc2Zvcm09InRyYW5zbGF0ZSgzMzk1LDE4NDMpIj48dXNlIHhsaW5rOmhyZWY9IiNuX3JiLTAiLz48L2c+CjxnIHRyYW5zZm9ybT0idHJhbnNsYXRlKDM0OTIsMTg0MykiPjx1c2UgeGxpbms6aHJlZj0iI3JlY3QtMCIvPjwvZz4KPGcgdHJhbnNmb3JtPSJ0cmFuc2xhdGUoMzY4NiwxODQzKSI+PHVzZSB4bGluazpocmVmPSIjbl9yYi0wIi8+PC9nPgo8ZyB0cmFuc2Zvcm09InRyYW5zbGF0ZSgzNzgzLDE4NDMpIj48dXNlIHhsaW5rOmhyZWY9IiNyYi0wIi8+PC9nPgo8ZyB0cmFuc2Zvcm09InRyYW5zbGF0ZSgzODgwLDE4NDMpIj48dXNlIHhsaW5rOmhyZWY9IiNsLTAiLz48L2c+CjxnIHRyYW5zZm9ybT0idHJhbnNsYXRlKDAsMTk0MCkiPjx1c2UgeGxpbms6aHJlZj0iI2VtcHR5LTAiLz48L2c+CjxnIHRyYW5zZm9ybT0idHJhbnNsYXRlKDE5NCwxOTQwKSI+PHVzZSB4bGluazpocmVmPSIjcnQtMCIvPjwvZz4KPGcgdHJhbnNmb3JtPSJ0cmFuc2xhdGUoMjkxLDE5NDApIj48dXNlIHhsaW5rOmhyZWY9IiNsYi0wIi8+PC9nPgo8ZyB0cmFuc2Zvcm09InRyYW5zbGF0ZSg1ODIsMTk0MCkiPjx1c2UgeGxpbms6aHJlZj0iI2VtcHR5LTAiLz48L2c+CjxnIHRyYW5zZm9ybT0idHJhbnNsYXRlKDc3NiwxOTQwKSI+PHVzZSB4bGluazpocmVmPSIjZW1wdHktMCIvPjwvZz4KPGcgdHJhbnNmb3JtPSJ0cmFuc2xhdGUoOTcwLDE5NDApIj48dXNlIHhsaW5rOmhyZWY9IiNyLTAiLz48L2c+CjxnIHRyYW5zZm9ybT0idHJhbnNsYXRlKDEwNjcsMTk0MCkiPjx1c2UgeGxpbms6aHJlZj0iI2wtMCIvPjwvZz4KPGcgdHJhbnNmb3JtPSJ0cmFuc2xhdGUoMTI2MSwxOTQwKSI+PHVzZSB4bGluazpocmVmPSIjcmItMCIvPjwvZz4KPGcgdHJhbnNmb3JtPSJ0cmFuc2xhdGUoMTM1OCwxOTQwKSI+PHVzZSB4bGluazpocmVmPSIjcmVjdC0wIi8+PC9nPgo8ZyB0cmFuc2Zvcm09InRyYW5zbGF0ZSgxNTUyLDE5NDApIj48dXNlIHhsaW5rOmhyZWY9IiNlbXB0eS0wIi8+PC9nPgo8ZyB0cmFuc2Zvcm09InRyYW5zbGF0ZSgxNzQ2LDE5NDApIj48dXNlIHhsaW5rOmhyZWY9IiNyLTAiLz48L2c+CjxnIHRyYW5zZm9ybT0idHJhbnNsYXRlKDE4NDMsMTk0MCkiPjx1c2UgeGxpbms6aHJlZj0iI3JlY3QtMCIvPjwvZz4KPGcgdHJhbnNmb3JtPSJ0cmFuc2xhdGUoMTk0MCwxOTQwKSI+PHVzZSB4bGluazpocmVmPSIjcmVjdC0wIi8+PC9nPgo8ZyB0cmFuc2Zvcm09InRyYW5zbGF0ZSgyMDM3LDE5NDApIj48dXNlIHhsaW5rOmhyZWY9IiNyZWN0LTAiLz48L2c+CjxnIHRyYW5zZm9ybT0idHJhbnNsYXRlKDI0MjUsMTk0MCkiPjx1c2UgeGxpbms6aHJlZj0iI3JlY3QtMCIvPjwvZz4KPGcgdHJhbnNmb3JtPSJ0cmFuc2xhdGUoMjYxOSwxOTQwKSI+PHVzZSB4bGluazpocmVmPSIjcnQtMCIvPjwvZz4KPGcgdHJhbnNmb3JtPSJ0cmFuc2xhdGUoMjcxNiwxOTQwKSI+PHVzZSB4bGluazpocmVmPSIjbHQtMCIvPjwvZz4KPGcgdHJhbnNmb3JtPSJ0cmFuc2xhdGUoMzEwNCwxOTQwKSI+PHVzZSB4bGluazpocmVmPSIjcmVjdC0wIi8+PC9nPgo8ZyB0cmFuc2Zvcm09InRyYW5zbGF0ZSgzMjk4LDE5NDApIj48dXNlIHhsaW5rOmhyZWY9IiNuX3JiLTAiLz48L2c+CjxnIHRyYW5zZm9ybT0idHJhbnNsYXRlKDMzOTUsMTk0MCkiPjx1c2UgeGxpbms6aHJlZj0iI3JiLTAiLz48L2c+CjxnIHRyYW5zZm9ybT0idHJhbnNsYXRlKDM0OTIsMTk0MCkiPjx1c2UgeGxpbms6aHJlZj0iI3JlY3QtMCIvPjwvZz4KPGcgdHJhbnNmb3JtPSJ0cmFuc2xhdGUoMzY4NiwxOTQwKSI+PHVzZSB4bGluazpocmVmPSIjci0wIi8+PC9nPgo8ZyB0cmFuc2Zvcm09InRyYW5zbGF0ZSgzNzgzLDE5NDApIj48dXNlIHhsaW5rOmhyZWY9IiNyZWN0LTAiLz48L2c+CjxnIHRyYW5zZm9ybT0idHJhbnNsYXRlKDAsMjAzNykiPjx1c2UgeGxpbms6aHJlZj0iI25fcmItMCIvPjwvZz4KPGcgdHJhbnNmb3JtPSJ0cmFuc2xhdGUoOTcsMjAzNykiPjx1c2UgeGxpbms6aHJlZj0iI2ItMCIvPjwvZz4KPGcgdHJhbnNmb3JtPSJ0cmFuc2xhdGUoMTk0LDIwMzcpIj48dXNlIHhsaW5rOmhyZWY9IiNuX3JiLTAiLz48L2c+CjxnIHRyYW5zZm9ybT0idHJhbnNsYXRlKDI5MSwyMDM3KSI+PHVzZSB4bGluazpocmVmPSIjcmVjdC0wIi8+PC9nPgo8ZyB0cmFuc2Zvcm09InRyYW5zbGF0ZSg3NzYsMjAzNykiPjx1c2UgeGxpbms6aHJlZj0iI25fcmItMCIvPjwvZz4KPGcgdHJhbnNmb3JtPSJ0cmFuc2xhdGUoODczLDIwMzcpIj48dXNlIHhsaW5rOmhyZWY9IiNiLTAiLz48L2c+CjxnIHRyYW5zZm9ybT0idHJhbnNsYXRlKDEyNjEsMjAzNykiPjx1c2UgeGxpbms6aHJlZj0iI3J0LTAiLz48L2c+CjxnIHRyYW5zZm9ybT0idHJhbnNsYXRlKDEzNTgsMjAzNykiPjx1c2UgeGxpbms6aHJlZj0iI2x0LTAiLz48L2c+CjxnIHRyYW5zZm9ybT0idHJhbnNsYXRlKDE2NDksMjAzNykiPjx1c2UgeGxpbms6aHJlZj0iI2VtcHR5LTAiLz48L2c+CjxnIHRyYW5zZm9ybT0idHJhbnNsYXRlKDE4NDMsMjAzNykiPjx1c2UgeGxpbms6aHJlZj0iI3J0LTAiLz48L2c+CjxnIHRyYW5zZm9ybT0idHJhbnNsYXRlKDE5NDAsMjAzNykiPjx1c2UgeGxpbms6aHJlZj0iI3JlY3QtMCIvPjwvZz4KPGcgdHJhbnNmb3JtPSJ0cmFuc2xhdGUoMjAzNywyMDM3KSI+PHVzZSB4bGluazpocmVmPSIjcmVjdC0wIi8+PC9nPgo8ZyB0cmFuc2Zvcm09InRyYW5zbGF0ZSgyMTM0LDIwMzcpIj48dXNlIHhsaW5rOmhyZWY9IiNsLTAiLz48L2c+CjxnIHRyYW5zZm9ybT0idHJhbnNsYXRlKDIzMjgsMjAzNykiPjx1c2UgeGxpbms6aHJlZj0iI25fcmItMCIvPjwvZz4KPGcgdHJhbnNmb3JtPSJ0cmFuc2xhdGUoMjQyNSwyMDM3KSI+PHVzZSB4bGluazpocmVmPSIjcmVjdC0wIi8+PC9nPgo8ZyB0cmFuc2Zvcm09InRyYW5zbGF0ZSgyODEzLDIwMzcpIj48dXNlIHhsaW5rOmhyZWY9IiNuX3JiLTAiLz48L2c+CjxnIHRyYW5zZm9ybT0idHJhbnNsYXRlKDI5MTAsMjAzNykiPjx1c2UgeGxpbms6aHJlZj0iI2ItMCIvPjwvZz4KPGcgdHJhbnNmb3JtPSJ0cmFuc2xhdGUoMzEwNCwyMDM3KSI+PHVzZSB4bGluazpocmVmPSIjcmVjdC0wIi8+PC9nPgo8ZyB0cmFuc2Zvcm09InRyYW5zbGF0ZSgzMjAxLDIwMzcpIj48dXNlIHhsaW5rOmhyZWY9IiNyZWN0LTAiLz48L2c+CjxnIHRyYW5zZm9ybT0idHJhbnNsYXRlKDMyOTgsMjAzNykiPjx1c2UgeGxpbms6aHJlZj0iI3JlY3QtMCIvPjwvZz4KPGcgdHJhbnNmb3JtPSJ0cmFuc2xhdGUoMzM5NSwyMDM3KSI+PHVzZSB4bGluazpocmVmPSIjcmVjdC0wIi8+PC9nPgo8ZyB0cmFuc2Zvcm09InRyYW5zbGF0ZSgzNDkyLDIwMzcpIj48dXNlIHhsaW5rOmhyZWY9IiNyZWN0LTAiLz48L2c+CjxnIHRyYW5zZm9ybT0idHJhbnNsYXRlKDM1ODksMjAzNykiPjx1c2UgeGxpbms6aHJlZj0iI2xiLTAiLz48L2c+CjxnIHRyYW5zZm9ybT0idHJhbnNsYXRlKDM3ODMsMjAzNykiPjx1c2UgeGxpbms6aHJlZj0iI3J0LTAiLz48L2c+CjxnIHRyYW5zZm9ybT0idHJhbnNsYXRlKDM4ODAsMjAzNykiPjx1c2UgeGxpbms6aHJlZj0iI2wtMCIvPjwvZz4KPGcgdHJhbnNmb3JtPSJ0cmFuc2xhdGUoMCwyMTM0KSI+PHVzZSB4bGluazpocmVmPSIjci0wIi8+PC9nPgo8ZyB0cmFuc2Zvcm09InRyYW5zbGF0ZSg5NywyMTM0KSI+PHVzZSB4bGluazpocmVmPSIjcmVjdC0wIi8+PC9nPgo8ZyB0cmFuc2Zvcm09InRyYW5zbGF0ZSgxOTQsMjEzNCkiPjx1c2UgeGxpbms6aHJlZj0iI3JlY3QtMCIvPjwvZz4KPGcgdHJhbnNmb3JtPSJ0cmFuc2xhdGUoMjkxLDIxMzQpIj48dXNlIHhsaW5rOmhyZWY9IiNyZWN0LTAiLz48L2c+CjxnIHRyYW5zZm9ybT0idHJhbnNsYXRlKDM4OCwyMTM0KSI+PHVzZSB4bGluazpocmVmPSIjbGItMCIvPjwvZz4KPGcgdHJhbnNmb3JtPSJ0cmFuc2xhdGUoNTgyLDIxMzQpIj48dXNlIHhsaW5rOmhyZWY9IiNyLTAiLz48L2c+CjxnIHRyYW5zZm9ybT0idHJhbnNsYXRlKDY3OSwyMTM0KSI+PHVzZSB4bGluazpocmVmPSIjcmVjdC0wIi8+PC9nPgo8ZyB0cmFuc2Zvcm09InRyYW5zbGF0ZSg3NzYsMjEzNCkiPjx1c2UgeGxpbms6aHJlZj0iI3JlY3QtMCIvPjwvZz4KPGcgdHJhbnNmb3JtPSJ0cmFuc2xhdGUoODczLDIxMzQpIj48dXNlIHhsaW5rOmhyZWY9IiNsdC0wIi8+PC9nPgo8ZyB0cmFuc2Zvcm09InRyYW5zbGF0ZSgxNDU1LDIxMzQpIj48dXNlIHhsaW5rOmhyZWY9IiNyLTAiLz48L2c+CjxnIHRyYW5zZm9ybT0idHJhbnNsYXRlKDE1NTIsMjEzNCkiPjx1c2UgeGxpbms6aHJlZj0iI2wtMCIvPjwvZz4KPGcgdHJhbnNmb3JtPSJ0cmFuc2xhdGUoMTc0NiwyMTM0KSI+PHVzZSB4bGluazpocmVmPSIjZW1wdHktMCIvPjwvZz4KPGcgdHJhbnNmb3JtPSJ0cmFuc2xhdGUoMjIzMSwyMTM0KSI+PHVzZSB4bGluazpocmVmPSIjbl9yYi0wIi8+PC9nPgo8ZyB0cmFuc2Zvcm09InRyYW5zbGF0ZSgyMzI4LDIxMzQpIj48dXNlIHhsaW5rOmhyZWY9IiNyYi0wIi8+PC9nPgo8ZyB0cmFuc2Zvcm09InRyYW5zbGF0ZSgyNDI1LDIxMzQpIj48dXNlIHhsaW5rOmhyZWY9IiNyZWN0LTAiLz48L2c+CjxnIHRyYW5zZm9ybT0idHJhbnNsYXRlKDI1MjIsMjEzNCkiPjx1c2UgeGxpbms6aHJlZj0iI25fcmItMCIvPjwvZz4KPGcgdHJhbnNmb3JtPSJ0cmFuc2xhdGUoMjYxOSwyMTM0KSI+PHVzZSB4bGluazpocmVmPSIjcmItMCIvPjwvZz4KPGcgdHJhbnNmb3JtPSJ0cmFuc2xhdGUoMjcxNiwyMTM0KSI+PHVzZSB4bGluazpocmVmPSIjcmVjdC0wIi8+PC9nPgo8ZyB0cmFuc2Zvcm09InRyYW5zbGF0ZSgyODEzLDIxMzQpIj48dXNlIHhsaW5rOmhyZWY9IiNyZWN0LTAiLz48L2c+CjxnIHRyYW5zZm9ybT0idHJhbnNsYXRlKDI5MTAsMjEzNCkiPjx1c2UgeGxpbms6aHJlZj0iI3JlY3QtMCIvPjwvZz4KPGcgdHJhbnNmb3JtPSJ0cmFuc2xhdGUoMzEwNCwyMTM0KSI+PHVzZSB4bGluazpocmVmPSIjcmVjdC0wIi8+PC9nPgo8ZyB0cmFuc2Zvcm09InRyYW5zbGF0ZSgzMjAxLDIxMzQpIj48dXNlIHhsaW5rOmhyZWY9IiNyZWN0LTAiLz48L2c+CjxnIHRyYW5zZm9ybT0idHJhbnNsYXRlKDM1ODksMjEzNCkiPjx1c2UgeGxpbms6aHJlZj0iI3JlY3QtMCIvPjwvZz4KPGcgdHJhbnNmb3JtPSJ0cmFuc2xhdGUoMjkxLDIyMzEpIj48dXNlIHhsaW5rOmhyZWY9IiNyZWN0LTAiLz48L2c+CjxnIHRyYW5zZm9ybT0idHJhbnNsYXRlKDM4OCwyMjMxKSI+PHVzZSB4bGluazpocmVmPSIjcmVjdC0wIi8+PC9nPgo8ZyB0cmFuc2Zvcm09InRyYW5zbGF0ZSg0ODUsMjIzMSkiPjx1c2UgeGxpbms6aHJlZj0iI2xiLTAiLz48L2c+CjxnIHRyYW5zZm9ybT0idHJhbnNsYXRlKDY3OSwyMjMxKSI+PHVzZSB4bGluazpocmVmPSIjcnQtMCIvPjwvZz4KPGcgdHJhbnNmb3JtPSJ0cmFuc2xhdGUoNzc2LDIyMzEpIj48dXNlIHhsaW5rOmhyZWY9IiNyZWN0LTAiLz48L2c+CjxnIHRyYW5zZm9ybT0idHJhbnNsYXRlKDk3MCwyMjMxKSI+PHVzZSB4bGluazpocmVmPSIjcmItMCIvPjwvZz4KPGcgdHJhbnNmb3JtPSJ0cmFuc2xhdGUoMTA2NywyMjMxKSI+PHVzZSB4bGluazpocmVmPSIjbGItMCIvPjwvZz4KPGcgdHJhbnNmb3JtPSJ0cmFuc2xhdGUoMTE2NCwyMjMxKSI+PHVzZSB4bGluazpocmVmPSIjbl9yYi0wIi8+PC9nPgo8ZyB0cmFuc2Zvcm09InRyYW5zbGF0ZSgxMjYxLDIyMzEpIj48dXNlIHhsaW5rOmhyZWY9IiNyYi0wIi8+PC9nPgo8ZyB0cmFuc2Zvcm09InRyYW5zbGF0ZSgxMzU4LDIyMzEpIj48dXNlIHhsaW5rOmhyZWY9IiNsYi0wIi8+PC9nPgo8ZyB0cmFuc2Zvcm09InRyYW5zbGF0ZSgxNjQ5LDIyMzEpIj48dXNlIHhsaW5rOmhyZWY9IiNiLTAiLz48L2c+CjxnIHRyYW5zZm9ybT0idHJhbnNsYXRlKDIyMzEsMjIzMSkiPjx1c2UgeGxpbms6aHJlZj0iI3JiLTAiLz48L2c+CjxnIHRyYW5zZm9ybT0idHJhbnNsYXRlKDIzMjgsMjIzMSkiPjx1c2UgeGxpbms6aHJlZj0iI3JlY3QtMCIvPjwvZz4KPGcgdHJhbnNmb3JtPSJ0cmFuc2xhdGUoMjQyNSwyMjMxKSI+PHVzZSB4bGluazpocmVmPSIjcmVjdC0wIi8+PC9nPgo8ZyB0cmFuc2Zvcm09InRyYW5zbGF0ZSgyNTIyLDIyMzEpIj48dXNlIHhsaW5rOmhyZWY9IiNyZWN0LTAiLz48L2c+CjxnIHRyYW5zZm9ybT0idHJhbnNsYXRlKDI2MTksMjIzMSkiPjx1c2UgeGxpbms6aHJlZj0iI3JlY3QtMCIvPjwvZz4KPGcgdHJhbnNmb3JtPSJ0cmFuc2xhdGUoMjcxNiwyMjMxKSI+PHVzZSB4bGluazpocmVmPSIjcmVjdC0wIi8+PC9nPgo8ZyB0cmFuc2Zvcm09InRyYW5zbGF0ZSgyOTEwLDIyMzEpIj48dXNlIHhsaW5rOmhyZWY9IiN0LTAiLz48L2c+CjxnIHRyYW5zZm9ybT0idHJhbnNsYXRlKDMxMDQsMjIzMSkiPjx1c2UgeGxpbms6aHJlZj0iI3J0LTAiLz48L2c+CjxnIHRyYW5zZm9ybT0idHJhbnNsYXRlKDMyMDEsMjIzMSkiPjx1c2UgeGxpbms6aHJlZj0iI3JlY3QtMCIvPjwvZz4KPGcgdHJhbnNmb3JtPSJ0cmFuc2xhdGUoMzI5OCwyMjMxKSI+PHVzZSB4bGluazpocmVmPSIjbC0wIi8+PC9nPgo8ZyB0cmFuc2Zvcm09InRyYW5zbGF0ZSgzNDkyLDIyMzEpIj48dXNlIHhsaW5rOmhyZWY9IiNyLTAiLz48L2c+CjxnIHRyYW5zZm9ybT0idHJhbnNsYXRlKDM1ODksMjIzMSkiPjx1c2UgeGxpbms6aHJlZj0iI2x0LTAiLz48L2c+CjxnIHRyYW5zZm9ybT0idHJhbnNsYXRlKDAsMjMyOCkiPjx1c2UgeGxpbms6aHJlZj0iI2VtcHR5LTAiLz48L2c+CjxnIHRyYW5zZm9ybT0idHJhbnNsYXRlKDk3LDIzMjgpIj48dXNlIHhsaW5rOmhyZWY9IiNuX3JiLTAiLz48L2c+CjxnIHRyYW5zZm9ybT0idHJhbnNsYXRlKDE5NCwyMzI4KSI+PHVzZSB4bGluazpocmVmPSIjcmItMCIvPjwvZz4KPGcgdHJhbnNmb3JtPSJ0cmFuc2xhdGUoMjkxLDIzMjgpIj48dXNlIHhsaW5rOmhyZWY9IiNsdC0wIi8+PC9nPgo8ZyB0cmFuc2Zvcm09InRyYW5zbGF0ZSg0ODUsMjMyOCkiPjx1c2UgeGxpbms6aHJlZj0iI3J0LTAiLz48L2c+CjxnIHRyYW5zZm9ybT0idHJhbnNsYXRlKDU4MiwyMzI4KSI+PHVzZSB4bGluazpocmVmPSIjbC0wIi8+PC9nPgo8ZyB0cmFuc2Zvcm09InRyYW5zbGF0ZSg3NzYsMjMyOCkiPjx1c2UgeGxpbms6aHJlZj0iI3JlY3QtMCIvPjwvZz4KPGcgdHJhbnNmb3JtPSJ0cmFuc2xhdGUoOTcw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U1MiwyMzI4KSI+PHVzZSB4bGluazpocmVmPSIjbl9yYi0wIi8+PC9nPgo8ZyB0cmFuc2Zvcm09InRyYW5zbGF0ZSgxNjQ5LDIzMjgpIj48dXNlIHhsaW5rOmhyZWY9IiNyZWN0LTAiLz48L2c+CjxnIHRyYW5zZm9ybT0idHJhbnNsYXRlKDE3NDYsMjMyOCkiPjx1c2UgeGxpbms6aHJlZj0iI3JlY3QtMCIvPjwvZz4KPGcgdHJhbnNmb3JtPSJ0cmFuc2xhdGUoMTg0MywyMzI4KSI+PHVzZSB4bGluazpocmVmPSIjbC0wIi8+PC9nPgo8ZyB0cmFuc2Zvcm09InRyYW5zbGF0ZSgyMDM3LDIzMjgpIj48dXNlIHhsaW5rOmhyZWY9IiNlbXB0eS0wIi8+PC9nPgo8ZyB0cmFuc2Zvcm09InRyYW5zbGF0ZSgyMjMxLDIzMjgpIj48dXNlIHhsaW5rOmhyZWY9IiNydC0wIi8+PC9nPgo8ZyB0cmFuc2Zvcm09InRyYW5zbGF0ZSgyMzI4LDIzMjgpIj48dXNlIHhsaW5rOmhyZWY9IiNsdC0wIi8+PC9nPgo8ZyB0cmFuc2Zvcm09InRyYW5zbGF0ZSgyNTIyLDIzMjgpIj48dXNlIHhsaW5rOmhyZWY9IiNydC0wIi8+PC9nPgo8ZyB0cmFuc2Zvcm09InRyYW5zbGF0ZSgyNjE5LDIzMjgpIj48dXNlIHhsaW5rOmhyZWY9IiNyZWN0LTAiLz48L2c+CjxnIHRyYW5zZm9ybT0idHJhbnNsYXRlKDI3MTYsMjMyOCkiPjx1c2UgeGxpbms6aHJlZj0iI3JlY3QtMCIvPjwvZz4KPGcgdHJhbnNmb3JtPSJ0cmFuc2xhdGUoMjgxMywyMzI4KSI+PHVzZSB4bGluazpocmVmPSIjbC0wIi8+PC9nPgo8ZyB0cmFuc2Zvcm09InRyYW5zbGF0ZSgzMjk4LDIzMjgpIj48dXNlIHhsaW5rOmhyZWY9IiNuX3JiLTAiLz48L2c+CjxnIHRyYW5zZm9ybT0idHJhbnNsYXRlKDMzOTUsMjMyOCkiPjx1c2UgeGxpbms6aHJlZj0iI2ItMCIvPjwvZz4KPGcgdHJhbnNmb3JtPSJ0cmFuc2xhdGUoMzY4NiwyMzI4KSI+PHVzZSB4bGluazpocmVmPSIjci0wIi8+PC9nPgo8ZyB0cmFuc2Zvcm09InRyYW5zbGF0ZSgzNzgzLDIzMjgpIj48dXNlIHhsaW5rOmhyZWY9IiNsYi0wIi8+PC9nPgo8ZyB0cmFuc2Zvcm09InRyYW5zbGF0ZSg5NywyNDI1KSI+PHVzZSB4bGluazpocmVmPSIjci0wIi8+PC9nPgo8ZyB0cmFuc2Zvcm09InRyYW5zbGF0ZSgxOTQsMjQyNSkiPjx1c2UgeGxpbms6aHJlZj0iI3JlY3QtMCIvPjwvZz4KPGcgdHJhbnNmb3JtPSJ0cmFuc2xhdGUoMzg4LDI0MjUpIj48dXNlIHhsaW5rOmhyZWY9IiNiLTAiLz48L2c+CjxnIHRyYW5zZm9ybT0idHJhbnNsYXRlKDY3OSwyNDI1KSI+PHVzZSB4bGluazpocmVmPSIjci0wIi8+PC9nPgo8ZyB0cmFuc2Zvcm09InRyYW5zbGF0ZSg3NzYsMjQyNSkiPjx1c2UgeGxpbms6aHJlZj0iI2x0LTAiLz48L2c+CjxnIHRyYW5zZm9ybT0idHJhbnNsYXRlKDk3MCwyNDI1KSI+PHVzZSB4bGluazpocmVmPSIjcnQtMCIvPjwvZz4KPGcgdHJhbnNmb3JtPSJ0cmFuc2xhdGUoMTA2NywyNDI1KSI+PHVzZSB4bGluazpocmVmPSIjcmVjdC0wIi8+PC9nPgo8ZyB0cmFuc2Zvcm09InRyYW5zbGF0ZSgxMTY0LDI0MjUpIj48dXNlIHhsaW5rOmhyZWY9IiNyZWN0LTAiLz48L2c+CjxnIHRyYW5zZm9ybT0idHJhbnNsYXRlKDEyNjEsMjQyNSkiPjx1c2UgeGxpbms6aHJlZj0iI3JlY3QtMCIvPjwvZz4KPGcgdHJhbnNmb3JtPSJ0cmFuc2xhdGUoMTM1OCwyNDI1KSI+PHVzZSB4bGluazpocmVmPSIjcmVjdC0wIi8+PC9nPgo8ZyB0cmFuc2Zvcm09InRyYW5zbGF0ZSgxNDU1LDI0MjUpIj48dXNlIHhsaW5rOmhyZWY9IiNyZWN0LTAiLz48L2c+CjxnIHRyYW5zZm9ybT0idHJhbnNsYXRlKDE1NTIsMjQyNSkiPjx1c2UgeGxpbms6aHJlZj0iI3JlY3QtMCIvPjwvZz4KPGcgdHJhbnNmb3JtPSJ0cmFuc2xhdGUoMTY0OSwyNDI1KSI+PHVzZSB4bGluazpocmVmPSIjcmVjdC0wIi8+PC9nPgo8ZyB0cmFuc2Zvcm09InRyYW5zbGF0ZSgxNzQ2LDI0MjUpIj48dXNlIHhsaW5rOmhyZWY9IiNsdC0wIi8+PC9nPgo8ZyB0cmFuc2Zvcm09InRyYW5zbGF0ZSgyMTM0LDI0MjUpIj48dXNlIHhsaW5rOmhyZWY9IiNlbXB0eS0wIi8+PC9nPgo8ZyB0cmFuc2Zvcm09InRyYW5zbGF0ZSgyNDI1LDI0MjUpIj48dXNlIHhsaW5rOmhyZWY9IiNlbXB0eS0wIi8+PC9nPgo8ZyB0cmFuc2Zvcm09InRyYW5zbGF0ZSgyOTEwLDI0MjUpIj48dXNlIHhsaW5rOmhyZWY9IiNyLTAiLz48L2c+CjxnIHRyYW5zZm9ybT0idHJhbnNsYXRlKDMwMDcsMjQyNSkiPjx1c2UgeGxpbms6aHJlZj0iI2wtMCIvPjwvZz4KPGcgdHJhbnNmb3JtPSJ0cmFuc2xhdGUoMzIwMSwyNDI1KSI+PHVzZSB4bGluazpocmVmPSIjci0wIi8+PC9nPgo8ZyB0cmFuc2Zvcm09InRyYW5zbGF0ZSgzMjk4LDI0MjUpIj48dXNlIHhsaW5rOmhyZWY9IiNyZWN0LTAiLz48L2c+CjxnIHRyYW5zZm9ybT0idHJhbnNsYXRlKDMzOTUsMjQyNSkiPjx1c2UgeGxpbms6aHJlZj0iI3JlY3QtMCIvPjwvZz4KPGcgdHJhbnNmb3JtPSJ0cmFuc2xhdGUoMzQ5MiwyNDI1KSI+PHVzZSB4bGluazpocmVmPSIjcmVjdC0wIi8+PC9nPgo8ZyB0cmFuc2Zvcm09InRyYW5zbGF0ZSgzNTg5LDI0MjUpIj48dXNlIHhsaW5rOmhyZWY9IiNsLTAiLz48L2c+CjxnIHRyYW5zZm9ybT0idHJhbnNsYXRlKDM3ODMsMjQyNSkiPjx1c2UgeGxpbms6aHJlZj0iI3QtMCIvPjwvZz4KPGcgdHJhbnNmb3JtPSJ0cmFuc2xhdGUoMTk0LDI1MjIpIj48dXNlIHhsaW5rOmhyZWY9IiN0LTAiLz48L2c+CjxnIHRyYW5zZm9ybT0idHJhbnNsYXRlKDI5MSwyNTIyKSI+PHVzZSB4bGluazpocmVmPSIjbl9yYi0wIi8+PC9nPgo8ZyB0cmFuc2Zvcm09InRyYW5zbGF0ZSgzODgsMjUyMikiPjx1c2UgeGxpbms6aHJlZj0iI3JlY3QtMCIvPjwvZz4KPGcgdHJhbnNmb3JtPSJ0cmFuc2xhdGUoNDg1LDI1MjIpIj48dXNlIHhsaW5rOmhyZWY9IiNyZWN0LTAiLz48L2c+CjxnIHRyYW5zZm9ybT0idHJhbnNsYXRlKDU4MiwyNTIyKSI+PHVzZSB4bGluazpocmVmPSIjbC0wIi8+PC9nPgo8ZyB0cmFuc2Zvcm09InRyYW5zbGF0ZSg4NzMsMjUyMikiPjx1c2UgeGxpbms6aHJlZj0iI2VtcHR5LTAiLz48L2c+CjxnIHRyYW5zZm9ybT0idHJhbnNsYXRlKDEwNjcsMjUyMikiPjx1c2UgeGxpbms6aHJlZj0iI3QtMCIvPjwvZz4KPGcgdHJhbnNmb3JtPSJ0cmFuc2xhdGUoMTU1MiwyNTIyKSI+PHVzZSB4bGluazpocmVmPSIjcnQtMCIvPjwvZz4KPGcgdHJhbnNmb3JtPSJ0cmFuc2xhdGUoMTY0OSwyNTIyKSI+PHVzZSB4bGluazpocmVmPSIjbHQtMCIvPjwvZz4KPGcgdHJhbnNmb3JtPSJ0cmFuc2xhdGUoMTc0NiwyNTIyKSI+PHVzZSB4bGluazpocmVmPSIjbl9yYi0wIi8+PC9nPgo8ZyB0cmFuc2Zvcm09InRyYW5zbGF0ZSgxODQzLDI1MjIpIj48dXNlIHhsaW5rOmhyZWY9IiNyYi0wIi8+PC9nPgo8ZyB0cmFuc2Zvcm09InRyYW5zbGF0ZSgxOTQwLDI1MjIpIj48dXNlIHhsaW5rOmhyZWY9IiNyZWN0LTAiLz48L2c+CjxnIHRyYW5zZm9ybT0idHJhbnNsYXRlKDIwMzcsMjUyMikiPjx1c2UgeGxpbms6aHJlZj0iI2xiLTAiLz48L2c+CjxnIHRyYW5zZm9ybT0idHJhbnNsYXRlKDIxMzQsMjUyMikiPjx1c2UgeGxpbms6aHJlZj0iI25fcmItMCIvPjwvZz4KPGcgdHJhbnNmb3JtPSJ0cmFuc2xhdGUoMjIzMSwyNTIyKSI+PHVzZSB4bGluazpocmVmPSIjcmItMCIvPjwvZz4KPGcgdHJhbnNmb3JtPSJ0cmFuc2xhdGUoMjMyOCwyNTIyKSI+PHVzZSB4bGluazpocmVmPSIjbGItMCIvPjwvZz4KPGcgdHJhbnNmb3JtPSJ0cmFuc2xhdGUoMjUyMiwyNTIyKSI+PHVzZSB4bGluazpocmVmPSIjci0wIi8+PC9nPgo8ZyB0cmFuc2Zvcm09InRyYW5zbGF0ZSgyNjE5LDI1MjIpIj48dXNlIHhsaW5rOmhyZWY9IiNsLTAiLz48L2c+CjxnIHRyYW5zZm9ybT0idHJhbnNsYXRlKDMwMDcsMjUyMikiPjx1c2UgeGxpbms6aHJlZj0iI25fcmItMCIvPjwvZz4KPGcgdHJhbnNmb3JtPSJ0cmFuc2xhdGUoMzEwNCwyNTIyKSI+PHVzZSB4bGluazpocmVmPSIjYi0wIi8+PC9nPgo8ZyB0cmFuc2Zvcm09InRyYW5zbGF0ZSgzMjAxLDI1MjIpIj48dXNlIHhsaW5rOmhyZWY9IiNuX3JiLTAiLz48L2c+CjxnIHRyYW5zZm9ybT0idHJhbnNsYXRlKDMyOTgsMjUyMikiPjx1c2UgeGxpbms6aHJlZj0iI3JlY3QtMCIvPjwvZz4KPGcgdHJhbnNmb3JtPSJ0cmFuc2xhdGUoMzM5NSwyNTIyKSI+PHVzZSB4bGluazpocmVmPSIjcmVjdC0wIi8+PC9nPgo8ZyB0cmFuc2Zvcm09InRyYW5zbGF0ZSgzNDkyLDI1MjIpIj48dXNlIHhsaW5rOmhyZWY9IiNsdC0wIi8+PC9nPgo8ZyB0cmFuc2Zvcm09InRyYW5zbGF0ZSgwLDI2MTkpIj48dXNlIHhsaW5rOmhyZWY9IiNyYi0wIi8+PC9nPgo8ZyB0cmFuc2Zvcm09InRyYW5zbGF0ZSg5NywyNjE5KSI+PHVzZSB4bGluazpocmVmPSIjbC0wIi8+PC9nPgo8ZyB0cmFuc2Zvcm09InRyYW5zbGF0ZSgyOTEsMjYxOSkiPjx1c2UgeGxpbms6aHJlZj0iI3ItMCIvPjwvZz4KPGcgdHJhbnNmb3JtPSJ0cmFuc2xhdGUoMzg4LDI2MTkpIj48dXNlIHhsaW5rOmhyZWY9IiNsdC0wIi8+PC9nPgo8ZyB0cmFuc2Zvcm09InRyYW5zbGF0ZSg3NzYsMjYxOSkiPjx1c2UgeGxpbms6aHJlZj0iI2ItMCIvPjwvZz4KPGcgdHJhbnNmb3JtPSJ0cmFuc2xhdGUoMTI2MSwyNjE5KSI+PHVzZSB4bGluazpocmVmPSIjZW1wdHktMCIvPjwvZz4KPGcgdHJhbnNmb3JtPSJ0cmFuc2xhdGUoMTQ1NSwyNjE5KSI+PHVzZSB4bGluazpocmVmPSIjZW1wdHktMCIvPjwvZz4KPGcgdHJhbnNmb3JtPSJ0cmFuc2xhdGUoMTc0NiwyNjE5KSI+PHVzZSB4bGluazpocmVmPSIjcmItMCIvPjwvZz4KPGcgdHJhbnNmb3JtPSJ0cmFuc2xhdGUoMTg0MywyNjE5KSI+PHVzZSB4bGluazpocmVmPSIjcmVjdC0wIi8+PC9nPgo8ZyB0cmFuc2Zvcm09InRyYW5zbGF0ZSgyMDM3LDI2MTkpIj48dXNlIHhsaW5rOmhyZWY9IiNyZWN0LTAiLz48L2c+CjxnIHRyYW5zZm9ybT0idHJhbnNsYXRlKDIxMzQsMjYxOSkiPjx1c2UgeGxpbms6aHJlZj0iI3JlY3QtMCIvPjwvZz4KPGcgdHJhbnNmb3JtPSJ0cmFuc2xhdGUoMjIzMSwyNjE5KSI+PHVzZSB4bGluazpocmVmPSIjcmVjdC0wIi8+PC9nPgo8ZyB0cmFuc2Zvcm09InRyYW5zbGF0ZSgyMzI4LDI2MTkpIj48dXNlIHhsaW5rOmhyZWY9IiNyZWN0LTAiLz48L2c+CjxnIHRyYW5zZm9ybT0idHJhbnNsYXRlKDI0MjUsMjYxOSkiPjx1c2UgeGxpbms6aHJlZj0iI2xiLTAiLz48L2c+CjxnIHRyYW5zZm9ybT0idHJhbnNsYXRlKDI4MTMsMjYxOSkiPjx1c2UgeGxpbms6aHJlZj0iI25fcmItMCIvPjwvZz4KPGcgdHJhbnNmb3JtPSJ0cmFuc2xhdGUoMjkxMCwyNjE5KSI+PHVzZSB4bGluazpocmVmPSIjcmItMCIvPjwvZz4KPGcgdHJhbnNmb3JtPSJ0cmFuc2xhdGUoMzAwNywyNjE5KSI+PHVzZSB4bGluazpocmVmPSIjcmVjdC0wIi8+PC9nPgo8ZyB0cmFuc2Zvcm09InRyYW5zbGF0ZSgzMTA0LDI2MTkpIj48dXNlIHhsaW5rOmhyZWY9IiNyZWN0LTAiLz48L2c+CjxnIHRyYW5zZm9ybT0idHJhbnNsYXRlKDMyMDEsMjYxOSkiPjx1c2UgeGxpbms6aHJlZj0iI3JlY3QtMCIvPjwvZz4KPGcgdHJhbnNmb3JtPSJ0cmFuc2xhdGUoMzI5OCwyNjE5KSI+PHVzZSB4bGluazpocmVmPSIjcmVjdC0wIi8+PC9nPgo8ZyB0cmFuc2Zvcm09InRyYW5zbGF0ZSgzNTg5LDI2MTkpIj48dXNlIHhsaW5rOmhyZWY9IiNiLTAiLz48L2c+CjxnIHRyYW5zZm9ybT0idHJhbnNsYXRlKDM3ODMsMjYxOSkiPjx1c2UgeGxpbms6aHJlZj0iI2VtcHR5LTAiLz48L2c+CjxnIHRyYW5zZm9ybT0idHJhbnNsYXRlKDAsMjcxNikiPjx1c2UgeGxpbms6aHJlZj0iI3JlY3QtMCIvPjwvZz4KPGcgdHJhbnNmb3JtPSJ0cmFuc2xhdGUoNDg1LDI3MTYpIj48dXNlIHhsaW5rOmhyZWY9IiNyLTAiLz48L2c+CjxnIHRyYW5zZm9ybT0idHJhbnNsYXRlKDU4MiwyNzE2KSI+PHVzZSB4bGluazpocmVmPSIjbC0wIi8+PC9nPgo8ZyB0cmFuc2Zvcm09InRyYW5zbGF0ZSg2NzksMjcxNikiPjx1c2UgeGxpbms6aHJlZj0iI25fcmItMCIvPjwvZz4KPGcgdHJhbnNmb3JtPSJ0cmFuc2xhdGUoNzc2LDI3MTYpIj48dXNlIHhsaW5rOmhyZWY9IiNyZWN0LTAiLz48L2c+CjxnIHRyYW5zZm9ybT0idHJhbnNsYXRlKDExNjQsMjcxNikiPjx1c2UgeGxpbms6aHJlZj0iI2VtcHR5LTAiLz48L2c+CjxnIHRyYW5zZm9ybT0idHJhbnNsYXRlKDE1NTIsMjcxNikiPjx1c2UgeGxpbms6aHJlZj0iI2VtcHR5LTAiLz48L2c+CjxnIHRyYW5zZm9ybT0idHJhbnNsYXRlKDE3NDYsMjcxNikiPjx1c2UgeGxpbms6aHJlZj0iI3J0LTAiLz48L2c+CjxnIHRyYW5zZm9ybT0idHJhbnNsYXRlKDE4NDMsMjcxNikiPjx1c2UgeGxpbms6aHJlZj0iI3JlY3QtMCIvPjwvZz4KPGcgdHJhbnNmb3JtPSJ0cmFuc2xhdGUoMTk0MCwyNzE2KSI+PHVzZSB4bGluazpocmVmPSIjcmVjdC0wIi8+PC9nPgo8ZyB0cmFuc2Zvcm09InRyYW5zbGF0ZSgyMDM3LDI3MTYpIj48dXNlIHhsaW5rOmhyZWY9IiNyZWN0LTAiLz48L2c+CjxnIHRyYW5zZm9ybT0idHJhbnNsYXRlKDI0MjUsMjcxNikiPjx1c2UgeGxpbms6aHJlZj0iI3J0LTAiLz48L2c+CjxnIHRyYW5zZm9ybT0idHJhbnNsYXRlKDI1MjIsMjcxNikiPjx1c2UgeGxpbms6aHJlZj0iI3JlY3QtMCIvPjwvZz4KPGcgdHJhbnNmb3JtPSJ0cmFuc2xhdGUoMjYxOSwyNzE2KSI+PHVzZSB4bGluazpocmVmPSIjbGItMCIvPjwvZz4KPGcgdHJhbnNmb3JtPSJ0cmFuc2xhdGUoMjgxMywyNzE2KSI+PHVzZSB4bGluazpocmVmPSIjci0wIi8+PC9nPgo8ZyB0cmFuc2Zvcm09InRyYW5zbGF0ZSgyOTEwLDI3MTYpIj48dXNlIHhsaW5rOmhyZWY9IiNyZWN0LTAiLz48L2c+CjxnIHRyYW5zZm9ybT0idHJhbnNsYXRlKDMwMDcsMjcxNikiPjx1c2UgeGxpbms6aHJlZj0iI3JlY3QtMCIvPjwvZz4KPGcgdHJhbnNmb3JtPSJ0cmFuc2xhdGUoMzEwNCwyNzE2KSI+PHVzZSB4bGluazpocmVmPSIjbHQtMCIvPjwvZz4KPGcgdHJhbnNmb3JtPSJ0cmFuc2xhdGUoMzI5OCwyNzE2KSI+PHVzZSB4bGluazpocmVmPSIjcnQtMCIvPjwvZz4KPGcgdHJhbnNmb3JtPSJ0cmFuc2xhdGUoMzM5NSwyNzE2KSI+PHVzZSB4bGluazpocmVmPSIjbGItMCIvPjwvZz4KPGcgdHJhbnNmb3JtPSJ0cmFuc2xhdGUoMzQ5MiwyNzE2KSI+PHVzZSB4bGluazpocmVmPSIjbl9yYi0wIi8+PC9nPgo8ZyB0cmFuc2Zvcm09InRyYW5zbGF0ZSgzNTg5LDI3MTYpIj48dXNlIHhsaW5rOmhyZWY9IiNyZWN0LTAiLz48L2c+CjxnIHRyYW5zZm9ybT0idHJhbnNsYXRlKDM2ODYsMjcxNikiPjx1c2UgeGxpbms6aHJlZj0iI2xiLTAiLz48L2c+CjxnIHRyYW5zZm9ybT0idHJhbnNsYXRlKDAsMjgxMykiPjx1c2UgeGxpbms6aHJlZj0iI3JlY3QtMCIvPjwvZz4KPGcgdHJhbnNmb3JtPSJ0cmFuc2xhdGUoOTcsMjgxMykiPjx1c2UgeGxpbms6aHJlZj0iI2wtMCIvPjwvZz4KPGcgdHJhbnNmb3JtPSJ0cmFuc2xhdGUoNjc5LDI4MTMpIj48dXNlIHhsaW5rOmhyZWY9IiNyLTAiLz48L2c+CjxnIHRyYW5zZm9ybT0idHJhbnNsYXRlKDc3NiwyODEzKSI+PHVzZSB4bGluazpocmVmPSIjcmVjdC0wIi8+PC9nPgo8ZyB0cmFuc2Zvcm09InRyYW5zbGF0ZSgxNDU1LDI4MTMpIj48dXNlIHhsaW5rOmhyZWY9IiNlbXB0eS0wIi8+PC9nPgo8ZyB0cmFuc2Zvcm09InRyYW5zbGF0ZSgxODQzLDI4MTMpIj48dXNlIHhsaW5rOmhyZWY9IiNydC0wIi8+PC9nPgo8ZyB0cmFuc2Zvcm09InRyYW5zbGF0ZSgxOTQwLDI4MTMpIj48dXNlIHhsaW5rOmhyZWY9IiNyZWN0LTAiLz48L2c+CjxnIHRyYW5zZm9ybT0idHJhbnNsYXRlKDIwMzcsMjgxMykiPjx1c2UgeGxpbms6aHJlZj0iI3JlY3QtMCIvPjwvZz4KPGcgdHJhbnNmb3JtPSJ0cmFuc2xhdGUoMjIzMSwyODEzKSI+PHVzZSB4bGluazpocmVmPSIjci0wIi8+PC9nPgo8ZyB0cmFuc2Zvcm09InRyYW5zbGF0ZSgyMzI4LDI4MTMpIj48dXNlIHhsaW5rOmhyZWY9IiNsYi0wIi8+PC9nPgo8ZyB0cmFuc2Zvcm09InRyYW5zbGF0ZSgyNDI1LDI4MTMpIj48dXNlIHhsaW5rOmhyZWY9IiNuX3JiLTAiLz48L2c+CjxnIHRyYW5zZm9ybT0idHJhbnNsYXRlKDI1MjIsMjgxMykiPjx1c2UgeGxpbms6aHJlZj0iI3JlY3QtMCIvPjwvZz4KPGcgdHJhbnNmb3JtPSJ0cmFuc2xhdGUoMjYxOSwyODEzKSI+PHVzZSB4bGluazpocmVmPSIjcmVjdC0wIi8+PC9nPgo8ZyB0cmFuc2Zvcm09InRyYW5zbGF0ZSgyNzE2LDI4MTMpIj48dXNlIHhsaW5rOmhyZWY9IiNsLTAiLz48L2c+CjxnIHRyYW5zZm9ybT0idHJhbnNsYXRlKDMxMDQsMjgxMykiPjx1c2UgeGxpbms6aHJlZj0iI25fcmItMCIvPjwvZz4KPGcgdHJhbnNmb3JtPSJ0cmFuc2xhdGUoMzIwMSwyODEzKSI+PHVzZSB4bGluazpocmVmPSIjYi0wIi8+PC9nPgo8ZyB0cmFuc2Zvcm09InRyYW5zbGF0ZSgzMjk4LDI4MTMpIj48dXNlIHhsaW5rOmhyZWY9IiNuX3JiLTAiLz48L2c+CjxnIHRyYW5zZm9ybT0idHJhbnNsYXRlKDMzOTUsMjgxMykiPjx1c2UgeGxpbms6aHJlZj0iI3JlY3QtMCIvPjwvZz4KPGcgdHJhbnNmb3JtPSJ0cmFuc2xhdGUoMzQ5MiwyODEzKSI+PHVzZSB4bGluazpocmVmPSIjcmVjdC0wIi8+PC9nPgo8ZyB0cmFuc2Zvcm09InRyYW5zbGF0ZSgzNTg5LDI4MTMpIj48dXNlIHhsaW5rOmhyZWY9IiNyZWN0LTAiLz48L2c+CjxnIHRyYW5zZm9ybT0idHJhbnNsYXRlKDM2ODYsMjgxMykiPjx1c2UgeGxpbms6aHJlZj0iI3JlY3QtMCIvPjwvZz4KPGcgdHJhbnNmb3JtPSJ0cmFuc2xhdGUoMzg4MCwyODEzKSI+PHVzZSB4bGluazpocmVmPSIjZW1wdHktMCIvPjwvZz4KPGcgdHJhbnNmb3JtPSJ0cmFuc2xhdGUoMCwyOTEwKSI+PHVzZSB4bGluazpocmVmPSIjcmVjdC0wIi8+PC9nPgo8ZyB0cmFuc2Zvcm09InRyYW5zbGF0ZSgxOTQsMjkxMCkiPjx1c2UgeGxpbms6aHJlZj0iI2VtcHR5LTAiLz48L2c+CjxnIHRyYW5zZm9ybT0idHJhbnNsYXRlKDM4OCwyOTEwKSI+PHVzZSB4bGluazpocmVmPSIjZW1wdHktMCIvPjwvZz4KPGcgdHJhbnNmb3JtPSJ0cmFuc2xhdGUoNTgyLDI5MTApIj48dXNlIHhsaW5rOmhyZWY9IiNlbXB0eS0wIi8+PC9nPgo8ZyB0cmFuc2Zvcm09InRyYW5zbGF0ZSg3NzYsMjkxMCkiPjx1c2UgeGxpbms6aHJlZj0iI3JlY3QtMCIvPjwvZz4KPGcgdHJhbnNmb3JtPSJ0cmFuc2xhdGUoODczLDI5MTApIj48dXNlIHhsaW5rOmhyZWY9IiNyZWN0LTAiLz48L2c+CjxnIHRyYW5zZm9ybT0idHJhbnNsYXRlKDk3MCwyOTEwKSI+PHVzZSB4bGluazpocmVmPSIjbC0wIi8+PC9nPgo8ZyB0cmFuc2Zvcm09InRyYW5zbGF0ZSgxMTY0LDI5MTApIj48dXNlIHhsaW5rOmhyZWY9IiNuX3JiLTAiLz48L2c+CjxnIHRyYW5zZm9ybT0idHJhbnNsYXRlKDEyNjEsMjkxMCkiPjx1c2UgeGxpbms6aHJlZj0iI3JiLTAiLz48L2c+CjxnIHRyYW5zZm9ybT0idHJhbnNsYXRlKDEzNTgsMjkxMCkiPjx1c2UgeGxpbms6aHJlZj0iI2wtMCIvPjwvZz4KPGcgdHJhbnNmb3JtPSJ0cmFuc2xhdGUoMTc0NiwyOTEwKSI+PHVzZSB4bGluazpocmVmPSIjZW1wdHktMCIvPjwvZz4KPGcgdHJhbnNmb3JtPSJ0cmFuc2xhdGUoMTk0MCwyOTEwKSI+PHVzZSB4bGluazpocmVmPSIjcmVjdC0wIi8+PC9nPgo8ZyB0cmFuc2Zvcm09InRyYW5zbGF0ZSgyMDM3LDI5MTApIj48dXNlIHhsaW5rOmhyZWY9IiNyZWN0LTAiLz48L2c+CjxnIHRyYW5zZm9ybT0idHJhbnNsYXRlKDIxMzQsMjkxMCkiPjx1c2UgeGxpbms6aHJlZj0iI2wtMCIvPjwvZz4KPGcgdHJhbnNmb3JtPSJ0cmFuc2xhdGUoMjMyOCwyOTEwKSI+PHVzZSB4bGluazpocmVmPSIjcnQtMCIvPjwvZz4KPGcgdHJhbnNmb3JtPSJ0cmFuc2xhdGUoMjQyNSwyOTEwKSI+PHVzZSB4bGluazpocmVmPSIjcmVjdC0wIi8+PC9nPgo8ZyB0cmFuc2Zvcm09InRyYW5zbGF0ZSgyNTIyLDI5MTApIj48dXNlIHhsaW5rOmhyZWY9IiNsdC0wIi8+PC9nPgo8ZyB0cmFuc2Zvcm09InRyYW5zbGF0ZSgzMTA0LDI5MTApIj48dXNlIHhsaW5rOmhyZWY9IiNyLTAiLz48L2c+CjxnIHRyYW5zZm9ybT0idHJhbnNsYXRlKDMyMDEsMjkxMCkiPjx1c2UgeGxpbms6aHJlZj0iI3JlY3QtMCIvPjwvZz4KPGcgdHJhbnNmb3JtPSJ0cmFuc2xhdGUoMzI5OCwyOTEwKSI+PHVzZSB4bGluazpocmVmPSIjcmVjdC0wIi8+PC9nPgo8ZyB0cmFuc2Zvcm09InRyYW5zbGF0ZSgzMzk1LDI5MTApIj48dXNlIHhsaW5rOmhyZWY9IiNyZWN0LTAiLz48L2c+CjxnIHRyYW5zZm9ybT0idHJhbnNsYXRlKDM1ODksMjkxMCkiPjx1c2UgeGxpbms6aHJlZj0iI3J0LTAiLz48L2c+CjxnIHRyYW5zZm9ybT0idHJhbnNsYXRlKDM2ODYsMjkxMCkiPjx1c2UgeGxpbms6aHJlZj0iI3JlY3QtMCIvPjwvZz4KPGcgdHJhbnNmb3JtPSJ0cmFuc2xhdGUoMzc4MywyOTEwKSI+PHVzZSB4bGluazpocmVmPSIjbGItMCIvPjwvZz4KPGcgdHJhbnNmb3JtPSJ0cmFuc2xhdGUoMCwzMDA3KSI+PHVzZSB4bGluazpocmVmPSIjcmVjdC0wIi8+PC9nPgo8ZyB0cmFuc2Zvcm09InRyYW5zbGF0ZSgxOTQsMzAwNykiPjx1c2UgeGxpbms6aHJlZj0iI25fcmItMCIvPjwvZz4KPGcgdHJhbnNmb3JtPSJ0cmFuc2xhdGUoMjkxLDMwMDcpIj48dXNlIHhsaW5rOmhyZWY9IiNiLTAiLz48L2c+CjxnIHRyYW5zZm9ybT0idHJhbnNsYXRlKDc3NiwzMDA3KSI+PHVzZSB4bGluazpocmVmPSIjdC0wIi8+PC9nPgo8ZyB0cmFuc2Zvcm09InRyYW5zbGF0ZSg5NzAsMzAwNykiPjx1c2UgeGxpbms6aHJlZj0iI25fcmItMCIvPjwvZz4KPGcgdHJhbnNmb3JtPSJ0cmFuc2xhdGUoMTA2NywzMDA3KSI+PHVzZSB4bGluazpocmVmPSIjcmItMCIvPjwvZz4KPGcgdHJhbnNmb3JtPSJ0cmFuc2xhdGUoMTE2NCwzMDA3KSI+PHVzZSB4bGluazpocmVmPSIjcmVjdC0wIi8+PC9nPgo8ZyB0cmFuc2Zvcm09InRyYW5zbGF0ZSgxMjYxLDMwMDcpIj48dXNlIHhsaW5rOmhyZWY9IiNyZWN0LTAiLz48L2c+CjxnIHRyYW5zZm9ybT0idHJhbnNsYXRlKDE1NTIsMzAwNykiPjx1c2UgeGxpbms6aHJlZj0iI2ItMCIvPjwvZz4KPGcgdHJhbnNmb3JtPSJ0cmFuc2xhdGUoMTk0MCwzMDA3KSI+PHVzZSB4bGluazpocmVmPSIjdC0wIi8+PC9nPgo8ZyB0cmFuc2Zvcm09InRyYW5zbGF0ZSgyMjMxLDMwMDcpIj48dXNlIHhsaW5rOmhyZWY9IiNlbXB0eS0wIi8+PC9nPgo8ZyB0cmFuc2Zvcm09InRyYW5zbGF0ZSgyNzE2LDMwMDcpIj48dXNlIHhsaW5rOmhyZWY9IiNiLTAiLz48L2c+CjxnIHRyYW5zZm9ybT0idHJhbnNsYXRlKDI5MTAsMzAwNykiPjx1c2UgeGxpbms6aHJlZj0iI2VtcHR5LTAiLz48L2c+CjxnIHRyYW5zZm9ybT0idHJhbnNsYXRlKDMyMDEsMzAwNykiPjx1c2UgeGxpbms6aHJlZj0iI3JlY3QtMCIvPjwvZz4KPGcgdHJhbnNmb3JtPSJ0cmFuc2xhdGUoMzI5OCwzMDA3KSI+PHVzZSB4bGluazpocmVmPSIjcmVjdC0wIi8+PC9nPgo8ZyB0cmFuc2Zvcm09InRyYW5zbGF0ZSgzMzk1LDMwMDcpIj48dXNlIHhsaW5rOmhyZWY9IiNyZWN0LTAiLz48L2c+CjxnIHRyYW5zZm9ybT0idHJhbnNsYXRlKDM3ODMsMzAwNykiPjx1c2UgeGxpbms6aHJlZj0iI3QtMCIvPjwvZz4KPGcgdHJhbnNmb3JtPSJ0cmFuc2xhdGUoMCwzMTA0KSI+PHVzZSB4bGluazpocmVmPSIjdC0wIi8+PC9nPgo8ZyB0cmFuc2Zvcm09InRyYW5zbGF0ZSgxOTQsMzEwNCkiPjx1c2UgeGxpbms6aHJlZj0iI3I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g3MywzMTA0KSI+PHVzZSB4bGluazpocmVmPSIjci0wIi8+PC9nPgo8ZyB0cmFuc2Zvcm09InRyYW5zbGF0ZSg5NzAsMzEwNCkiPjx1c2UgeGxpbms6aHJlZj0iI3JlY3QtMCIvPjwvZz4KPGcgdHJhbnNmb3JtPSJ0cmFuc2xhdGUoMTA2NywzMTA0KSI+PHVzZSB4bGluazpocmVmPSIjcmVjdC0wIi8+PC9nPgo8ZyB0cmFuc2Zvcm09InRyYW5zbGF0ZSgxMjYxLDMxMDQpIj48dXNlIHhsaW5rOmhyZWY9IiNyZWN0LTAiLz48L2c+CjxnIHRyYW5zZm9ybT0idHJhbnNsYXRlKDE0NTUsMzEwNCkiPjx1c2UgeGxpbms6aHJlZj0iI25fcmItMCIvPjwvZz4KPGcgdHJhbnNmb3JtPSJ0cmFuc2xhdGUoMTU1MiwzMTA0KSI+PHVzZSB4bGluazpocmVmPSIjcmVjdC0wIi8+PC9nPgo8ZyB0cmFuc2Zvcm09InRyYW5zbGF0ZSgxNjQ5LDMxMDQpIj48dXNlIHhsaW5rOmhyZWY9IiNsLTAiLz48L2c+CjxnIHRyYW5zZm9ybT0idHJhbnNsYXRlKDIwMzcsMzEwNCkiPjx1c2UgeGxpbms6aHJlZj0iI2ItMCIvPjwvZz4KPGcgdHJhbnNmb3JtPSJ0cmFuc2xhdGUoMjIzMSwzMTA0KSI+PHVzZSB4bGluazpocmVmPSIjbl9yYi0wIi8+PC9nPgo8ZyB0cmFuc2Zvcm09InRyYW5zbGF0ZSgyMzI4LDMxMDQpIj48dXNlIHhsaW5rOmhyZWY9IiNiLTAiLz48L2c+CjxnIHRyYW5zZm9ybT0idHJhbnNsYXRlKDI1MjIsMzEwNCkiPjx1c2UgeGxpbms6aHJlZj0iI2VtcHR5LTAiLz48L2c+CjxnIHRyYW5zZm9ybT0idHJhbnNsYXRlKDI2MTksMzEwNCkiPjx1c2UgeGxpbms6aHJlZj0iI25fcmItMCIvPjwvZz4KPGcgdHJhbnNmb3JtPSJ0cmFuc2xhdGUoMjcxNiwzMTA0KSI+PHVzZSB4bGluazpocmVmPSIjcmVjdC0wIi8+PC9nPgo8ZyB0cmFuc2Zvcm09InRyYW5zbGF0ZSgzMTA0LDMxMDQpIj48dXNlIHhsaW5rOmhyZWY9IiNyYi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3JlY3QtMCIvPjwvZz4KPGcgdHJhbnNmb3JtPSJ0cmFuc2xhdGUoMzY4NiwzMTA0KSI+PHVzZSB4bGluazpocmVmPSIjbC0wIi8+PC9nPgo8ZyB0cmFuc2Zvcm09InRyYW5zbGF0ZSg3NzYsMzIwMSkiPjx1c2UgeGxpbms6aHJlZj0iI2VtcHR5LTAiLz48L2c+CjxnIHRyYW5zZm9ybT0idHJhbnNsYXRlKDk3MCwzMjAxKSI+PHVzZSB4bGluazpocmVmPSIjcmVjdC0wIi8+PC9nPgo8ZyB0cmFuc2Zvcm09InRyYW5zbGF0ZSgxMDY3LDMyMDEpIj48dXNlIHhsaW5rOmhyZWY9IiNsdC0wIi8+PC9nPgo8ZyB0cmFuc2Zvcm09InRyYW5zbGF0ZSgxMjYxLDMyMDEpIj48dXNlIHhsaW5rOmhyZWY9IiNydC0wIi8+PC9nPgo8ZyB0cmFuc2Zvcm09InRyYW5zbGF0ZSgxMzU4LDMyMDEpIj48dXNlIHhsaW5rOmhyZWY9IiNyZWN0LTAiLz48L2c+CjxnIHRyYW5zZm9ybT0idHJhbnNsYXRlKDE0NTUsMzIwMSkiPjx1c2UgeGxpbms6aHJlZj0iI3JlY3QtMCIvPjwvZz4KPGcgdHJhbnNmb3JtPSJ0cmFuc2xhdGUoMTU1MiwzMjAxKSI+PHVzZSB4bGluazpocmVmPSIjbHQtMCIvPjwvZz4KPGcgdHJhbnNmb3JtPSJ0cmFuc2xhdGUoMTc0NiwzMjAxKSI+PHVzZSB4bGluazpocmVmPSIjci0wIi8+PC9nPgo8ZyB0cmFuc2Zvcm09InRyYW5zbGF0ZSgxODQzLDMyMDEpIj48dXNlIHhsaW5rOmhyZWY9IiNsYi0wIi8+PC9nPgo8ZyB0cmFuc2Zvcm09InRyYW5zbGF0ZSgyMDM3LDMyMDEpIj48dXNlIHhsaW5rOmhyZWY9IiNyZWN0LTAiLz48L2c+CjxnIHRyYW5zZm9ybT0idHJhbnNsYXRlKDIyMzEsMzIwMSkiPjx1c2UgeGxpbms6aHJlZj0iI3ItMCIvPjwvZz4KPGcgdHJhbnNmb3JtPSJ0cmFuc2xhdGUoMjMyOCwzMjAxKSI+PHVzZSB4bGluazpocmVmPSIjbHQtMCIvPjwvZz4KPGcgdHJhbnNmb3JtPSJ0cmFuc2xhdGUoMjYxOSwzMjAxKSI+PHVzZSB4bGluazpocmVmPSIjcmItMCIvPjwvZz4KPGcgdHJhbnNmb3JtPSJ0cmFuc2xhdGUoMjcxNiwzMjAxKSI+PHVzZSB4bGluazpocmVmPSIjcmVjdC0wIi8+PC9nPgo8ZyB0cmFuc2Zvcm09InRyYW5zbGF0ZSgyOTEwLDMyMDEpIj48dXNlIHhsaW5rOmhyZWY9IiNiLTAiLz48L2c+CjxnIHRyYW5zZm9ybT0idHJhbnNsYXRlKDMwMDcsMzIwMSkiPjx1c2UgeGxpbms6aHJlZj0iI25fcmItMCIvPjwvZz4KPGcgdHJhbnNmb3JtPSJ0cmFuc2xhdGUoMzEwNCwzMjAxKSI+PHVzZSB4bGluazpocmVmPSIjcmVjdC0wIi8+PC9nPgo8ZyB0cmFuc2Zvcm09InRyYW5zbGF0ZSgzNDkyLDMyMDEpIj48dXNlIHhsaW5rOmhyZWY9IiNyZWN0LTAiLz48L2c+CjxnIHRyYW5zZm9ybT0idHJhbnNsYXRlKDM1ODksMzIwMSkiPjx1c2UgeGxpbms6aHJlZj0iI2x0LTAiLz48L2c+CjxnIHRyYW5zZm9ybT0idHJhbnNsYXRlKDM4ODAsMzIwMSkiPjx1c2UgeGxpbms6aHJlZj0iI2VtcHR5LTAiLz48L2c+CjxnIHRyYW5zZm9ybT0idHJhbnNsYXRlKDg3MywzMjk4KSI+PHVzZSB4bGluazpocmVmPSIjcmItMCIvPjwvZz4KPGcgdHJhbnNmb3JtPSJ0cmFuc2xhdGUoOTcwLDMyOTgpIj48dXNlIHhsaW5rOmhyZWY9IiNsdC0wIi8+PC9nPgo8ZyB0cmFuc2Zvcm09InRyYW5zbGF0ZSgxODQzLDMyOTgpIj48dXNlIHhsaW5rOmhyZWY9IiNyZWN0LTAiLz48L2c+CjxnIHRyYW5zZm9ybT0idHJhbnNsYXRlKDIwMzcsMzI5OCkiPjx1c2UgeGxpbms6aHJlZj0iI3QtMCIvPjwvZz4KPGcgdHJhbnNmb3JtPSJ0cmFuc2xhdGUoMjQyNSwzMjk4KSI+PHVzZSB4bGluazpocmVmPSIjZW1wdHktMCIvPjwvZz4KPGcgdHJhbnNmb3JtPSJ0cmFuc2xhdGUoMjYxOSwzMjk4KSI+PHVzZSB4bGluazpocmVmPSIjcnQtMCIvPjwvZz4KPGcgdHJhbnNmb3JtPSJ0cmFuc2xhdGUoMjcxNiwzMjk4KSI+PHVzZSB4bGluazpocmVmPSIjbHQtMCIvPjwvZz4KPGcgdHJhbnNmb3JtPSJ0cmFuc2xhdGUoMjkxMCwzMjk4KSI+PHVzZSB4bGluazpocmVmPSIjcnQtMCIvPjwvZz4KPGcgdHJhbnNmb3JtPSJ0cmFuc2xhdGUoMzAwNywzMjk4KSI+PHVzZSB4bGluazpocmVmPSIjcmVjdC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Nzc2LDMzOTUpIj48dXNlIHhsaW5rOmhyZWY9IiNuX3JiLTAiLz48L2c+CjxnIHRyYW5zZm9ybT0idHJhbnNsYXRlKDg3MywzMzk1KSI+PHVzZSB4bGluazpocmVmPSIjcmVjdC0wIi8+PC9nPgo8ZyB0cmFuc2Zvcm09InRyYW5zbGF0ZSgxMDY3LDMzOTUpIj48dXNlIHhsaW5rOmhyZWY9IiNyLTAiLz48L2c+CjxnIHRyYW5zZm9ybT0idHJhbnNsYXRlKDExNjQsMzM5NSkiPjx1c2UgeGxpbms6aHJlZj0iI2wtMCIvPjwvZz4KPGcgdHJhbnNmb3JtPSJ0cmFuc2xhdGUoMTI2MSwzMzk1KSI+PHVzZSB4bGluazpocmVmPSIjbl9yYi0wIi8+PC9nPgo8ZyB0cmFuc2Zvcm09InRyYW5zbGF0ZSgxMzU4LDMzOTUpIj48dXNlIHhsaW5rOmhyZWY9IiNiLTAiLz48L2c+CjxnIHRyYW5zZm9ybT0idHJhbnNsYXRlKDE0NTUsMzM5NSkiPjx1c2UgeGxpbms6aHJlZj0iI25fcmItMCIvPjwvZz4KPGcgdHJhbnNmb3JtPSJ0cmFuc2xhdGUoMTU1MiwzMzk1KSI+PHVzZSB4bGluazpocmVmPSIjYi0wIi8+PC9nPgo8ZyB0cmFuc2Zvcm09InRyYW5zbGF0ZSgxODQzLDMzOTUpIj48dXNlIHhsaW5rOmhyZWY9IiN0LTAiLz48L2c+CjxnIHRyYW5zZm9ybT0idHJhbnNsYXRlKDIwMzcsMzM5NSkiPjx1c2UgeGxpbms6aHJlZj0iI25fcmItMCIvPjwvZz4KPGcgdHJhbnNmb3JtPSJ0cmFuc2xhdGUoMjEzNCwzMzk1KSI+PHVzZSB4bGluazpocmVmPSIjYi0wIi8+PC9nPgo8ZyB0cmFuc2Zvcm09InRyYW5zbGF0ZSgyMzI4LDMzOTUpIj48dXNlIHhsaW5rOmhyZWY9IiNlbXB0eS0wIi8+PC9nPgo8ZyB0cmFuc2Zvcm09InRyYW5zbGF0ZSgyNTIyLDMzOTUpIj48dXNlIHhsaW5rOmhyZWY9IiNiLTAiLz48L2c+CjxnIHRyYW5zZm9ybT0idHJhbnNsYXRlKDMwMDcsMzM5NSkiPjx1c2UgeGxpbms6aHJlZj0iI3J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xiLTAiLz48L2c+CjxnIHRyYW5zZm9ybT0idHJhbnNsYXRlKDM3ODMsMzM5NSkiPjx1c2UgeGxpbms6aHJlZj0iI3ItMCIvPjwvZz4KPGcgdHJhbnNmb3JtPSJ0cmFuc2xhdGUoMzg4MCwzMzk1KSI+PHVzZSB4bGluazpocmVmPSIjbGItMCIvPjwvZz4KPGcgdHJhbnNmb3JtPSJ0cmFuc2xhdGUoNzc2LDM0OTIpIj48dXNlIHhsaW5rOmhyZWY9IiNyYi0wIi8+PC9nPgo8ZyB0cmFuc2Zvcm09InRyYW5zbGF0ZSg4NzMsMzQ5MikiPjx1c2UgeGxpbms6aHJlZj0iI3JlY3QtMCIvPjwvZz4KPGcgdHJhbnNmb3JtPSJ0cmFuc2xhdGUoOTcwLDM0OTIpIj48dXNlIHhsaW5rOmhyZWY9IiNsLTAiLz48L2c+CjxnIHRyYW5zZm9ybT0idHJhbnNsYXRlKDExNjQsMzQ5MikiPjx1c2UgeGxpbms6aHJlZj0iI25fcmItMCIvPjwvZz4KPGcgdHJhbnNmb3JtPSJ0cmFuc2xhdGUoMTI2MSwzNDkyKSI+PHVzZSB4bGluazpocmVmPSIjcmItMCIvPjwvZz4KPGcgdHJhbnNmb3JtPSJ0cmFuc2xhdGUoMTM1OCwzNDkyKSI+PHVzZSB4bGluazpocmVmPSIjcmVjdC0wIi8+PC9nPgo8ZyB0cmFuc2Zvcm09InRyYW5zbGF0ZSgxNDU1LDM0OTIpIj48dXNlIHhsaW5rOmhyZWY9IiNyZWN0LTAiLz48L2c+CjxnIHRyYW5zZm9ybT0idHJhbnNsYXRlKDE1NTIsMzQ5MikiPjx1c2UgeGxpbms6aHJlZj0iI3JlY3QtMCIvPjwvZz4KPGcgdHJhbnNmb3JtPSJ0cmFuc2xhdGUoMTY0OSwzNDkyKSI+PHVzZSB4bGluazpocmVmPSIjbC0wIi8+PC9nPgo8ZyB0cmFuc2Zvcm09InRyYW5zbGF0ZSgyMDM3LDM0OTIpIj48dXNlIHhsaW5rOmhyZWY9IiNyYi0wIi8+PC9nPgo8ZyB0cmFuc2Zvcm09InRyYW5zbGF0ZSgyMTM0LDM0OTIpIj48dXNlIHhsaW5rOmhyZWY9IiNsdC0wIi8+PC9nPgo8ZyB0cmFuc2Zvcm09InRyYW5zbGF0ZSgyNDI1LDM0OTIpIj48dXNlIHhsaW5rOmhyZWY9IiNuX3JiLTAiLz48L2c+CjxnIHRyYW5zZm9ybT0idHJhbnNsYXRlKDI1MjIsMzQ5MikiPjx1c2UgeGxpbms6aHJlZj0iI3JlY3QtMCIvPjwvZz4KPGcgdHJhbnNmb3JtPSJ0cmFuc2xhdGUoMjcxNiwzNDkyKSI+PHVzZSB4bGluazpocmVmPSIjZW1wdHktMCIvPjwvZz4KPGcgdHJhbnNmb3JtPSJ0cmFuc2xhdGUoMjkxMCwzNDkyKSI+PHVzZSB4bGluazpocmVmPSIjZW1wdHktMCIvPjwvZz4KPGcgdHJhbnNmb3JtPSJ0cmFuc2xhdGUoMzEwNCwzNDkyKSI+PHVzZSB4bGluazpocmVmPSIjcn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cmVjdC0wIi8+PC9nPgo8ZyB0cmFuc2Zvcm09InRyYW5zbGF0ZSgzNTg5LDM0OTIpIj48dXNlIHhsaW5rOmhyZWY9IiNyZWN0LTAiLz48L2c+CjxnIHRyYW5zZm9ybT0idHJhbnNsYXRlKDM2ODYsMzQ5MikiPjx1c2UgeGxpbms6aHJlZj0iI2xiLTAiLz48L2c+CjxnIHRyYW5zZm9ybT0idHJhbnNsYXRlKDM4ODAsMzQ5MikiPjx1c2UgeGxpbms6aHJlZj0iI3JlY3QtMCIvPjwvZz4KPGcgdHJhbnNmb3JtPSJ0cmFuc2xhdGUoNzc2LDM1ODkpIj48dXNlIHhsaW5rOmhyZWY9IiNyZWN0LTAiLz48L2c+CjxnIHRyYW5zZm9ybT0idHJhbnNsYXRlKDg3MywzNTg5KSI+PHVzZSB4bGluazpocmVmPSIjcmVjdC0wIi8+PC9nPgo8ZyB0cmFuc2Zvcm09InRyYW5zbGF0ZSgxMTY0LDM1ODkpIj48dXNlIHhsaW5rOmhyZWY9IiNyYi0wIi8+PC9nPgo8ZyB0cmFuc2Zvcm09InRyYW5zbGF0ZSgxMjYxLDM1ODkpIj48dXNlIHhsaW5rOmhyZWY9IiNsdC0wIi8+PC9nPgo8ZyB0cmFuc2Zvcm09InRyYW5zbGF0ZSgyMDM3LDM1ODkpIj48dXNlIHhsaW5rOmhyZWY9IiN0LTAiLz48L2c+CjxnIHRyYW5zZm9ybT0idHJhbnNsYXRlKDIxMzQsMzU4OSkiPjx1c2UgeGxpbms6aHJlZj0iI25fcmItMCIvPjwvZz4KPGcgdHJhbnNmb3JtPSJ0cmFuc2xhdGUoMjIzMSwzNTg5KSI+PHVzZSB4bGluazpocmVmPSIjYi0wIi8+PC9nPgo8ZyB0cmFuc2Zvcm09InRyYW5zbGF0ZSgyNDI1LDM1ODkpIj48dXNlIHhsaW5rOmhyZWY9IiNyLTAiLz48L2c+CjxnIHRyYW5zZm9ybT0idHJhbnNsYXRlKDI1MjIsMzU4OSkiPjx1c2UgeGxpbms6aHJlZj0iI3JlY3QtMCIvPjwvZz4KPGcgdHJhbnNmb3JtPSJ0cmFuc2xhdGUoMjcxNiwzNTg5KSI+PHVzZSB4bGluazpocmVmPSIjbl9yYi0wIi8+PC9nPgo8ZyB0cmFuc2Zvcm09InRyYW5zbGF0ZSgyODEzLDM1ODkpIj48dXNlIHhsaW5rOmhyZWY9IiNiLTAiLz48L2c+CjxnIHRyYW5zZm9ybT0idHJhbnNsYXRlKDMwMDcsMzU4OSkiPjx1c2UgeGxpbms6aHJlZj0iI2VtcHR5LTAiLz48L2c+CjxnIHRyYW5zZm9ybT0idHJhbnNsYXRlKDMyMDEsMzU4OSkiPjx1c2UgeGxpbms6aHJlZj0iI3JlY3QtMCIvPjwvZz4KPGcgdHJhbnNmb3JtPSJ0cmFuc2xhdGUoMzM5NSwzNTg5KSI+PHVzZSB4bGluazpocmVmPSIjcmVjdC0wIi8+PC9nPgo8ZyB0cmFuc2Zvcm09InRyYW5zbGF0ZSgzNTg5LDM1ODkpIj48dXNlIHhsaW5rOmhyZWY9IiNyZWN0LTAiLz48L2c+CjxnIHRyYW5zZm9ybT0idHJhbnNsYXRlKDM2ODYsMzU4OSkiPjx1c2UgeGxpbms6aHJlZj0iI2x0LTAiLz48L2c+CjxnIHRyYW5zZm9ybT0idHJhbnNsYXRlKDM4ODAsMzU4OSkiPjx1c2UgeGxpbms6aHJlZj0iI3QtMCIvPjwvZz4KPGcgdHJhbnNmb3JtPSJ0cmFuc2xhdGUoNzc2LDM2ODYpIj48dXNlIHhsaW5rOmhyZWY9IiNydC0wIi8+PC9nPgo8ZyB0cmFuc2Zvcm09InRyYW5zbGF0ZSg4NzMsMzY4NikiPjx1c2UgeGxpbms6aHJlZj0iI3JlY3QtMCIvPjwvZz4KPGcgdHJhbnNmb3JtPSJ0cmFuc2xhdGUoOTcwLDM2ODYpIj48dXNlIHhsaW5rOmhyZWY9IiNsYi0wIi8+PC9nPgo8ZyB0cmFuc2Zvcm09InRyYW5zbGF0ZSgxMTY0LDM2ODYpIj48dXNlIHhsaW5rOmhyZWY9IiN0LTAiLz48L2c+CjxnIHRyYW5zZm9ybT0idHJhbnNsYXRlKDEzNTgsMzY4NikiPjx1c2UgeGxpbms6aHJlZj0iI3JiLTAiLz48L2c+CjxnIHRyYW5zZm9ybT0idHJhbnNsYXRlKDE0NTUsMzY4NikiPjx1c2UgeGxpbms6aHJlZj0iI3JlY3QtMCIvPjwvZz4KPGcgdHJhbnNmb3JtPSJ0cmFuc2xhdGUoMTU1MiwzNjg2KSI+PHVzZSB4bGluazpocmVmPSIjbGItMCIvPjwvZz4KPGcgdHJhbnNmb3JtPSJ0cmFuc2xhdGUoMTk0MCwzNjg2KSI+PHVzZSB4bGluazpocmVmPSIjYi0wIi8+PC9nPgo8ZyB0cmFuc2Zvcm09InRyYW5zbGF0ZSgyMTM0LDM2ODYpIj48dXNlIHhsaW5rOmhyZWY9IiNyYi0wIi8+PC9nPgo8ZyB0cmFuc2Zvcm09InRyYW5zbGF0ZSgyMjMxLDM2ODYpIj48dXNlIHhsaW5rOmhyZWY9IiNyZWN0LTAiLz48L2c+CjxnIHRyYW5zZm9ybT0idHJhbnNsYXRlKDI1MjIsMzY4NikiPjx1c2UgeGxpbms6aHJlZj0iI3J0LTAiLz48L2c+CjxnIHRyYW5zZm9ybT0idHJhbnNsYXRlKDI2MTksMzY4NikiPjx1c2UgeGxpbms6aHJlZj0iI3JlY3QtMCIvPjwvZz4KPGcgdHJhbnNmb3JtPSJ0cmFuc2xhdGUoMjcxNiwzNjg2KSI+PHVzZSB4bGluazpocmVmPSIjcmVjdC0wIi8+PC9nPgo8ZyB0cmFuc2Zvcm09InRyYW5zbGF0ZSgyODEzLDM2ODYpIj48dXNlIHhsaW5rOmhyZWY9IiNsdC0wIi8+PC9nPgo8ZyB0cmFuc2Zvcm09InRyYW5zbGF0ZSgzMTA0LDM2ODYpIj48dXNlIHhsaW5rOmhyZWY9IiNyYi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yZWN0LTAiLz48L2c+CjxnIHRyYW5zZm9ybT0idHJhbnNsYXRlKDM1ODksMzY4NikiPjx1c2UgeGxpbms6aHJlZj0iI3JlY3QtMCIvPjwvZz4KPGcgdHJhbnNmb3JtPSJ0cmFuc2xhdGUoMzc4MywzNjg2KSI+PHVzZSB4bGluazpocmVmPSIjYi0wIi8+PC9nPgo8ZyB0cmFuc2Zvcm09InRyYW5zbGF0ZSg5NzAsMzc4MykiPjx1c2UgeGxpbms6aHJlZj0iI3QtMCIvPjwvZz4KPGcgdHJhbnNmb3JtPSJ0cmFuc2xhdGUoMTI2MSwzNzgzKSI+PHVzZSB4bGluazpocmVmPSIjbl9yYi0wIi8+PC9nPgo8ZyB0cmFuc2Zvcm09InRyYW5zbGF0ZSgxMzU4LDM3ODMpIj48dXNlIHhsaW5rOmhyZWY9IiNyZWN0LTAiLz48L2c+CjxnIHRyYW5zZm9ybT0idHJhbnNsYXRlKDE1NTIsMzc4MykiPjx1c2UgeGxpbms6aHJlZj0iI3JlY3QtMCIvPjwvZz4KPGcgdHJhbnNmb3JtPSJ0cmFuc2xhdGUoMTY0OSwzNzgzKSI+PHVzZSB4bGluazpocmVmPSIjcmVjdC0wIi8+PC9nPgo8ZyB0cmFuc2Zvcm09InRyYW5zbGF0ZSgxNzQ2LDM3ODMpIj48dXNlIHhsaW5rOmhyZWY9IiNsYi0wIi8+PC9nPgo8ZyB0cmFuc2Zvcm09InRyYW5zbGF0ZSgxOTQwLDM3ODMpIj48dXNlIHhsaW5rOmhyZWY9IiN0LTAiLz48L2c+CjxnIHRyYW5zZm9ybT0idHJhbnNsYXRlKDIwMzcsMzc4MykiPjx1c2UgeGxpbms6aHJlZj0iI25fcmItMCIvPjwvZz4KPGcgdHJhbnNmb3JtPSJ0cmFuc2xhdGUoMjEzNCwzNzgzKSI+PHVzZSB4bGluazpocmVmPSIjcmVjdC0wIi8+PC9nPgo8ZyB0cmFuc2Zvcm09InRyYW5zbGF0ZSgyMjMxLDM3ODMpIj48dXNlIHhsaW5rOmhyZWY9IiNyZWN0LTAiLz48L2c+CjxnIHRyYW5zZm9ybT0idHJhbnNsYXRlKDIzMjgsMzc4MykiPjx1c2UgeGxpbms6aHJlZj0iI2wtMCIvPjwvZz4KPGcgdHJhbnNmb3JtPSJ0cmFuc2xhdGUoMjYxOSwzNzgzKSI+PHVzZSB4bGluazpocmVmPSIjcnQtMCIvPjwvZz4KPGcgdHJhbnNmb3JtPSJ0cmFuc2xhdGUoMjcxNiwzNzgzKSI+PHVzZSB4bGluazpocmVmPSIjcmVjdC0wIi8+PC9nPgo8ZyB0cmFuc2Zvcm09InRyYW5zbGF0ZSgzMTA0LDM3ODMpIj48dXNlIHhsaW5rOmhyZWY9IiN0LTAiLz48L2c+CjxnIHRyYW5zZm9ybT0idHJhbnNsYXRlKDM0OTIsMzc4MykiPjx1c2UgeGxpbms6aHJlZj0iI3JlY3QtMCIvPjwvZz4KPGcgdHJhbnNmb3JtPSJ0cmFuc2xhdGUoMzU4OSwzNzgzKSI+PHVzZSB4bGluazpocmVmPSIjcmVjdC0wIi8+PC9nPgo8ZyB0cmFuc2Zvcm09InRyYW5zbGF0ZSgzNzgzLDM3ODMpIj48dXNlIHhsaW5rOmhyZWY9IiN0LTAiLz48L2c+CjxnIHRyYW5zZm9ybT0idHJhbnNsYXRlKDg3MywzODgwKSI+PHVzZSB4bGluazpocmVmPSIjZW1wdHktMCIvPjwvZz4KPGcgdHJhbnNmb3JtPSJ0cmFuc2xhdGUoMTE2NCwzODgwKSI+PHVzZSB4bGluazpocmVmPSIjci0wIi8+PC9nPgo8ZyB0cmFuc2Zvcm09InRyYW5zbGF0ZSgxMjYxLDM4ODApIj48dXNlIHhsaW5rOmhyZWY9IiNyZWN0LTAiLz48L2c+CjxnIHRyYW5zZm9ybT0idHJhbnNsYXRlKDEzNTgsMzg4MCkiPjx1c2UgeGxpbms6aHJlZj0iI3JlY3QtMCIvPjwvZz4KPGcgdHJhbnNmb3JtPSJ0cmFuc2xhdGUoMTQ1NSwzODgwKSI+PHVzZSB4bGluazpocmVmPSIjcmVjdC0wIi8+PC9nPgo8ZyB0cmFuc2Zvcm09InRyYW5zbGF0ZSgxNTUyLDM4ODApIj48dXNlIHhsaW5rOmhyZWY9IiNyZWN0LTAiLz48L2c+CjxnIHRyYW5zZm9ybT0idHJhbnNsYXRlKDE2NDksMzg4MCkiPjx1c2UgeGxpbms6aHJlZj0iI3JlY3QtMCIvPjwvZz4KPGcgdHJhbnNmb3JtPSJ0cmFuc2xhdGUoMTc0NiwzODgwKSI+PHVzZSB4bGluazpocmVmPSIjbHQtMCIvPjwvZz4KPGcgdHJhbnNmb3JtPSJ0cmFuc2xhdGUoMjAzNywzODgwKSI+PHVzZSB4bGluazpocmVmPSIjci0wIi8+PC9nPgo8ZyB0cmFuc2Zvcm09InRyYW5zbGF0ZSgyMTM0LDM4ODApIj48dXNlIHhsaW5rOmhyZWY9IiNyZWN0LTAiLz48L2c+CjxnIHRyYW5zZm9ybT0idHJhbnNsYXRlKDIyMzEsMzg4MCkiPjx1c2UgeGxpbms6aHJlZj0iI2x0LTAiLz48L2c+CjxnIHRyYW5zZm9ybT0idHJhbnNsYXRlKDI1MjIsMzg4MCkiPjx1c2UgeGxpbms6aHJlZj0iI2VtcHR5LTAiLz48L2c+CjxnIHRyYW5zZm9ybT0idHJhbnNsYXRlKDI3MTYsMzg4MCkiPjx1c2UgeGxpbms6aHJlZj0iI3J0LTAiLz48L2c+CjxnIHRyYW5zZm9ybT0idHJhbnNsYXRlKDI4MTMsMzg4MCkiPjx1c2UgeGxpbms6aHJlZj0iI3JlY3QtMCIvPjwvZz4KPGcgdHJhbnNmb3JtPSJ0cmFuc2xhdGUoMjkxMCwzODgwKSI+PHVzZSB4bGluazpocmVmPSIjcmVjdC0wIi8+PC9nPgo8ZyB0cmFuc2Zvcm09InRyYW5zbGF0ZSgzMDA3LDM4ODApIj48dXNlIHhsaW5rOmhyZWY9IiNsLTAiLz48L2c+CjxnIHRyYW5zZm9ybT0idHJhbnNsYXRlKDMyOTgsMzg4MCkiPjx1c2UgeGxpbms6aHJlZj0iI3ItMCIvPjwvZz4KPGcgdHJhbnNmb3JtPSJ0cmFuc2xhdGUoMzM5NSwzODgwKSI+PHVzZSB4bGluazpocmVmPSIjcmVjdC0wIi8+PC9nPgo8ZyB0cmFuc2Zvcm09InRyYW5zbGF0ZSgzNDkyLDM4ODApIj48dXNlIHhsaW5rOmhyZWY9IiNyZWN0LTAiLz48L2c+CjxnIHRyYW5zZm9ybT0idHJhbnNsYXRlKDM1ODksMzg4MCkiPjx1c2UgeGxpbms6aHJlZj0iI2x0LTAiLz48L2c+Cjx1c2UgZmlsbC1ydWxlPSJldmVub2RkIiB0cmFuc2Zvcm09InRyYW5zbGF0ZSgwLDApIiB4bGluazpocmVmPSIjcG9pbnQtMCIvPgo8dXNlIGZpbGwtcnVsZT0iZXZlbm9kZCIgdHJhbnNmb3JtPSJ0cmFuc2xhdGUoMzI2NCwwKSIgeGxpbms6aHJlZj0iI3BvaW50LTAiLz4KPHVzZSBmaWxsLXJ1bGU9ImV2ZW5vZGQiIHRyYW5zZm9ybT0idHJhbnNsYXRlKDAsMzI2NC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880" y="4048434"/>
            <a:ext cx="1526349" cy="15263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24493" y="4880538"/>
            <a:ext cx="30948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ОГЭ предметно</a:t>
            </a:r>
            <a:endParaRPr lang="ru-RU" dirty="0"/>
          </a:p>
        </p:txBody>
      </p:sp>
      <p:pic>
        <p:nvPicPr>
          <p:cNvPr id="1036" name="Picture 12" descr="https://avatars.mds.yandex.net/i?id=b24f60d2ee9713e4e045be79961c38539d5470aa-10639895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37" y="3887043"/>
            <a:ext cx="2101850" cy="8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2ItMCIvPjwvZz4KPGcgdHJhbnNmb3JtPSJ0cmFuc2xhdGUoOTcwLDApIj48dXNlIHhsaW5rOmhyZWY9IiNyLTAiLz48L2c+CjxnIHRyYW5zZm9ybT0idHJhbnNsYXRlKDEwNjcsMCkiPjx1c2UgeGxpbms6aHJlZj0iI2xiLTAiLz48L2c+CjxnIHRyYW5zZm9ybT0idHJhbnNsYXRlKDEzNTgsMCkiPjx1c2UgeGxpbms6aHJlZj0iI25fcmItMCIvPjwvZz4KPGcgdHJhbnNmb3JtPSJ0cmFuc2xhdGUoMTQ1NSwwKSI+PHVzZSB4bGluazpocmVmPSIjYi0wIi8+PC9nPgo8ZyB0cmFuc2Zvcm09InRyYW5zbGF0ZSgxNTUyLDApIj48dXNlIHhsaW5rOmhyZWY9IiNuX3JiLTAiLz48L2c+CjxnIHRyYW5zZm9ybT0idHJhbnNsYXRlKDE2NDksMCkiPjx1c2UgeGxpbms6aHJlZj0iI3JiLTAiLz48L2c+CjxnIHRyYW5zZm9ybT0idHJhbnNsYXRlKDE3NDYsMCkiPjx1c2UgeGxpbms6aHJlZj0iI3JlY3QtMCIvPjwvZz4KPGcgdHJhbnNmb3JtPSJ0cmFuc2xhdGUoMTg0MywwKSI+PHVzZSB4bGluazpocmVmPSIjbC0wIi8+PC9nPgo8ZyB0cmFuc2Zvcm09InRyYW5zbGF0ZSgyMTM0LDApIj48dXNlIHhsaW5rOmhyZWY9IiNlbXB0eS0wIi8+PC9nPgo8ZyB0cmFuc2Zvcm09InRyYW5zbGF0ZSgyNDI1LDApIj48dXNlIHhsaW5rOmhyZWY9IiNiLTAiLz48L2c+CjxnIHRyYW5zZm9ybT0idHJhbnNsYXRlKDI3MTYsMCkiPjx1c2UgeGxpbms6aHJlZj0iI2VtcHR5LTAiLz48L2c+CjxnIHRyYW5zZm9ybT0idHJhbnNsYXRlKDMxMDQsMCkiPjx1c2UgeGxpbms6aHJlZj0iI2ItMCIvPjwvZz4KPGcgdHJhbnNmb3JtPSJ0cmFuc2xhdGUoNzc2LDk3KSI+PHVzZSB4bGluazpocmVmPSIjcmVjdC0wIi8+PC9nPgo8ZyB0cmFuc2Zvcm09InRyYW5zbGF0ZSg4NzMsOTcpIj48dXNlIHhsaW5rOmhyZWY9IiNsLTAiLz48L2c+CjxnIHRyYW5zZm9ybT0idHJhbnNsYXRlKDEwNjcsOTcpIj48dXNlIHhsaW5rOmhyZWY9IiN0LTAiLz48L2c+CjxnIHRyYW5zZm9ybT0idHJhbnNsYXRlKDEyNjEsOTcpIj48dXNlIHhsaW5rOmhyZWY9IiNuX3JiLTAiLz48L2c+CjxnIHRyYW5zZm9ybT0idHJhbnNsYXRlKDEzNTgsOTcpIj48dXNlIHhsaW5rOmhyZWY9IiNyYi0wIi8+PC9nPgo8ZyB0cmFuc2Zvcm09InRyYW5zbGF0ZSgxNDU1LDk3KSI+PHVzZSB4bGluazpocmVmPSIjcmVjdC0wIi8+PC9nPgo8ZyB0cmFuc2Zvcm09InRyYW5zbGF0ZSgxNTUyLDk3KSI+PHVzZSB4bGluazpocmVmPSIjcmVjdC0wIi8+PC9nPgo8ZyB0cmFuc2Zvcm09InRyYW5zbGF0ZSgxNjQ5LDk3KSI+PHVzZSB4bGluazpocmVmPSIjcmVjdC0wIi8+PC9nPgo8ZyB0cmFuc2Zvcm09InRyYW5zbGF0ZSgxOTQwLDk3KSI+PHVzZSB4bGluazpocmVmPSIjci0wIi8+PC9nPgo8ZyB0cmFuc2Zvcm09InRyYW5zbGF0ZSgyMDM3LDk3KSI+PHVzZSB4bGluazpocmVmPSIjbGItMCIvPjwvZz4KPGcgdHJhbnNmb3JtPSJ0cmFuc2xhdGUoMjMyOCw5NykiPjx1c2UgeGxpbms6aHJlZj0iI25fcmItMCIvPjwvZz4KPGcgdHJhbnNmb3JtPSJ0cmFuc2xhdGUoMjQyNSw5NykiPjx1c2UgeGxpbms6aHJlZj0iI3JlY3QtMCIvPjwvZz4KPGcgdHJhbnNmb3JtPSJ0cmFuc2xhdGUoMjUyMiw5NykiPjx1c2UgeGxpbms6aHJlZj0iI3JlY3QtMCIvPjwvZz4KPGcgdHJhbnNmb3JtPSJ0cmFuc2xhdGUoMjYxOSw5NykiPjx1c2UgeGxpbms6aHJlZj0iI2xiLTAiLz48L2c+CjxnIHRyYW5zZm9ybT0idHJhbnNsYXRlKDI5MTAsOTcpIj48dXNlIHhsaW5rOmhyZWY9IiNlbXB0eS0wIi8+PC9nPgo8ZyB0cmFuc2Zvcm09InRyYW5zbGF0ZSgzMTA0LDk3KSI+PHVzZSB4bGluazpocmVmPSIjcmVjdC0wIi8+PC9nPgo8ZyB0cmFuc2Zvcm09InRyYW5zbGF0ZSg3NzYsMTk0KSI+PHVzZSB4bGluazpocmVmPSIjdC0wIi8+PC9nPgo8ZyB0cmFuc2Zvcm09InRyYW5zbGF0ZSg5NzAsMTk0KSI+PHVzZSB4bGluazpocmVmPSIjZW1wdHktMCIvPjwvZz4KPGcgdHJhbnNmb3JtPSJ0cmFuc2xhdGUoMTE2NCwxOTQpIj48dXNlIHhsaW5rOmhyZWY9IiNyYi0wIi8+PC9nPgo8ZyB0cmFuc2Zvcm09InRyYW5zbGF0ZSgxMjYxLDE5NCkiPjx1c2UgeGxpbms6aHJlZj0iI3JlY3QtMCIvPjwvZz4KPGcgdHJhbnNmb3JtPSJ0cmFuc2xhdGUoMTM1OCwxOTQpIj48dXNlIHhsaW5rOmhyZWY9IiNyZWN0LTAiLz48L2c+CjxnIHRyYW5zZm9ybT0idHJhbnNsYXRlKDE1NTIsMTk0KSI+PHVzZSB4bGluazpocmVmPSIjcnQtMCIvPjwvZz4KPGcgdHJhbnNmb3JtPSJ0cmFuc2xhdGUoMTY0OSwxOTQpIj48dXNlIHhsaW5rOmhyZWY9IiNyZWN0LTAiLz48L2c+CjxnIHRyYW5zZm9ybT0idHJhbnNsYXRlKDE3NDYsMTk0KSI+PHVzZSB4bGluazpocmVmPSIjbGItMCIvPjwvZz4KPGcgdHJhbnNmb3JtPSJ0cmFuc2xhdGUoMjAzNywxOTQpIj48dXNlIHhsaW5rOmhyZWY9IiNyZWN0LTAiLz48L2c+CjxnIHRyYW5zZm9ybT0idHJhbnNsYXRlKDIxMzQsMTk0KSI+PHVzZSB4bGluazpocmVmPSIjcmVjdC0wIi8+PC9nPgo8ZyB0cmFuc2Zvcm09InRyYW5zbGF0ZSgyMjMxLDE5NCkiPjx1c2UgeGxpbms6aHJlZj0iI3JlY3QtMCIvPjwvZz4KPGcgdHJhbnNmb3JtPSJ0cmFuc2xhdGUoMjMyOCwxOTQpIj48dXNlIHhsaW5rOmhyZWY9IiNyZWN0LTAiLz48L2c+CjxnIHRyYW5zZm9ybT0idHJhbnNsYXRlKDI0MjUsMTk0KSI+PHVzZSB4bGluazpocmVmPSIjbHQtMCIvPjwvZz4KPGcgdHJhbnNmb3JtPSJ0cmFuc2xhdGUoMjYxOSwxOTQpIj48dXNlIHhsaW5rOmhyZWY9IiNyZWN0LTAiLz48L2c+CjxnIHRyYW5zZm9ybT0idHJhbnNsYXRlKDMxMDQsMTk0KSI+PHVzZSB4bGluazpocmVmPSIjdC0wIi8+PC9nPgo8ZyB0cmFuc2Zvcm09InRyYW5zbGF0ZSg4NzMsMjkxKSI+PHVzZSB4bGluazpocmVmPSIjYi0wIi8+PC9nPgo8ZyB0cmFuc2Zvcm09InRyYW5zbGF0ZSgxMDY3LDI5MSkiPjx1c2UgeGxpbms6aHJlZj0iI25fcmItMCIvPjwvZz4KPGcgdHJhbnNmb3JtPSJ0cmFuc2xhdGUoMTE2NCwyOTEpIj48dXNlIHhsaW5rOmhyZWY9IiNyZWN0LTAiLz48L2c+CjxnIHRyYW5zZm9ybT0idHJhbnNsYXRlKDEzNTgsMjkxKSI+PHVzZSB4bGluazpocmVmPSIjcmVjdC0wIi8+PC9nPgo8ZyB0cmFuc2Zvcm09InRyYW5zbGF0ZSgxNDU1LDI5MSkiPjx1c2UgeGxpbms6aHJlZj0iI2wtMCIvPjwvZz4KPGcgdHJhbnNmb3JtPSJ0cmFuc2xhdGUoMTY0OSwyOTEpIj48dXNlIHhsaW5rOmhyZWY9IiNydC0wIi8+PC9nPgo8ZyB0cmFuc2Zvcm09InRyYW5zbGF0ZSgxNzQ2LDI5MSkiPjx1c2UgeGxpbms6aHJlZj0iI3JlY3QtMCIvPjwvZz4KPGcgdHJhbnNmb3JtPSJ0cmFuc2xhdGUoMTg0MywyOTEpIj48dXNlIHhsaW5rOmhyZWY9IiNyZWN0LTAiLz48L2c+CjxnIHRyYW5zZm9ybT0idHJhbnNsYXRlKDE5NDAsMjkxKSI+PHVzZSB4bGluazpocmVmPSIjcmVjdC0wIi8+PC9nPgo8ZyB0cmFuc2Zvcm09InRyYW5zbGF0ZSgyMDM3LDI5MSkiPjx1c2UgeGxpbms6aHJlZj0iI3JlY3QtMCIvPjwvZz4KPGcgdHJhbnNmb3JtPSJ0cmFuc2xhdGUoMjEzNCwyOTEpIj48dXNlIHhsaW5rOmhyZWY9IiNsdC0wIi8+PC9nPgo8ZyB0cmFuc2Zvcm09InRyYW5zbGF0ZSgyNTIyLDI5MSkiPjx1c2UgeGxpbms6aHJlZj0iI3ItMCIvPjwvZz4KPGcgdHJhbnNmb3JtPSJ0cmFuc2xhdGUoMjYxOSwyOTEpIj48dXNlIHhsaW5rOmhyZWY9IiNyZWN0LTAiLz48L2c+CjxnIHRyYW5zZm9ybT0idHJhbnNsYXRlKDI3MTYsMjkxKSI+PHVzZSB4bGluazpocmVmPSIjbC0wIi8+PC9nPgo8ZyB0cmFuc2Zvcm09InRyYW5zbGF0ZSgyOTEwLDI5MSkiPjx1c2UgeGxpbms6aHJlZj0iI3ItMCIvPjwvZz4KPGcgdHJhbnNmb3JtPSJ0cmFuc2xhdGUoMzAwNywyOTEpIj48dXNlIHhsaW5rOmhyZWY9IiNsYi0wIi8+PC9nPgo8ZyB0cmFuc2Zvcm09InRyYW5zbGF0ZSg3NzYsMzg4KSI+PHVzZSB4bGluazpocmVmPSIjbl9yYi0wIi8+PC9nPgo8ZyB0cmFuc2Zvcm09InRyYW5zbGF0ZSg4NzMsMzg4KSI+PHVzZSB4bGluazpocmVmPSIjcmVjdC0wIi8+PC9nPgo8ZyB0cmFuc2Zvcm09InRyYW5zbGF0ZSgxMDY3LDM4OCkiPjx1c2UgeGxpbms6aHJlZj0iI3JiLTAiLz48L2c+CjxnIHRyYW5zZm9ybT0idHJhbnNsYXRlKDExNjQsMzg4KSI+PHVzZSB4bGluazpocmVmPSIjbHQtMCIvPjwvZz4KPGcgdHJhbnNmb3JtPSJ0cmFuc2xhdGUoMTM1OCwzODgpIj48dXNlIHhsaW5rOmhyZWY9IiN0LTAiLz48L2c+CjxnIHRyYW5zZm9ybT0idHJhbnNsYXRlKDE1NTIsMzg4KSI+PHVzZSB4bGluazpocmVmPSIjYi0wIi8+PC9nPgo8ZyB0cmFuc2Zvcm09InRyYW5zbGF0ZSgxNzQ2LDM4OCkiPjx1c2UgeGxpbms6aHJlZj0iI3JlY3QtMCIvPjwvZz4KPGcgdHJhbnNmb3JtPSJ0cmFuc2xhdGUoMjgxMywzODgpIj48dXNlIHhsaW5rOmhyZWY9IiNlbXB0eS0wIi8+PC9nPgo8ZyB0cmFuc2Zvcm09InRyYW5zbGF0ZSgzMDA3LDM4OCkiPjx1c2UgeGxpbms6aHJlZj0iI3J0LTAiLz48L2c+CjxnIHRyYW5zZm9ybT0idHJhbnNsYXRlKDMxMDQsMzg4KSI+PHVzZSB4bGluazpocmVmPSIjbGItMCIvPjwvZz4KPGcgdHJhbnNmb3JtPSJ0cmFuc2xhdGUoNzc2LDQ4NSkiPjx1c2UgeGxpbms6aHJlZj0iI3JiLTAiLz48L2c+CjxnIHRyYW5zZm9ybT0idHJhbnNsYXRlKDg3Myw0ODUpIj48dXNlIHhsaW5rOmhyZWY9IiNsdC0wIi8+PC9nPgo8ZyB0cmFuc2Zvcm09InRyYW5zbGF0ZSgxMDY3LDQ4NSkiPjx1c2UgeGxpbms6aHJlZj0iI3QtMCIvPjwvZz4KPGcgdHJhbnNmb3JtPSJ0cmFuc2xhdGUoMTU1Miw0ODUpIj48dXNlIHhsaW5rOmhyZWY9IiNyZWN0LTAiLz48L2c+CjxnIHRyYW5zZm9ybT0idHJhbnNsYXRlKDE3NDYsNDg1KSI+PHVzZSB4bGluazpocmVmPSIjcmVjdC0wIi8+PC9nPgo8ZyB0cmFuc2Zvcm09InRyYW5zbGF0ZSgyMDM3LDQ4NSkiPjx1c2UgeGxpbms6aHJlZj0iI2VtcHR5LTAiLz48L2c+CjxnIHRyYW5zZm9ybT0idHJhbnNsYXRlKDIyMzEsNDg1KSI+PHVzZSB4bGluazpocmVmPSIjci0wIi8+PC9nPgo8ZyB0cmFuc2Zvcm09InRyYW5zbGF0ZSgyMzI4LDQ4NSkiPjx1c2UgeGxpbms6aHJlZj0iI3JlY3QtMCIvPjwvZz4KPGcgdHJhbnNmb3JtPSJ0cmFuc2xhdGUoMjQyNSw0ODUpIj48dXNlIHhsaW5rOmhyZWY9IiNyZWN0LTAiLz48L2c+CjxnIHRyYW5zZm9ybT0idHJhbnNsYXRlKDI1MjIsNDg1KSI+PHVzZSB4bGluazpocmVmPSIjcmVjdC0wIi8+PC9nPgo8ZyB0cmFuc2Zvcm09InRyYW5zbGF0ZSgyNjE5LDQ4NSkiPjx1c2UgeGxpbms6aHJlZj0iI3JlY3QtMCIvPjwvZz4KPGcgdHJhbnNmb3JtPSJ0cmFuc2xhdGUoMjcxNiw0ODUpIj48dXNlIHhsaW5rOmhyZWY9IiNsYi0wIi8+PC9nPgo8ZyB0cmFuc2Zvcm09InRyYW5zbGF0ZSgyOTEwLDQ4NSkiPjx1c2UgeGxpbms6aHJlZj0iI2ItMCIvPjwvZz4KPGcgdHJhbnNmb3JtPSJ0cmFuc2xhdGUoMzEwNCw0ODUpIj48dXNlIHhsaW5rOmhyZWY9IiNyZWN0LTAiLz48L2c+CjxnIHRyYW5zZm9ybT0idHJhbnNsYXRlKDc3Niw1ODIpIj48dXNlIHhsaW5rOmhyZWY9IiNyZWN0LTAiLz48L2c+CjxnIHRyYW5zZm9ybT0idHJhbnNsYXRlKDk3MCw1ODIpIj48dXNlIHhsaW5rOmhyZWY9IiNiLTAiLz48L2c+CjxnIHRyYW5zZm9ybT0idHJhbnNsYXRlKDEwNjcsNTgyKSI+PHVzZSB4bGluazpocmVmPSIjbl9yYi0wIi8+PC9nPgo8ZyB0cmFuc2Zvcm09InRyYW5zbGF0ZSgxMTY0LDU4MikiPjx1c2UgeGxpbms6aHJlZj0iI2ItMCIvPjwvZz4KPGcgdHJhbnNmb3JtPSJ0cmFuc2xhdGUoMTM1OCw1ODIpIj48dXNlIHhsaW5rOmhyZWY9IiNiLTAiLz48L2c+CjxnIHRyYW5zZm9ybT0idHJhbnNsYXRlKDE1NTIsNTgyKSI+PHVzZSB4bGluazpocmVmPSIjcmVjdC0wIi8+PC9nPgo8ZyB0cmFuc2Zvcm09InRyYW5zbGF0ZSgxNzQ2LDU4MikiPjx1c2UgeGxpbms6aHJlZj0iI3JlY3QtMCIvPjwvZz4KPGcgdHJhbnNmb3JtPSJ0cmFuc2xhdGUoMTg0Myw1ODIpIj48dXNlIHhsaW5rOmhyZWY9IiNuX3JiLTAiLz48L2c+CjxnIHRyYW5zZm9ybT0idHJhbnNsYXRlKDE5NDAsNTgyKSI+PHVzZSB4bGluazpocmVmPSIjYi0wIi8+PC9nPgo8ZyB0cmFuc2Zvcm09InRyYW5zbGF0ZSgyMTM0LDU4MikiPjx1c2UgeGxpbms6aHJlZj0iI2VtcHR5LTAiLz48L2c+CjxnIHRyYW5zZm9ybT0idHJhbnNsYXRlKDIzMjgsNTgyKSI+PHVzZSB4bGluazpocmVmPSIjcmVjdC0wIi8+PC9nPgo8ZyB0cmFuc2Zvcm09InRyYW5zbGF0ZSgyNTIyLDU4MikiPjx1c2UgeGxpbms6aHJlZj0iI3QtMCIvPjwvZz4KPGcgdHJhbnNmb3JtPSJ0cmFuc2xhdGUoMjcxNiw1ODIpIj48dXNlIHhsaW5rOmhyZWY9IiN0LTAiLz48L2c+CjxnIHRyYW5zZm9ybT0idHJhbnNsYXRlKDI5MTAsNTgyKSI+PHVzZSB4bGluazpocmVmPSIjdC0wIi8+PC9nPgo8ZyB0cmFuc2Zvcm09InRyYW5zbGF0ZSgzMDA3LDU4MikiPjx1c2UgeGxpbms6aHJlZj0iI25fcmItMCIvPjwvZz4KPGcgdHJhbnNmb3JtPSJ0cmFuc2xhdGUoMzEwNCw1ODIpIj48dXNlIHhsaW5rOmhyZWY9IiNyZWN0LTAiLz48L2c+CjxnIHRyYW5zZm9ybT0idHJhbnNsYXRlKDc3Niw2NzkpIj48dXNlIHhsaW5rOmhyZWY9IiNyZWN0LTAiLz48L2c+CjxnIHRyYW5zZm9ybT0idHJhbnNsYXRlKDg3Myw2NzkpIj48dXNlIHhsaW5rOmhyZWY9IiNuX3JiLTAiLz48L2c+CjxnIHRyYW5zZm9ybT0idHJhbnNsYXRlKDk3MCw2NzkpIj48dXNlIHhsaW5rOmhyZWY9IiNyZWN0LTAiLz48L2c+CjxnIHRyYW5zZm9ybT0idHJhbnNsYXRlKDEwNjcsNjc5KSI+PHVzZSB4bGluazpocmVmPSIjcmVjdC0wIi8+PC9nPgo8ZyB0cmFuc2Zvcm09InRyYW5zbGF0ZSgxMTY0LDY3OSkiPjx1c2UgeGxpbms6aHJlZj0iI2x0LTAiLz48L2c+CjxnIHRyYW5zZm9ybT0idHJhbnNsYXRlKDEzNTgsNjc5KSI+PHVzZSB4bGluazpocmVmPSIjcmVjdC0wIi8+PC9nPgo8ZyB0cmFuc2Zvcm09InRyYW5zbGF0ZSgxNTUyLDY3OSkiPjx1c2UgeGxpbms6aHJlZj0iI3QtMCIvPjwvZz4KPGcgdHJhbnNmb3JtPSJ0cmFuc2xhdGUoMTc0Niw2NzkpIj48dXNlIHhsaW5rOmhyZWY9IiNydC0wIi8+PC9nPgo8ZyB0cmFuc2Zvcm09InRyYW5zbGF0ZSgxODQzLDY3OSkiPjx1c2UgeGxpbms6aHJlZj0iI3JlY3QtMCIvPjwvZz4KPGcgdHJhbnNmb3JtPSJ0cmFuc2xhdGUoMTk0MCw2NzkpIj48dXNlIHhsaW5rOmhyZWY9IiNyZWN0LTAiLz48L2c+CjxnIHRyYW5zZm9ybT0idHJhbnNsYXRlKDIxMzQsNjc5KSI+PHVzZSB4bGluazpocmVmPSIjbl9yYi0wIi8+PC9nPgo8ZyB0cmFuc2Zvcm09InRyYW5zbGF0ZSgyMjMxLDY3OSkiPjx1c2UgeGxpbms6aHJlZj0iI3JiLTAiLz48L2c+CjxnIHRyYW5zZm9ybT0idHJhbnNsYXRlKDIzMjgsNjc5KSI+PHVzZSB4bGluazpocmVmPSIjbHQtMCIvPjwvZz4KPGcgdHJhbnNmb3JtPSJ0cmFuc2xhdGUoMjYxOSw2NzkpIj48dXNlIHhsaW5rOmhyZWY9IiNlbXB0eS0wIi8+PC9nPgo8ZyB0cmFuc2Zvcm09InRyYW5zbGF0ZSgzMDA3LDY3OSkiPjx1c2UgeGxpbms6aHJlZj0iI3JiLTAiLz48L2c+CjxnIHRyYW5zZm9ybT0idHJhbnNsYXRlKDMxMDQsNjc5KSI+PHVzZSB4bGluazpocmVmPSIjbHQtMCIvPjwvZz4KPGcgdHJhbnNmb3JtPSJ0cmFuc2xhdGUoMTk0LDc3NikiPjx1c2UgeGxpbms6aHJlZj0iI3JiLTAiLz48L2c+CjxnIHRyYW5zZm9ybT0idHJhbnNsYXRlKDI5MSw3NzYpIj48dXNlIHhsaW5rOmhyZWY9IiNyZWN0LTAiLz48L2c+CjxnIHRyYW5zZm9ybT0idHJhbnNsYXRlKDM4OCw3NzYpIj48dXNlIHhsaW5rOmhyZWY9IiNsLTAiLz48L2c+CjxnIHRyYW5zZm9ybT0idHJhbnNsYXRlKDU4Miw3NzYpIj48dXNlIHhsaW5rOmhyZWY9IiNlbXB0eS0wIi8+PC9nPgo8ZyB0cmFuc2Zvcm09InRyYW5zbGF0ZSg2NzksNzc2KSI+PHVzZSB4bGluazpocmVmPSIjbl9yYi0wIi8+PC9nPgo8ZyB0cmFuc2Zvcm09InRyYW5zbGF0ZSg3NzYsNzc2KSI+PHVzZSB4bGluazpocmVmPSIjcmVjdC0wIi8+PC9nPgo8ZyB0cmFuc2Zvcm09InRyYW5zbGF0ZSg4NzMsNzc2KSI+PHVzZSB4bGluazpocmVmPSIjcmVjdC0wIi8+PC9nPgo8ZyB0cmFuc2Zvcm09InRyYW5zbGF0ZSg5NzAsNzc2KSI+PHVzZSB4bGluazpocmVmPSIjcmVjdC0wIi8+PC9nPgo8ZyB0cmFuc2Zvcm09InRyYW5zbGF0ZSgxMDY3LDc3NikiPjx1c2UgeGxpbms6aHJlZj0iI2x0LTAiLz48L2c+CjxnIHRyYW5zZm9ybT0idHJhbnNsYXRlKDEzNTgsNzc2KSI+PHVzZSB4bGluazpocmVmPSIjdC0wIi8+PC9nPgo8ZyB0cmFuc2Zvcm09InRyYW5zbGF0ZSgxNjQ5LDc3NikiPjx1c2UgeGxpbms6aHJlZj0iI2VtcHR5LTAiLz48L2c+CjxnIHRyYW5zZm9ybT0idHJhbnNsYXRlKDE5NDAsNzc2KSI+PHVzZSB4bGluazpocmVmPSIjcmVjdC0wIi8+PC9nPgo8ZyB0cmFuc2Zvcm09InRyYW5zbGF0ZSgyMDM3LDc3NikiPjx1c2UgeGxpbms6aHJlZj0iI3JlY3QtMCIvPjwvZz4KPGcgdHJhbnNmb3JtPSJ0cmFuc2xhdGUoMjEzNCw3NzYpIj48dXNlIHhsaW5rOmhyZWY9IiNyZWN0LTAiLz48L2c+CjxnIHRyYW5zZm9ybT0idHJhbnNsYXRlKDIyMzEsNzc2KSI+PHVzZSB4bGluazpocmVmPSIjbHQtMCIvPjwvZz4KPGcgdHJhbnNmb3JtPSJ0cmFuc2xhdGUoMjMyOCw3NzYpIj48dXNlIHhsaW5rOmhyZWY9IiNuX3JiLTAiLz48L2c+CjxnIHRyYW5zZm9ybT0idHJhbnNsYXRlKDI0MjUsNzc2KSI+PHVzZSB4bGluazpocmVmPSIjYi0wIi8+PC9nPgo8ZyB0cmFuc2Zvcm09InRyYW5zbGF0ZSgyODEzLDc3NikiPjx1c2UgeGxpbms6aHJlZj0iI2ItMCIvPjwvZz4KPGcgdHJhbnNmb3JtPSJ0cmFuc2xhdGUoMzAwNyw3NzYpIj48dXNlIHhsaW5rOmhyZWY9IiNyZWN0LTAiLz48L2c+CjxnIHRyYW5zZm9ybT0idHJhbnNsYXRlKDMyMDEsNzc2KSI+PHVzZSB4bGluazpocmVmPSIjci0wIi8+PC9nPgo8ZyB0cmFuc2Zvcm09InRyYW5zbGF0ZSgzMjk4LDc3NikiPjx1c2UgeGxpbms6aHJlZj0iI3JlY3QtMCIvPjwvZz4KPGcgdHJhbnNmb3JtPSJ0cmFuc2xhdGUoMzM5NSw3NzYpIj48dXNlIHhsaW5rOmhyZWY9IiNsYi0wIi8+PC9nPgo8ZyB0cmFuc2Zvcm09InRyYW5zbGF0ZSgzNjg2LDc3NikiPjx1c2UgeGxpbms6aHJlZj0iI3JiLTAiLz48L2c+CjxnIHRyYW5zZm9ybT0idHJhbnNsYXRlKDM3ODMsNzc2KSI+PHVzZSB4bGluazpocmVmPSIjcmVjdC0wIi8+PC9nPgo8ZyB0cmFuc2Zvcm09InRyYW5zbGF0ZSgzODgwLDc3NikiPjx1c2UgeGxpbms6aHJlZj0iI2xiLTAiLz48L2c+CjxnIHRyYW5zZm9ybT0idHJhbnNsYXRlKDE5NCw4NzMpIj48dXNlIHhsaW5rOmhyZWY9IiNyZWN0LTAiLz48L2c+CjxnIHRyYW5zZm9ybT0idHJhbnNsYXRlKDI5MSw4NzMpIj48dXNlIHhsaW5rOmhyZWY9IiNyZWN0LTAiLz48L2c+CjxnIHRyYW5zZm9ybT0idHJhbnNsYXRlKDY3OSw4NzMpIj48dXNlIHhsaW5rOmhyZWY9IiNyLTAiLz48L2c+CjxnIHRyYW5zZm9ybT0idHJhbnNsYXRlKDc3Niw4NzMpIj48dXNlIHhsaW5rOmhyZWY9IiNyZWN0LTAiLz48L2c+CjxnIHRyYW5zZm9ybT0idHJhbnNsYXRlKDk3MCw4NzMpIj48dXNlIHhsaW5rOmhyZWY9IiN0LTAiLz48L2c+CjxnIHRyYW5zZm9ybT0idHJhbnNsYXRlKDExNjQsODczKSI+PHVzZSB4bGluazpocmVmPSIjci0wIi8+PC9nPgo8ZyB0cmFuc2Zvcm09InRyYW5zbGF0ZSgxMjYxLDg3MykiPjx1c2UgeGxpbms6aHJlZj0iI2wtMCIvPjwvZz4KPGcgdHJhbnNmb3JtPSJ0cmFuc2xhdGUoMTQ1NSw4NzMpIj48dXNlIHhsaW5rOmhyZWY9IiNyLTAiLz48L2c+CjxnIHRyYW5zZm9ybT0idHJhbnNsYXRlKDE1NTIsODczKSI+PHVzZSB4bGluazpocmVmPSIjbC0wIi8+PC9nPgo8ZyB0cmFuc2Zvcm09InRyYW5zbGF0ZSgxOTQwLDg3MykiPjx1c2UgeGxpbms6aHJlZj0iI3JlY3QtMCIvPjwvZz4KPGcgdHJhbnNmb3JtPSJ0cmFuc2xhdGUoMjAzNyw4NzMpIj48dXNlIHhsaW5rOmhyZWY9IiNyZWN0LTAiLz48L2c+CjxnIHRyYW5zZm9ybT0idHJhbnNsYXRlKDIxMzQsODczKSI+PHVzZSB4bGluazpocmVmPSIjcmVjdC0wIi8+PC9nPgo8ZyB0cmFuc2Zvcm09InRyYW5zbGF0ZSgyMzI4LDg3MykiPjx1c2UgeGxpbms6aHJlZj0iI3JiLTAiLz48L2c+CjxnIHRyYW5zZm9ybT0idHJhbnNsYXRlKDI0MjUsODczKSI+PHVzZSB4bGluazpocmVmPSIjcmVjdC0wIi8+PC9nPgo8ZyB0cmFuc2Zvcm09InRyYW5zbGF0ZSgyNTIyLDg3MykiPjx1c2UgeGxpbms6aHJlZj0iI2wtMCIvPjwvZz4KPGcgdHJhbnNmb3JtPSJ0cmFuc2xhdGUoMjgxMyw4NzMpIj48dXNlIHhsaW5rOmhyZWY9IiN0LTAiLz48L2c+CjxnIHRyYW5zZm9ybT0idHJhbnNsYXRlKDMwMDcsODczKSI+PHVzZSB4bGluazpocmVmPSIjcnQtMCIvPjwvZz4KPGcgdHJhbnNmb3JtPSJ0cmFuc2xhdGUoMzEwNCw4NzMpIj48dXNlIHhsaW5rOmhyZWY9IiNsYi0wIi8+PC9nPgo8ZyB0cmFuc2Zvcm09InRyYW5zbGF0ZSgzMjk4LDg3MykiPjx1c2UgeGxpbms6aHJlZj0iI3J0LTAiLz48L2c+CjxnIHRyYW5zZm9ybT0idHJhbnNsYXRlKDMzOTUsODczKSI+PHVzZSB4bGluazpocmVmPSIjcmVjdC0wIi8+PC9nPgo8ZyB0cmFuc2Zvcm09InRyYW5zbGF0ZSgzNDkyLDg3MykiPjx1c2UgeGxpbms6aHJlZj0iI2xiLTAiLz48L2c+CjxnIHRyYW5zZm9ybT0idHJhbnNsYXRlKDM2ODYsODczKSI+PHVzZSB4bGluazpocmVmPSIjcnQtMCIvPjwvZz4KPGcgdHJhbnNmb3JtPSJ0cmFuc2xhdGUoMzc4Myw4NzMpIj48dXNlIHhsaW5rOmhyZWY9IiNyZWN0LTAiLz48L2c+CjxnIHRyYW5zZm9ybT0idHJhbnNsYXRlKDM4ODAsODczKSI+PHVzZSB4bGluazpocmVmPSIjbHQtMCIvPjwvZz4KPGcgdHJhbnNmb3JtPSJ0cmFuc2xhdGUoMCw5NzApIj48dXNlIHhsaW5rOmhyZWY9IiNiLTAiLz48L2c+CjxnIHRyYW5zZm9ybT0idHJhbnNsYXRlKDE5NCw5NzApIj48dXNlIHhsaW5rOmhyZWY9IiNyZWN0LTAiLz48L2c+CjxnIHRyYW5zZm9ybT0idHJhbnNsYXRlKDI5MSw5NzApIj48dXNlIHhsaW5rOmhyZWY9IiNyZWN0LTAiLz48L2c+CjxnIHRyYW5zZm9ybT0idHJhbnNsYXRlKDM4OCw5NzApIj48dXNlIHhsaW5rOmhyZWY9IiNsYi0wIi8+PC9nPgo8ZyB0cmFuc2Zvcm09InRyYW5zbGF0ZSg1ODIsOTcwKSI+PHVzZSB4bGluazpocmVmPSIjZW1wdHktMCIvPjwvZz4KPGcgdHJhbnNmb3JtPSJ0cmFuc2xhdGUoNzc2LDk3MCkiPjx1c2UgeGxpbms6aHJlZj0iI3JlY3QtMCIvPjwvZz4KPGcgdHJhbnNmb3JtPSJ0cmFuc2xhdGUoODczLDk3MCkiPjx1c2UgeGxpbms6aHJlZj0iI2xiLTAiLz48L2c+CjxnIHRyYW5zZm9ybT0idHJhbnNsYXRlKDEwNjcsOTcwKSI+PHVzZSB4bGluazpocmVmPSIjYi0wIi8+PC9nPgo8ZyB0cmFuc2Zvcm09InRyYW5zbGF0ZSgxMzU4LDk3MCkiPjx1c2UgeGxpbms6aHJlZj0iI2VtcHR5LTAiLz48L2c+CjxnIHRyYW5zZm9ybT0idHJhbnNsYXRlKDE3NDYsOTcwKSI+PHVzZSB4bGluazpocmVmPSIjYi0wIi8+PC9nPgo8ZyB0cmFuc2Zvcm09InRyYW5zbGF0ZSgxOTQwLDk3MCkiPjx1c2UgeGxpbms6aHJlZj0iI3JlY3QtMCIvPjwvZz4KPGcgdHJhbnNmb3JtPSJ0cmFuc2xhdGUoMjAzNyw5NzApIj48dXNlIHhsaW5rOmhyZWY9IiNyZWN0LTAiLz48L2c+CjxnIHRyYW5zZm9ybT0idHJhbnNsYXRlKDIxMzQsOTcwKSI+PHVzZSB4bGluazpocmVmPSIjbHQtMCIvPjwvZz4KPGcgdHJhbnNmb3JtPSJ0cmFuc2xhdGUoMjIzMSw5NzApIj48dXNlIHhsaW5rOmhyZWY9IiNuX3JiLTAiLz48L2c+CjxnIHRyYW5zZm9ybT0idHJhbnNsYXRlKDIzMjgsOTcwKSI+PHVzZSB4bGluazpocmVmPSIjcmVjdC0wIi8+PC9nPgo8ZyB0cmFuc2Zvcm09InRyYW5zbGF0ZSgyNjE5LDk3MCkiPjx1c2UgeGxpbms6aHJlZj0iI3ItMCIvPjwvZz4KPGcgdHJhbnNmb3JtPSJ0cmFuc2xhdGUoMjcxNiw5NzApIj48dXNlIHhsaW5rOmhyZWY9IiNsLTAiLz48L2c+CjxnIHRyYW5zZm9ybT0idHJhbnNsYXRlKDI5MTAsOTcwKSI+PHVzZSB4bGluazpocmVmPSIjZW1wdHktMCIvPjwvZz4KPGcgdHJhbnNmb3JtPSJ0cmFuc2xhdGUoMzEwNCw5NzApIj48dXNlIHhsaW5rOmhyZWY9IiNyZWN0LTAiLz48L2c+CjxnIHRyYW5zZm9ybT0idHJhbnNsYXRlKDMzOTUsOTcwKSI+PHVzZSB4bGluazpocmVmPSIjcnQtMCIvPjwvZz4KPGcgdHJhbnNmb3JtPSJ0cmFuc2xhdGUoMzQ5Miw5NzApIj48dXNlIHhsaW5rOmhyZWY9IiNyZWN0LTAiLz48L2c+CjxnIHRyYW5zZm9ybT0idHJhbnNsYXRlKDAsMTA2NykiPjx1c2UgeGxpbms6aHJlZj0iI3QtMCIvPjwvZz4KPGcgdHJhbnNmb3JtPSJ0cmFuc2xhdGUoMTk0LDEwNjcpIj48dXNlIHhsaW5rOmhyZWY9IiNyZWN0LTAiLz48L2c+CjxnIHRyYW5zZm9ybT0idHJhbnNsYXRlKDM4OCwxMDY3KSI+PHVzZSB4bGluazpocmVmPSIjcnQtMCIvPjwvZz4KPGcgdHJhbnNmb3JtPSJ0cmFuc2xhdGUoNDg1LDEwNjcpIj48dXNlIHhsaW5rOmhyZWY9IiNsYi0wIi8+PC9nPgo8ZyB0cmFuc2Zvcm09InRyYW5zbGF0ZSg3NzYsMTA2NykiPjx1c2UgeGxpbms6aHJlZj0iI3JlY3QtMCIvPjwvZz4KPGcgdHJhbnNmb3JtPSJ0cmFuc2xhdGUoODczLDEwNjcpIj48dXNlIHhsaW5rOmhyZWY9IiNyZWN0LTAiLz48L2c+CjxnIHRyYW5zZm9ybT0idHJhbnNsYXRlKDEwNjcsMTA2NykiPjx1c2UgeGxpbms6aHJlZj0iI3JlY3QtMCIvPjwvZz4KPGcgdHJhbnNmb3JtPSJ0cmFuc2xhdGUoMTE2NCwxMDY3KSI+PHVzZSB4bGluazpocmVmPSIjcmVjdC0wIi8+PC9nPgo8ZyB0cmFuc2Zvcm09InRyYW5zbGF0ZSgxMjYxLDEwNjcpIj48dXNlIHhsaW5rOmhyZWY9IiNsLTAiLz48L2c+CjxnIHRyYW5zZm9ybT0idHJhbnNsYXRlKDEzNTgsMTA2NykiPjx1c2UgeGxpbms6aHJlZj0iI25fcmItMCIvPjwvZz4KPGcgdHJhbnNmb3JtPSJ0cmFuc2xhdGUoMTQ1NSwxMDY3KSI+PHVzZSB4bGluazpocmVmPSIjcmItMCIvPjwvZz4KPGcgdHJhbnNmb3JtPSJ0cmFuc2xhdGUoMTU1MiwxMDY3KSI+PHVzZSB4bGluazpocmVmPSIjbGItMCIvPjwvZz4KPGcgdHJhbnNmb3JtPSJ0cmFuc2xhdGUoMTc0NiwxMDY3KSI+PHVzZSB4bGluazpocmVmPSIjcmVjdC0wIi8+PC9nPgo8ZyB0cmFuc2Zvcm09InRyYW5zbGF0ZSgxOTQwLDEwNjcpIj48dXNlIHhsaW5rOmhyZWY9IiNydC0wIi8+PC9nPgo8ZyB0cmFuc2Zvcm09InRyYW5zbGF0ZSgyMDM3LDEwNjcpIj48dXNlIHhsaW5rOmhyZWY9IiNsdC0wIi8+PC9nPgo8ZyB0cmFuc2Zvcm09InRyYW5zbGF0ZSgyMjMxLDEwNjcpIj48dXNlIHhsaW5rOmhyZWY9IiNyYi0wIi8+PC9nPgo8ZyB0cmFuc2Zvcm09InRyYW5zbGF0ZSgyMzI4LDEwNjcpIj48dXNlIHhsaW5rOmhyZWY9IiNyZWN0LTAiLz48L2c+CjxnIHRyYW5zZm9ybT0idHJhbnNsYXRlKDI0MjUsMTA2NykiPjx1c2UgeGxpbms6aHJlZj0iI2xiLTAiLz48L2c+CjxnIHRyYW5zZm9ybT0idHJhbnNsYXRlKDMwMDcsMTA2NykiPjx1c2UgeGxpbms6aHJlZj0iI3JiLTAiLz48L2c+CjxnIHRyYW5zZm9ybT0idHJhbnNsYXRlKDMxMDQsMTA2NykiPjx1c2UgeGxpbms6aHJlZj0iI3JlY3QtMCIvPjwvZz4KPGcgdHJhbnNmb3JtPSJ0cmFuc2xhdGUoMzIwMSwxMDY3KSI+PHVzZSB4bGluazpocmVmPSIjbGItMCIvPjwvZz4KPGcgdHJhbnNmb3JtPSJ0cmFuc2xhdGUoMzQ5MiwxMDY3KSI+PHVzZSB4bGluazpocmVmPSIjcnQtMCIvPjwvZz4KPGcgdHJhbnNmb3JtPSJ0cmFuc2xhdGUoMzU4OSwxMDY3KSI+PHVzZSB4bGluazpocmVmPSIjbGItMCIvPjwvZz4KPGcgdHJhbnNmb3JtPSJ0cmFuc2xhdGUoMzg4MCwxMDY3KSI+PHVzZSB4bGluazpocmVmPSIjZW1wdHktMCIvPjwvZz4KPGcgdHJhbnNmb3JtPSJ0cmFuc2xhdGUoOTcsMTE2NCkiPjx1c2UgeGxpbms6aHJlZj0iI25fcmItMCIvPjwvZz4KPGcgdHJhbnNmb3JtPSJ0cmFuc2xhdGUoMTk0LDExNjQpIj48dXNlIHhsaW5rOmhyZWY9IiNyZWN0LTAiLz48L2c+CjxnIHRyYW5zZm9ybT0idHJhbnNsYXRlKDQ4NSwxMTY0KSI+PHVzZSB4bGluazpocmVmPSIjcmVjdC0wIi8+PC9nPgo8ZyB0cmFuc2Zvcm09InRyYW5zbGF0ZSg1ODIsMTE2NCkiPjx1c2UgeGxpbms6aHJlZj0iI2wtMCIvPjwvZz4KPGcgdHJhbnNmb3JtPSJ0cmFuc2xhdGUoNzc2LDExNjQpIj48dXNlIHhsaW5rOmhyZWY9IiNyZWN0LTAiLz48L2c+CjxnIHRyYW5zZm9ybT0idHJhbnNsYXRlKDg3MywxMTY0KSI+PHVzZSB4bGluazpocmVmPSIjcmVjdC0wIi8+PC9nPgo8ZyB0cmFuc2Zvcm09InRyYW5zbGF0ZSgxMDY3LDExNjQpIj48dXNlIHhsaW5rOmhyZWY9IiNyZWN0LTAiLz48L2c+CjxnIHRyYW5zZm9ybT0idHJhbnNsYXRlKDEzNTgsMTE2NCkiPjx1c2UgeGxpbms6aHJlZj0iI3ItMCIvPjwvZz4KPGcgdHJhbnNmb3JtPSJ0cmFuc2xhdGUoMTQ1NSwxMTY0KSI+PHVzZSB4bGluazpocmVmPSIjcmVjdC0wIi8+PC9nPgo8ZyB0cmFuc2Zvcm09InRyYW5zbGF0ZSgxNTUyLDExNjQpIj48dXNlIHhsaW5rOmhyZWY9IiNsdC0wIi8+PC9nPgo8ZyB0cmFuc2Zvcm09InRyYW5zbGF0ZSgxNjQ5LDExNjQpIj48dXNlIHhsaW5rOmhyZWY9IiNuX3JiLTAiLz48L2c+CjxnIHRyYW5zZm9ybT0idHJhbnNsYXRlKDE3NDYsMTE2NCkiPjx1c2UgeGxpbms6aHJlZj0iI3JlY3QtMCIvPjwvZz4KPGcgdHJhbnNmb3JtPSJ0cmFuc2xhdGUoMTg0MywxMTY0KSI+PHVzZSB4bGluazpocmVmPSIjbC0wIi8+PC9nPgo8ZyB0cmFuc2Zvcm09InRyYW5zbGF0ZSgyMjMxLDExNjQpIj48dXNlIHhsaW5rOmhyZWY9IiNydC0wIi8+PC9nPgo8ZyB0cmFuc2Zvcm09InRyYW5zbGF0ZSgyMzI4LDExNjQpIj48dXNlIHhsaW5rOmhyZWY9IiNyZWN0LTAiLz48L2c+CjxnIHRyYW5zZm9ybT0idHJhbnNsYXRlKDI0MjUsMTE2NCkiPjx1c2UgeGxpbms6aHJlZj0iI3JlY3QtMCIvPjwvZz4KPGcgdHJhbnNmb3JtPSJ0cmFuc2xhdGUoMjUyMiwxMTY0KSI+PHVzZSB4bGluazpocmVmPSIjcmVjdC0wIi8+PC9nPgo8ZyB0cmFuc2Zvcm09InRyYW5zbGF0ZSgyNjE5LDExNjQpIj48dXNlIHhsaW5rOmhyZWY9IiNyZWN0LTAiLz48L2c+CjxnIHRyYW5zZm9ybT0idHJhbnNsYXRlKDI3MTYsMTE2NCkiPjx1c2UgeGxpbms6aHJlZj0iI3JlY3QtMCIvPjwvZz4KPGcgdHJhbnNmb3JtPSJ0cmFuc2xhdGUoMjgxMywxMTY0KSI+PHVzZSB4bGluazpocmVmPSIjbGItMCIvPjwvZz4KPGcgdHJhbnNmb3JtPSJ0cmFuc2xhdGUoMzAwNywxMTY0KSI+PHVzZSB4bGluazpocmVmPSIjdC0wIi8+PC9nPgo8ZyB0cmFuc2Zvcm09InRyYW5zbGF0ZSgzMjAxLDExNjQpIj48dXNlIHhsaW5rOmhyZWY9IiNyZWN0LTAiLz48L2c+CjxnIHRyYW5zZm9ybT0idHJhbnNsYXRlKDM1ODksMTE2NCkiPjx1c2UgeGxpbms6aHJlZj0iI3JlY3QtMCIvPjwvZz4KPGcgdHJhbnNmb3JtPSJ0cmFuc2xhdGUoMzY4NiwxMTY0KSI+PHVzZSB4bGluazpocmVmPSIjcmVjdC0wIi8+PC9nPgo8ZyB0cmFuc2Zvcm09InRyYW5zbGF0ZSgzNzgzLDExNjQpIj48dXNlIHhsaW5rOmhyZWY9IiNsLTAiLz48L2c+CjxnIHRyYW5zZm9ybT0idHJhbnNsYXRlKDk3LDEyNjEpIj48dXNlIHhsaW5rOmhyZWY9IiNyLTAiLz48L2c+CjxnIHRyYW5zZm9ybT0idHJhbnNsYXRlKDE5NCwxMjYxKSI+PHVzZSB4bGluazpocmVmPSIjcmVjdC0wIi8+PC9nPgo8ZyB0cmFuc2Zvcm09InRyYW5zbGF0ZSgzODgsMTI2MSkiPjx1c2UgeGxpbms6aHJlZj0iI3JiLTAiLz48L2c+CjxnIHRyYW5zZm9ybT0idHJhbnNsYXRlKDQ4NSwxMjYxKSI+PHVzZSB4bGluazpocmVmPSIjbHQtMCIvPjwvZz4KPGcgdHJhbnNmb3JtPSJ0cmFuc2xhdGUoNzc2LDEyNjEpIj48dXNlIHhsaW5rOmhyZWY9IiNydC0wIi8+PC9nPgo8ZyB0cmFuc2Zvcm09InRyYW5zbGF0ZSg4NzMsMTI2MSkiPjx1c2UgeGxpbms6aHJlZj0iI3JlY3QtMCIvPjwvZz4KPGcgdHJhbnNmb3JtPSJ0cmFuc2xhdGUoMTA2NywxMjYxKSI+PHVzZSB4bGluazpocmVmPSIjcnQtMCIvPjwvZz4KPGcgdHJhbnNmb3JtPSJ0cmFuc2xhdGUoMTE2NCwxMjYxKSI+PHVzZSB4bGluazpocmVmPSIjcmVjdC0wIi8+PC9nPgo8ZyB0cmFuc2Zvcm09InRyYW5zbGF0ZSgxMjYxLDEyNjEpIj48dXNlIHhsaW5rOmhyZWY9IiNsLTAiLz48L2c+CjxnIHRyYW5zZm9ybT0idHJhbnNsYXRlKDE1NTIsMTI2MSkiPjx1c2UgeGxpbms6aHJlZj0iI25fcmItMCIvPjwvZz4KPGcgdHJhbnNmb3JtPSJ0cmFuc2xhdGUoMTY0OSwxMjYxKSI+PHVzZSB4bGluazpocmVmPSIjcmItMCIvPjwvZz4KPGcgdHJhbnNmb3JtPSJ0cmFuc2xhdGUoMTc0NiwxMjYxKSI+PHVzZSB4bGluazpocmVmPSIjbHQtMCIvPjwvZz4KPGcgdHJhbnNmb3JtPSJ0cmFuc2xhdGUoMjAzNywxMjYxKSI+PHVzZSB4bGluazpocmVmPSIjcmItMCIvPjwvZz4KPGcgdHJhbnNmb3JtPSJ0cmFuc2xhdGUoMjEzNCwxMjYxKSI+PHVzZSB4bGluazpocmVmPSIjbC0wIi8+PC9nPgo8ZyB0cmFuc2Zvcm09InRyYW5zbGF0ZSgyNDI1LDEyNjEpIj48dXNlIHhsaW5rOmhyZWY9IiNyZWN0LTAiLz48L2c+CjxnIHRyYW5zZm9ybT0idHJhbnNsYXRlKDI2MTksMTI2MSkiPjx1c2UgeGxpbms6aHJlZj0iI3JlY3QtMCIvPjwvZz4KPGcgdHJhbnNmb3JtPSJ0cmFuc2xhdGUoMjgxMywxMjYxKSI+PHVzZSB4bGluazpocmVmPSIjcmVjdC0wIi8+PC9nPgo8ZyB0cmFuc2Zvcm09InRyYW5zbGF0ZSgyOTEwLDEyNjEpIj48dXNlIHhsaW5rOmhyZWY9IiNsYi0wIi8+PC9nPgo8ZyB0cmFuc2Zvcm09InRyYW5zbGF0ZSgzMTA0LDEyNjEpIj48dXNlIHhsaW5rOmhyZWY9IiNyLTAiLz48L2c+CjxnIHRyYW5zZm9ybT0idHJhbnNsYXRlKDMyMDEsMTI2MSkiPjx1c2UgeGxpbms6aHJlZj0iI3JlY3QtMCIvPjwvZz4KPGcgdHJhbnNmb3JtPSJ0cmFuc2xhdGUoMzM5NSwxMjYxKSI+PHVzZSB4bGluazpocmVmPSIjci0wIi8+PC9nPgo8ZyB0cmFuc2Zvcm09InRyYW5zbGF0ZSgzNDkyLDEyNjEpIj48dXNlIHhsaW5rOmhyZWY9IiNyZWN0LTAiLz48L2c+CjxnIHRyYW5zZm9ybT0idHJhbnNsYXRlKDM1ODksMTI2MSkiPjx1c2UgeGxpbms6aHJlZj0iI3JlY3QtMCIvPjwvZz4KPGcgdHJhbnNmb3JtPSJ0cmFuc2xhdGUoMzg4MCwxMjYxKSI+PHVzZSB4bGluazpocmVmPSIjZW1wdHktMCIvPjwvZz4KPGcgdHJhbnNmb3JtPSJ0cmFuc2xhdGUoMTk0LDEzNTgpIj48dXNlIHhsaW5rOmhyZWY9IiN0LTAiLz48L2c+CjxnIHRyYW5zZm9ybT0idHJhbnNsYXRlKDI5MSwxMzU4KSI+PHVzZSB4bGluazpocmVmPSIjbl9yYi0wIi8+PC9nPgo8ZyB0cmFuc2Zvcm09InRyYW5zbGF0ZSgzODgsMTM1OCkiPjx1c2UgeGxpbms6aHJlZj0iI3JlY3QtMCIvPjwvZz4KPGcgdHJhbnNmb3JtPSJ0cmFuc2xhdGUoNTgyLDEzNTgpIj48dXNlIHhsaW5rOmhyZWY9IiNyLTAiLz48L2c+CjxnIHRyYW5zZm9ybT0idHJhbnNsYXRlKDY3OSwxMzU4KSI+PHVzZSB4bGluazpocmVmPSIjbC0wIi8+PC9nPgo8ZyB0cmFuc2Zvcm09InRyYW5zbGF0ZSg4NzMsMTM1OCkiPjx1c2UgeGxpbms6aHJlZj0iI3QtMCIvPjwvZz4KPGcgdHJhbnNmb3JtPSJ0cmFuc2xhdGUoMTM1OCwxMzU4KSI+PHVzZSB4bGluazpocmVmPSIjZW1wdHktMCIvPjwvZz4KPGcgdHJhbnNmb3JtPSJ0cmFuc2xhdGUoMTU1MiwxMzU4KSI+PHVzZSB4bGluazpocmVmPSIjci0wIi8+PC9nPgo8ZyB0cmFuc2Zvcm09InRyYW5zbGF0ZSgxNjQ5LDEzNTgpIj48dXNlIHhsaW5rOmhyZWY9IiNsdC0wIi8+PC9nPgo8ZyB0cmFuc2Zvcm09InRyYW5zbGF0ZSgyMDM3LDEzNTgpIj48dXNlIHhsaW5rOmhyZWY9IiN0LTAiLz48L2c+CjxnIHRyYW5zZm9ybT0idHJhbnNsYXRlKDI0MjUsMTM1OCkiPjx1c2UgeGxpbms6aHJlZj0iI3QtMCIvPjwvZz4KPGcgdHJhbnNmb3JtPSJ0cmFuc2xhdGUoMjUyMiwxMzU4KSI+PHVzZSB4bGluazpocmVmPSIjbl9yYi0wIi8+PC9nPgo8ZyB0cmFuc2Zvcm09InRyYW5zbGF0ZSgyNjE5LDEzNTgpIj48dXNlIHhsaW5rOmhyZWY9IiNyZWN0LTAiLz48L2c+CjxnIHRyYW5zZm9ybT0idHJhbnNsYXRlKDI3MTYsMTM1OCkiPjx1c2UgeGxpbms6aHJlZj0iI3JlY3QtMCIvPjwvZz4KPGcgdHJhbnNmb3JtPSJ0cmFuc2xhdGUoMjgxMywxMzU4KSI+PHVzZSB4bGluazpocmVmPSIjcmVjdC0wIi8+PC9nPgo8ZyB0cmFuc2Zvcm09InRyYW5zbGF0ZSgyOTEwLDEzNTgpIj48dXNlIHhsaW5rOmhyZWY9IiNyZWN0LTAiLz48L2c+CjxnIHRyYW5zZm9ybT0idHJhbnNsYXRlKDMwMDcsMTM1OCkiPjx1c2UgeGxpbms6aHJlZj0iI2xiLTAiLz48L2c+CjxnIHRyYW5zZm9ybT0idHJhbnNsYXRlKDMyMDEsMTM1OCkiPjx1c2UgeGxpbms6aHJlZj0iI3QtMCIvPjwvZz4KPGcgdHJhbnNmb3JtPSJ0cmFuc2xhdGUoMzQ5MiwxMzU4KSI+PHVzZSB4bGluazpocmVmPSIjcmVjdC0wIi8+PC9nPgo8ZyB0cmFuc2Zvcm09InRyYW5zbGF0ZSgzNTg5LDEzNTgpIj48dXNlIHhsaW5rOmhyZWY9IiNsdC0wIi8+PC9nPgo8ZyB0cmFuc2Zvcm09InRyYW5zbGF0ZSgzNzgzLDEzNTgpIj48dXNlIHhsaW5rOmhyZWY9IiNiLTAiLz48L2c+CjxnIHRyYW5zZm9ybT0idHJhbnNsYXRlKDk3LDE0NTUpIj48dXNlIHhsaW5rOmhyZWY9IiNiLTAiLz48L2c+CjxnIHRyYW5zZm9ybT0idHJhbnNsYXRlKDE5NCwxNDU1KSI+PHVzZSB4bGluazpocmVmPSIjbl9yYi0wIi8+PC9nPgo8ZyB0cmFuc2Zvcm09InRyYW5zbGF0ZSgyOTEsMTQ1NSkiPjx1c2UgeGxpbms6aHJlZj0iI3JiLTAiLz48L2c+CjxnIHRyYW5zZm9ybT0idHJhbnNsYXRlKDM4OCwxNDU1KSI+PHVzZSB4bGluazpocmVmPSIjbHQtMCIvPjwvZz4KPGcgdHJhbnNmb3JtPSJ0cmFuc2xhdGUoMTA2NywxNDU1KSI+PHVzZSB4bGluazpocmVmPSIjYi0wIi8+PC9nPgo8ZyB0cmFuc2Zvcm09InRyYW5zbGF0ZSgxMjYxLDE0NTUpIj48dXNlIHhsaW5rOmhyZWY9IiNlbXB0eS0wIi8+PC9nPgo8ZyB0cmFuc2Zvcm09InRyYW5zbGF0ZSgxODQzLDE0NTUpIj48dXNlIHhsaW5rOmhyZWY9IiNlbXB0eS0wIi8+PC9nPgo8ZyB0cmFuc2Zvcm09InRyYW5zbGF0ZSgyMDM3LDE0NTUpIj48dXNlIHhsaW5rOmhyZWY9IiNuX3JiLTAiLz48L2c+CjxnIHRyYW5zZm9ybT0idHJhbnNsYXRlKDIxMzQsMTQ1NSkiPjx1c2UgeGxpbms6aHJlZj0iI3JiLTAiLz48L2c+CjxnIHRyYW5zZm9ybT0idHJhbnNsYXRlKDIyMzEsMTQ1NSkiPjx1c2UgeGxpbms6aHJlZj0iI2xiLTAiLz48L2c+CjxnIHRyYW5zZm9ybT0idHJhbnNsYXRlKDI1MjIsMTQ1NSkiPjx1c2UgeGxpbms6aHJlZj0iI3ItMCIvPjwvZz4KPGcgdHJhbnNmb3JtPSJ0cmFuc2xhdGUoMjYxOSwxNDU1KSI+PHVzZSB4bGluazpocmVmPSIjcmVjdC0wIi8+PC9nPgo8ZyB0cmFuc2Zvcm09InRyYW5zbGF0ZSgyOTEwLDE0NTUpIj48dXNlIHhsaW5rOmhyZWY9IiNydC0wIi8+PC9nPgo8ZyB0cmFuc2Zvcm09InRyYW5zbGF0ZSgzMDA3LDE0NTUpIj48dXNlIHhsaW5rOmhyZWY9IiNyZWN0LTAiLz48L2c+CjxnIHRyYW5zZm9ybT0idHJhbnNsYXRlKDMxMDQsMTQ1NSkiPjx1c2UgeGxpbms6aHJlZj0iI2xiLTAiLz48L2c+CjxnIHRyYW5zZm9ybT0idHJhbnNsYXRlKDMyOTgsMTQ1NSkiPjx1c2UgeGxpbms6aHJlZj0iI2VtcHR5LTAiLz48L2c+CjxnIHRyYW5zZm9ybT0idHJhbnNsYXRlKDM0OTIsMTQ1NSkiPjx1c2UgeGxpbms6aHJlZj0iI3QtMCIvPjwvZz4KPGcgdHJhbnNmb3JtPSJ0cmFuc2xhdGUoMzY4NiwxNDU1KSI+PHVzZSB4bGluazpocmVmPSIjbl9yYi0wIi8+PC9nPgo8ZyB0cmFuc2Zvcm09InRyYW5zbGF0ZSgzNzgzLDE0NTUpIj48dXNlIHhsaW5rOmhyZWY9IiNyZWN0LTAiLz48L2c+CjxnIHRyYW5zZm9ybT0idHJhbnNsYXRlKDM4ODAsMTQ1NSkiPjx1c2UgeGxpbms6aHJlZj0iI2wtMCIvPjwvZz4KPGcgdHJhbnNmb3JtPSJ0cmFuc2xhdGUoOTcsMTU1MikiPjx1c2UgeGxpbms6aHJlZj0iI3J0LTAiLz48L2c+CjxnIHRyYW5zZm9ybT0idHJhbnNsYXRlKDE5NCwxNTUyKSI+PHVzZSB4bGluazpocmVmPSIjcmVjdC0wIi8+PC9nPgo8ZyB0cmFuc2Zvcm09InRyYW5zbGF0ZSgyOTEsMTU1MikiPjx1c2UgeGxpbms6aHJlZj0iI3JlY3QtMCIvPjwvZz4KPGcgdHJhbnNmb3JtPSJ0cmFuc2xhdGUoNDg1LDE1NTIpIj48dXNlIHhsaW5rOmhyZWY9IiNyLTAiLz48L2c+CjxnIHRyYW5zZm9ybT0idHJhbnNsYXRlKDU4MiwxNTUyKSI+PHVzZSB4bGluazpocmVmPSIjbC0wIi8+PC9nPgo8ZyB0cmFuc2Zvcm09InRyYW5zbGF0ZSg2NzksMTU1MikiPjx1c2UgeGxpbms6aHJlZj0iI25fcmItMCIvPjwvZz4KPGcgdHJhbnNmb3JtPSJ0cmFuc2xhdGUoNzc2LDE1NTIpIj48dXNlIHhsaW5rOmhyZWY9IiNyYi0wIi8+PC9nPgo8ZyB0cmFuc2Zvcm09InRyYW5zbGF0ZSg4NzMsMTU1MikiPjx1c2UgeGxpbms6aHJlZj0iI2xiLTAiLz48L2c+CjxnIHRyYW5zZm9ybT0idHJhbnNsYXRlKDEwNjcsMTU1MikiPjx1c2UgeGxpbms6aHJlZj0iI3J0LTAiLz48L2c+CjxnIHRyYW5zZm9ybT0idHJhbnNsYXRlKDExNjQsMTU1MikiPjx1c2UgeGxpbms6aHJlZj0iI2wtMCIvPjwvZz4KPGcgdHJhbnNmb3JtPSJ0cmFuc2xhdGUoMTM1OCwxNTUyKSI+PHVzZSB4bGluazpocmVmPSIjYi0wIi8+PC9nPgo8ZyB0cmFuc2Zvcm09InRyYW5zbGF0ZSgxNjQ5LDE1NTIpIj48dXNlIHhsaW5rOmhyZWY9IiNlbXB0eS0wIi8+PC9nPgo8ZyB0cmFuc2Zvcm09InRyYW5zbGF0ZSgyMDM3LDE1NTIpIj48dXNlIHhsaW5rOmhyZWY9IiNyLTAiLz48L2c+CjxnIHRyYW5zZm9ybT0idHJhbnNsYXRlKDIxMzQsMTU1MikiPjx1c2UgeGxpbms6aHJlZj0iI3JlY3QtMCIvPjwvZz4KPGcgdHJhbnNmb3JtPSJ0cmFuc2xhdGUoMjIzMSwxNTUyKSI+PHVzZSB4bGluazpocmVmPSIjcmVjdC0wIi8+PC9nPgo8ZyB0cmFuc2Zvcm09InRyYW5zbGF0ZSgyMzI4LDE1NTIpIj48dXNlIHhsaW5rOmhyZWY9IiNyZWN0LTAiLz48L2c+CjxnIHRyYW5zZm9ybT0idHJhbnNsYXRlKDI0MjUsMTU1MikiPjx1c2UgeGxpbms6aHJlZj0iI2wtMCIvPjwvZz4KPGcgdHJhbnNmb3JtPSJ0cmFuc2xhdGUoMjYxOSwxNTUyKSI+PHVzZSB4bGluazpocmVmPSIjcnQtMCIvPjwvZz4KPGcgdHJhbnNmb3JtPSJ0cmFuc2xhdGUoMjcxNiwxNTUyKSI+PHVzZSB4bGluazpocmVmPSIjbC0wIi8+PC9nPgo8ZyB0cmFuc2Zvcm09InRyYW5zbGF0ZSgzMDA3LDE1NTIpIj48dXNlIHhsaW5rOmhyZWY9IiNyZWN0LTAiLz48L2c+CjxnIHRyYW5zZm9ybT0idHJhbnNsYXRlKDMxMDQsMTU1MikiPjx1c2UgeGxpbms6aHJlZj0iI3JlY3QtMCIvPjwvZz4KPGcgdHJhbnNmb3JtPSJ0cmFuc2xhdGUoMzIwMSwxNTUyKSI+PHVzZSB4bGluazpocmVmPSIjbC0wIi8+PC9nPgo8ZyB0cmFuc2Zvcm09InRyYW5zbGF0ZSgzMjk4LDE1NTIpIj48dXNlIHhsaW5rOmhyZWY9IiNuX3JiLTAiLz48L2c+CjxnIHRyYW5zZm9ybT0idHJhbnNsYXRlKDMzOTUsMTU1MikiPjx1c2UgeGxpbms6aHJlZj0iI2ItMCIvPjwvZz4KPGcgdHJhbnNmb3JtPSJ0cmFuc2xhdGUoMzY4NiwxNTUyKSI+PHVzZSB4bGluazpocmVmPSIjci0wIi8+PC9nPgo8ZyB0cmFuc2Zvcm09InRyYW5zbGF0ZSgzNzgzLDE1NTIpIj48dXNlIHhsaW5rOmhyZWY9IiNsdC0wIi8+PC9nPgo8ZyB0cmFuc2Zvcm09InRyYW5zbGF0ZSgxOTQsMTY0OSkiPjx1c2UgeGxpbms6aHJlZj0iI3J0LTAiLz48L2c+CjxnIHRyYW5zZm9ybT0idHJhbnNsYXRlKDI5MSwxNjQ5KSI+PHVzZSB4bGluazpocmVmPSIjcmVjdC0wIi8+PC9nPgo8ZyB0cmFuc2Zvcm09InRyYW5zbGF0ZSg2NzksMTY0OSkiPjx1c2UgeGxpbms6aHJlZj0iI3ItMCIvPjwvZz4KPGcgdHJhbnNmb3JtPSJ0cmFuc2xhdGUoNzc2LDE2NDkpIj48dXNlIHhsaW5rOmhyZWY9IiNyZWN0LTAiLz48L2c+CjxnIHRyYW5zZm9ybT0idHJhbnNsYXRlKDg3MywxNjQ5KSI+PHVzZSB4bGluazpocmVmPSIjcmVjdC0wIi8+PC9nPgo8ZyB0cmFuc2Zvcm09InRyYW5zbGF0ZSg5NzAsMTY0OSkiPjx1c2UgeGxpbms6aHJlZj0iI2xiLTAiLz48L2c+CjxnIHRyYW5zZm9ybT0idHJhbnNsYXRlKDEzNTgsMTY0OSkiPjx1c2UgeGxpbms6aHJlZj0iI3QtMCIvPjwvZz4KPGcgdHJhbnNmb3JtPSJ0cmFuc2xhdGUoMTc0NiwxNjQ5KSI+PHVzZSB4bGluazpocmVmPSIjZW1wdHktMCIvPjwvZz4KPGcgdHJhbnNmb3JtPSJ0cmFuc2xhdGUoMjEzNCwxNjQ5KSI+PHVzZSB4bGluazpocmVmPSIjcnQtMCIvPjwvZz4KPGcgdHJhbnNmb3JtPSJ0cmFuc2xhdGUoMjIzMSwxNjQ5KSI+PHVzZSB4bGluazpocmVmPSIjcmVjdC0wIi8+PC9nPgo8ZyB0cmFuc2Zvcm09InRyYW5zbGF0ZSgyODEzLDE2NDkpIj48dXNlIHhsaW5rOmhyZWY9IiNyYi0wIi8+PC9nPgo8ZyB0cmFuc2Zvcm09InRyYW5zbGF0ZSgyOTEwLDE2NDkpIj48dXNlIHhsaW5rOmhyZWY9IiNyZWN0LTAiLz48L2c+CjxnIHRyYW5zZm9ybT0idHJhbnNsYXRlKDMwMDcsMTY0OSkiPjx1c2UgeGxpbms6aHJlZj0iI2x0LTAiLz48L2c+CjxnIHRyYW5zZm9ybT0idHJhbnNsYXRlKDMyOTgsMTY0OSkiPjx1c2UgeGxpbms6aHJlZj0iI3ItMCIvPjwvZz4KPGcgdHJhbnNmb3JtPSJ0cmFuc2xhdGUoMzM5NSwxNjQ5KSI+PHVzZSB4bGluazpocmVmPSIjcmVjdC0wIi8+PC9nPgo8ZyB0cmFuc2Zvcm09InRyYW5zbGF0ZSgzNDkyLDE2NDkpIj48dXNlIHhsaW5rOmhyZWY9IiNyZWN0LTAiLz48L2c+CjxnIHRyYW5zZm9ybT0idHJhbnNsYXRlKDM1ODksMTY0OSkiPjx1c2UgeGxpbms6aHJlZj0iI2xiLTAiLz48L2c+CjxnIHRyYW5zZm9ybT0idHJhbnNsYXRlKDM4ODAsMTY0OSkiPjx1c2UgeGxpbms6aHJlZj0iI2VtcHR5LTAiLz48L2c+CjxnIHRyYW5zZm9ybT0idHJhbnNsYXRlKDAsMTc0NikiPjx1c2UgeGxpbms6aHJlZj0iI2VtcHR5LTAiLz48L2c+CjxnIHRyYW5zZm9ybT0idHJhbnNsYXRlKDI5MSwxNzQ2KSI+PHVzZSB4bGluazpocmVmPSIjcnQtMCIvPjwvZz4KPGcgdHJhbnNmb3JtPSJ0cmFuc2xhdGUoMzg4LDE3NDYpIj48dXNlIHhsaW5rOmhyZWY9IiNyZWN0LTAiLz48L2c+CjxnIHRyYW5zZm9ybT0idHJhbnNsYXRlKDQ4NSwxNzQ2KSI+PHVzZSB4bGluazpocmVmPSIjcmVjdC0wIi8+PC9nPgo8ZyB0cmFuc2Zvcm09InRyYW5zbGF0ZSg1ODIsMTc0NikiPjx1c2UgeGxpbms6aHJlZj0iI2wtMCIvPjwvZz4KPGcgdHJhbnNmb3JtPSJ0cmFuc2xhdGUoOTcwLDE3NDYpIj48dXNlIHhsaW5rOmhyZWY9IiNydC0wIi8+PC9nPgo8ZyB0cmFuc2Zvcm09InRyYW5zbGF0ZSgxMDY3LDE3NDYpIj48dXNlIHhsaW5rOmhyZWY9IiNyZWN0LTAiLz48L2c+CjxnIHRyYW5zZm9ybT0idHJhbnNsYXRlKDExNjQsMTc0NikiPjx1c2UgeGxpbms6aHJlZj0iI3JlY3QtMCIvPjwvZz4KPGcgdHJhbnNmb3JtPSJ0cmFuc2xhdGUoMTI2MSwxNzQ2KSI+PHVzZSB4bGluazpocmVmPSIjbGItMCIvPjwvZz4KPGcgdHJhbnNmb3JtPSJ0cmFuc2xhdGUoMTg0MywxNzQ2KSI+PHVzZSB4bGluazpocmVmPSIjbl9yYi0wIi8+PC9nPgo8ZyB0cmFuc2Zvcm09InRyYW5zbGF0ZSgxOTQwLDE3NDYpIj48dXNlIHhsaW5rOmhyZWY9IiNyYi0wIi8+PC9nPgo8ZyB0cmFuc2Zvcm09InRyYW5zbGF0ZSgyMDM3LDE3NDYpIj48dXNlIHhsaW5rOmhyZWY9IiNsLTAiLz48L2c+CjxnIHRyYW5zZm9ybT0idHJhbnNsYXRlKDIyMzEsMTc0NikiPjx1c2UgeGxpbms6aHJlZj0iI3QtMCIvPjwvZz4KPGcgdHJhbnNmb3JtPSJ0cmFuc2xhdGUoMjUyMiwxNzQ2KSI+PHVzZSB4bGluazpocmVmPSIjci0wIi8+PC9nPgo8ZyB0cmFuc2Zvcm09InRyYW5zbGF0ZSgyNjE5LDE3NDYpIj48dXNlIHhsaW5rOmhyZWY9IiNsLTAiLz48L2c+CjxnIHRyYW5zZm9ybT0idHJhbnNsYXRlKDI4MTMsMTc0NikiPjx1c2UgeGxpbms6aHJlZj0iI3JlY3QtMCIvPjwvZz4KPGcgdHJhbnNmb3JtPSJ0cmFuc2xhdGUoMzIwMSwxNzQ2KSI+PHVzZSB4bGluazpocmVmPSIjZW1wdHktMCIvPjwvZz4KPGcgdHJhbnNmb3JtPSJ0cmFuc2xhdGUoMzQ5MiwxNzQ2KSI+PHVzZSB4bGluazpocmVmPSIjcmVjdC0wIi8+PC9nPgo8ZyB0cmFuc2Zvcm09InRyYW5zbGF0ZSgzNTg5LDE3NDYpIj48dXNlIHhsaW5rOmhyZWY9IiNsdC0wIi8+PC9nPgo8ZyB0cmFuc2Zvcm09InRyYW5zbGF0ZSgxOTQsMTg0MykiPjx1c2UgeGxpbms6aHJlZj0iI2ItMCIvPjwvZz4KPGcgdHJhbnNmb3JtPSJ0cmFuc2xhdGUoMTE2NCwxODQzKSI+PHVzZSB4bGluazpocmVmPSIjcmVjdC0wIi8+PC9nPgo8ZyB0cmFuc2Zvcm09InRyYW5zbGF0ZSgxMjYxLDE4NDMpIj48dXNlIHhsaW5rOmhyZWY9IiNyZWN0LTAiLz48L2c+CjxnIHRyYW5zZm9ybT0idHJhbnNsYXRlKDEzNTgsMTg0MykiPjx1c2UgeGxpbms6aHJlZj0iI2wtMCIvPjwvZz4KPGcgdHJhbnNmb3JtPSJ0cmFuc2xhdGUoMTc0NiwxODQzKSI+PHVzZSB4bGluazpocmVmPSIjci0wIi8+PC9nPgo8ZyB0cmFuc2Zvcm09InRyYW5zbGF0ZSgxODQzLDE4NDMpIj48dXNlIHhsaW5rOmhyZWY9IiNyZWN0LTAiLz48L2c+CjxnIHRyYW5zZm9ybT0idHJhbnNsYXRlKDE5NDAsMTg0MykiPjx1c2UgeGxpbms6aHJlZj0iI2x0LTAiLz48L2c+CjxnIHRyYW5zZm9ybT0idHJhbnNsYXRlKDIxMzQsMTg0MykiPjx1c2UgeGxpbms6aHJlZj0iI2VtcHR5LTAiLz48L2c+CjxnIHRyYW5zZm9ybT0idHJhbnNsYXRlKDI0MjUsMTg0MykiPjx1c2UgeGxpbms6aHJlZj0iI2VtcHR5LTAiLz48L2c+CjxnIHRyYW5zZm9ybT0idHJhbnNsYXRlKDI4MTMsMTg0MykiPjx1c2UgeGxpbms6aHJlZj0iI3J0LTAiLz48L2c+CjxnIHRyYW5zZm9ybT0idHJhbnNsYXRlKDI5MTAsMTg0MykiPjx1c2UgeGxpbms6aHJlZj0iI2wtMCIvPjwvZz4KPGcgdHJhbnNmb3JtPSJ0cmFuc2xhdGUoMzEwNCwxODQzKSI+PHVzZSB4bGluazpocmVmPSIjYi0wIi8+PC9nPgo8ZyB0cmFuc2Zvcm09InRyYW5zbGF0ZSgzNDkyLDE4NDMpIj48dXNlIHhsaW5rOmhyZWY9IiN0LTAiLz48L2c+CjxnIHRyYW5zZm9ybT0idHJhbnNsYXRlKDM2ODYsMTg0MykiPjx1c2UgeGxpbms6aHJlZj0iI25fcmItMCIvPjwvZz4KPGcgdHJhbnNmb3JtPSJ0cmFuc2xhdGUoMzc4MywxODQzKSI+PHVzZSB4bGluazpocmVmPSIjcmItMCIvPjwvZz4KPGcgdHJhbnNmb3JtPSJ0cmFuc2xhdGUoMzg4MCwxODQzKSI+PHVzZSB4bGluazpocmVmPSIjbC0wIi8+PC9nPgo8ZyB0cmFuc2Zvcm09InRyYW5zbGF0ZSgwLDE5NDApIj48dXNlIHhsaW5rOmhyZWY9IiNlbXB0eS0wIi8+PC9nPgo8ZyB0cmFuc2Zvcm09InRyYW5zbGF0ZSgxOTQsMTk0MCkiPjx1c2UgeGxpbms6aHJlZj0iI3JlY3QtMCIvPjwvZz4KPGcgdHJhbnNmb3JtPSJ0cmFuc2xhdGUoMjkxLDE5NDApIj48dXNlIHhsaW5rOmhyZWY9IiNsLTAiLz48L2c+CjxnIHRyYW5zZm9ybT0idHJhbnNsYXRlKDQ4NSwxOTQwKSI+PHVzZSB4bGluazpocmVmPSIjci0wIi8+PC9nPgo8ZyB0cmFuc2Zvcm09InRyYW5zbGF0ZSg1ODIsMTk0MCkiPjx1c2UgeGxpbms6aHJlZj0iI2wtMCIvPjwvZz4KPGcgdHJhbnNmb3JtPSJ0cmFuc2xhdGUoNzc2LDE5NDApIj48dXNlIHhsaW5rOmhyZWY9IiNlbXB0eS0wIi8+PC9nPgo8ZyB0cmFuc2Zvcm09InRyYW5zbGF0ZSg5NzAsMTk0MCkiPjx1c2UgeGxpbms6aHJlZj0iI25fcmItMCIvPjwvZz4KPGcgdHJhbnNmb3JtPSJ0cmFuc2xhdGUoMTA2NywxOTQwKSI+PHVzZSB4bGluazpocmVmPSIjcmItMCIvPjwvZz4KPGcgdHJhbnNmb3JtPSJ0cmFuc2xhdGUoMTE2NCwxOTQwKSI+PHVzZSB4bGluazpocmVmPSIjcmVjdC0wIi8+PC9nPgo8ZyB0cmFuc2Zvcm09InRyYW5zbGF0ZSgxNTUyLDE5NDApIj48dXNlIHhsaW5rOmhyZWY9IiNyLTAiLz48L2c+CjxnIHRyYW5zZm9ybT0idHJhbnNsYXRlKDE2NDksMTk0MCkiPjx1c2UgeGxpbms6aHJlZj0iI2xiLTAiLz48L2c+CjxnIHRyYW5zZm9ybT0idHJhbnNsYXRlKDE5NDAsMTk0MCkiPjx1c2UgeGxpbms6aHJlZj0iI25fcmItMCIvPjwvZz4KPGcgdHJhbnNmb3JtPSJ0cmFuc2xhdGUoMjAzNywxOTQwKSI+PHVzZSB4bGluazpocmVmPSIjYi0wIi8+PC9nPgo8ZyB0cmFuc2Zvcm09InRyYW5zbGF0ZSgyMjMxLDE5NDApIj48dXNlIHhsaW5rOmhyZWY9IiNyLTAiLz48L2c+CjxnIHRyYW5zZm9ybT0idHJhbnNsYXRlKDIzMjgsMTk0MCkiPjx1c2UgeGxpbms6aHJlZj0iI2wtMCIvPjwvZz4KPGcgdHJhbnNmb3JtPSJ0cmFuc2xhdGUoMjQyNSwxOTQwKSI+PHVzZSB4bGluazpocmVmPSIjbl9yYi0wIi8+PC9nPgo8ZyB0cmFuc2Zvcm09InRyYW5zbGF0ZSgyNTIyLDE5NDApIj48dXNlIHhsaW5rOmhyZWY9IiNyYi0wIi8+PC9nPgo8ZyB0cmFuc2Zvcm09InRyYW5zbGF0ZSgyNjE5LDE5NDApIj48dXNlIHhsaW5rOmhyZWY9IiNyZWN0LTAiLz48L2c+CjxnIHRyYW5zZm9ybT0idHJhbnNsYXRlKDI3MTYsMTk0MCkiPjx1c2UgeGxpbms6aHJlZj0iI2wtMCIvPjwvZz4KPGcgdHJhbnNmb3JtPSJ0cmFuc2xhdGUoMzEwNCwxOTQwKSI+PHVzZSB4bGluazpocmVmPSIjcmVjdC0wIi8+PC9nPgo8ZyB0cmFuc2Zvcm09InRyYW5zbGF0ZSgzNjg2LDE5NDApIj48dXNlIHhsaW5rOmhyZWY9IiNyYi0wIi8+PC9nPgo8ZyB0cmFuc2Zvcm09InRyYW5zbGF0ZSgzNzgzLDE5NDApIj48dXNlIHhsaW5rOmhyZWY9IiNyZWN0LTAiLz48L2c+CjxnIHRyYW5zZm9ybT0idHJhbnNsYXRlKDE5NCwyMDM3KSI+PHVzZSB4bGluazpocmVmPSIjdC0wIi8+PC9nPgo8ZyB0cmFuc2Zvcm09InRyYW5zbGF0ZSgzODgsMjAzNykiPjx1c2UgeGxpbms6aHJlZj0iI2VtcHR5LTAiLz48L2c+CjxnIHRyYW5zZm9ybT0idHJhbnNsYXRlKDU4MiwyMDM3KSI+PHVzZSB4bGluazpocmVmPSIjbl9yYi0wIi8+PC9nPgo8ZyB0cmFuc2Zvcm09InRyYW5zbGF0ZSg2NzksMjAzNykiPjx1c2UgeGxpbms6aHJlZj0iI2ItMCIvPjwvZz4KPGcgdHJhbnNmb3JtPSJ0cmFuc2xhdGUoODczLDIwMzcpIj48dXNlIHhsaW5rOmhyZWY9IiNyYi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M1OCwyMDM3KSI+PHVzZSB4bGluazpocmVmPSIjbC0wIi8+PC9nPgo8ZyB0cmFuc2Zvcm09InRyYW5zbGF0ZSgxNjQ5LDIwMzcpIj48dXNlIHhsaW5rOmhyZWY9IiN0LTAiLz48L2c+CjxnIHRyYW5zZm9ybT0idHJhbnNsYXRlKDE5NDAsMjAzNykiPjx1c2UgeGxpbms6aHJlZj0iI3JiLTAiLz48L2c+CjxnIHRyYW5zZm9ybT0idHJhbnNsYXRlKDIwMzcsMjAzNykiPjx1c2UgeGxpbms6aHJlZj0iI3JlY3QtMCIvPjwvZz4KPGcgdHJhbnNmb3JtPSJ0cmFuc2xhdGUoMjEzNCwyMDM3KSI+PHVzZSB4bGluazpocmVmPSIjbC0wIi8+PC9nPgo8ZyB0cmFuc2Zvcm09InRyYW5zbGF0ZSgyMzI4LDIwMzcpIj48dXNlIHhsaW5rOmhyZWY9IiNuX3JiLTAiLz48L2c+CjxnIHRyYW5zZm9ybT0idHJhbnNsYXRlKDI0MjUsMjAzNykiPjx1c2UgeGxpbms6aHJlZj0iI3JiLTAiLz48L2c+CjxnIHRyYW5zZm9ybT0idHJhbnNsYXRlKDI1MjIsMjAzNykiPjx1c2UgeGxpbms6aHJlZj0iI2x0LTAiLz48L2c+CjxnIHRyYW5zZm9ybT0idHJhbnNsYXRlKDI4MTMsMjAzNykiPjx1c2UgeGxpbms6aHJlZj0iI25fcmItMCIvPjwvZz4KPGcgdHJhbnNmb3JtPSJ0cmFuc2xhdGUoMjkxMCwyMDM3KSI+PHVzZSB4bGluazpocmVmPSIjYi0wIi8+PC9nPgo8ZyB0cmFuc2Zvcm09InRyYW5zbGF0ZSgzMTA0LDIwMzcpIj48dXNlIHhsaW5rOmhyZWY9IiNyZWN0LTAiLz48L2c+CjxnIHRyYW5zZm9ybT0idHJhbnNsYXRlKDMyMDEsMjAzNykiPjx1c2UgeGxpbms6aHJlZj0iI3JlY3QtMCIvPjwvZz4KPGcgdHJhbnNmb3JtPSJ0cmFuc2xhdGUoMzI5OCwyMDM3KSI+PHVzZSB4bGluazpocmVmPSIjcmVjdC0wIi8+PC9nPgo8ZyB0cmFuc2Zvcm09InRyYW5zbGF0ZSgzMzk1LDIwMzcpIj48dXNlIHhsaW5rOmhyZWY9IiNyZWN0LTAiLz48L2c+CjxnIHRyYW5zZm9ybT0idHJhbnNsYXRlKDM0OTIsMjAzNykiPjx1c2UgeGxpbms6aHJlZj0iI2wtMCIvPjwvZz4KPGcgdHJhbnNmb3JtPSJ0cmFuc2xhdGUoMzU4OSwyMDM3KSI+PHVzZSB4bGluazpocmVmPSIjbl9yYi0wIi8+PC9nPgo8ZyB0cmFuc2Zvcm09InRyYW5zbGF0ZSgzNjg2LDIwMzcpIj48dXNlIHhsaW5rOmhyZWY9IiNyZWN0LTAiLz48L2c+CjxnIHRyYW5zZm9ybT0idHJhbnNsYXRlKDM3ODMsMjAzNykiPjx1c2UgeGxpbms6aHJlZj0iI3JlY3QtMCIvPjwvZz4KPGcgdHJhbnNmb3JtPSJ0cmFuc2xhdGUoMzg4MCwyMDM3KSI+PHVzZSB4bGluazpocmVmPSIjbC0wIi8+PC9nPgo8ZyB0cmFuc2Zvcm09InRyYW5zbGF0ZSgwLDIxMzQpIj48dXNlIHhsaW5rOmhyZWY9IiNiLTAiLz48L2c+CjxnIHRyYW5zZm9ybT0idHJhbnNsYXRlKDI5MSwyMTM0KSI+PHVzZSB4bGluazpocmVmPSIjZW1wdHktMCIvPjwvZz4KPGcgdHJhbnNmb3JtPSJ0cmFuc2xhdGUoNDg1LDIxMzQpIj48dXNlIHhsaW5rOmhyZWY9IiNyYi0wIi8+PC9nPgo8ZyB0cmFuc2Zvcm09InRyYW5zbGF0ZSg1ODIsMjEzNCkiPjx1c2UgeGxpbms6aHJlZj0iI3JlY3QtMCIvPjwvZz4KPGcgdHJhbnNmb3JtPSJ0cmFuc2xhdGUoNjc5LDIxMzQpIj48dXNlIHhsaW5rOmhyZWY9IiNyZWN0LTAiLz48L2c+CjxnIHRyYW5zZm9ybT0idHJhbnNsYXRlKDg3MywyMTM0KSI+PHVzZSB4bGluazpocmVmPSIjdC0wIi8+PC9nPgo8ZyB0cmFuc2Zvcm09InRyYW5zbGF0ZSgxNDU1LDIxMzQpIj48dXNlIHhsaW5rOmhyZWY9IiNlbXB0eS0wIi8+PC9nPgo8ZyB0cmFuc2Zvcm09InRyYW5zbGF0ZSgxNzQ2LDIxMzQpIj48dXNlIHhsaW5rOmhyZWY9IiNlbXB0eS0wIi8+PC9nPgo8ZyB0cmFuc2Zvcm09InRyYW5zbGF0ZSgxOTQwLDIxMzQpIj48dXNlIHhsaW5rOmhyZWY9IiNyZWN0LTAiLz48L2c+CjxnIHRyYW5zZm9ybT0idHJhbnNsYXRlKDIyMzEsMjEzNCkiPjx1c2UgeGxpbms6aHJlZj0iI3ItMCIvPjwvZz4KPGcgdHJhbnNmb3JtPSJ0cmFuc2xhdGUoMjMyOCwyMTM0KSI+PHVzZSB4bGluazpocmVmPSIjcmVjdC0wIi8+PC9nPgo8ZyB0cmFuc2Zvcm09InRyYW5zbGF0ZSgyNDI1LDIxMzQpIj48dXNlIHhsaW5rOmhyZWY9IiNyZWN0LTAiLz48L2c+CjxnIHRyYW5zZm9ybT0idHJhbnNsYXRlKDI2MTksMjEzNCkiPjx1c2UgeGxpbms6aHJlZj0iI3ItMCIvPjwvZz4KPGcgdHJhbnNmb3JtPSJ0cmFuc2xhdGUoMjcxNiwyMTM0KSI+PHVzZSB4bGluazpocmVmPSIjcmVjdC0wIi8+PC9nPgo8ZyB0cmFuc2Zvcm09InRyYW5zbGF0ZSgyODEzLDIxMzQpIj48dXNlIHhsaW5rOmhyZWY9IiNyZWN0LTAiLz48L2c+CjxnIHRyYW5zZm9ybT0idHJhbnNsYXRlKDI5MTAsMjEzNCkiPjx1c2UgeGxpbms6aHJlZj0iI3JlY3QtMCIvPjwvZz4KPGcgdHJhbnNmb3JtPSJ0cmFuc2xhdGUoMzEwNCwyMTM0KSI+PHVzZSB4bGluazpocmVmPSIjcmVjdC0wIi8+PC9nPgo8ZyB0cmFuc2Zvcm09InRyYW5zbGF0ZSgzMjAxLDIxMzQpIj48dXNlIHhsaW5rOmhyZWY9IiNyZWN0LTAiLz48L2c+CjxnIHRyYW5zZm9ybT0idHJhbnNsYXRlKDMzOTUsMjEzNCkiPjx1c2UgeGxpbms6aHJlZj0iI3QtMCIvPjwvZz4KPGcgdHJhbnNmb3JtPSJ0cmFuc2xhdGUoMzU4OSwyMTM0KSI+PHVzZSB4bGluazpocmVmPSIjci0wIi8+PC9nPgo8ZyB0cmFuc2Zvcm09InRyYW5zbGF0ZSgzNjg2LDIxMzQpIj48dXNlIHhsaW5rOmhyZWY9IiNsdC0wIi8+PC9nPgo8ZyB0cmFuc2Zvcm09InRyYW5zbGF0ZSgwLDIyMzEpIj48dXNlIHhsaW5rOmhyZWY9IiN0LTAiLz48L2c+CjxnIHRyYW5zZm9ybT0idHJhbnNsYXRlKDM4OCwyMjMxKSI+PHVzZSB4bGluazpocmVmPSIjbl9yYi0wIi8+PC9nPgo8ZyB0cmFuc2Zvcm09InRyYW5zbGF0ZSg0ODUsMjIzMSkiPjx1c2UgeGxpbms6aHJlZj0iI3JlY3QtMCIvPjwvZz4KPGcgdHJhbnNmb3JtPSJ0cmFuc2xhdGUoNjc5LDIyMzEpIj48dXNlIHhsaW5rOmhyZWY9IiNyZWN0LTAiLz48L2c+CjxnIHRyYW5zZm9ybT0idHJhbnNsYXRlKDk3MCwyMjMxKSI+PHVzZSB4bGluazpocmVmPSIjYi0wIi8+PC9nPgo8ZyB0cmFuc2Zvcm09InRyYW5zbGF0ZSgxMDY3LDIyMzEpIj48dXNlIHhsaW5rOmhyZWY9IiNuX3JiLTAiLz48L2c+CjxnIHRyYW5zZm9ybT0idHJhbnNsYXRlKDExNjQsMjIzMSkiPjx1c2UgeGxpbms6aHJlZj0iI3JiLTAiLz48L2c+CjxnIHRyYW5zZm9ybT0idHJhbnNsYXRlKDEyNjEsMjIzMSkiPjx1c2UgeGxpbms6aHJlZj0iI3JlY3QtMCIvPjwvZz4KPGcgdHJhbnNmb3JtPSJ0cmFuc2xhdGUoMTM1OCwyMjMxKSI+PHVzZSB4bGluazpocmVmPSIjbGItMCIvPjwvZz4KPGcgdHJhbnNmb3JtPSJ0cmFuc2xhdGUoMTY0OSwyMjMxKSI+PHVzZSB4bGluazpocmVmPSIjYi0wIi8+PC9nPgo8ZyB0cmFuc2Zvcm09InRyYW5zbGF0ZSgxOTQwLDIyMzEpIj48dXNlIHhsaW5rOmhyZWY9IiN0LTAiLz48L2c+CjxnIHRyYW5zZm9ybT0idHJhbnNsYXRlKDI0MjUsMjIzMSkiPjx1c2UgeGxpbms6aHJlZj0iI3J0LTAiLz48L2c+CjxnIHRyYW5zZm9ybT0idHJhbnNsYXRlKDI1MjIsMjIzMSkiPjx1c2UgeGxpbms6aHJlZj0iI2xiLTAiLz48L2c+CjxnIHRyYW5zZm9ybT0idHJhbnNsYXRlKDI5MTAsMjIzMSkiPjx1c2UgeGxpbms6aHJlZj0iI3QtMCIvPjwvZz4KPGcgdHJhbnNmb3JtPSJ0cmFuc2xhdGUoMzEwNCwyMjMxKSI+PHVzZSB4bGluazpocmVmPSIjcnQtMCIvPjwvZz4KPGcgdHJhbnNmb3JtPSJ0cmFuc2xhdGUoMzIwMSwyMjMxKSI+PHVzZSB4bGluazpocmVmPSIjcmVjdC0wIi8+PC9nPgo8ZyB0cmFuc2Zvcm09InRyYW5zbGF0ZSgzMjk4LDIyMzEpIj48dXNlIHhsaW5rOmhyZWY9IiNsLTAiLz48L2c+CjxnIHRyYW5zZm9ybT0idHJhbnNsYXRlKDM0OTIsMjIzMSkiPjx1c2UgeGxpbms6aHJlZj0iI2VtcHR5LTAiLz48L2c+CjxnIHRyYW5zZm9ybT0idHJhbnNsYXRlKDE5NCwyMzI4KSI+PHVzZSB4bGluazpocmVmPSIjcmItMCIvPjwvZz4KPGcgdHJhbnNmb3JtPSJ0cmFuc2xhdGUoMjkxLDIzMjgpIj48dXNlIHhsaW5rOmhyZWY9IiNyZWN0LTAiLz48L2c+CjxnIHRyYW5zZm9ybT0idHJhbnNsYXRlKDM4OCwyMzI4KSI+PHVzZSB4bGluazpocmVmPSIjcmVjdC0wIi8+PC9nPgo8ZyB0cmFuc2Zvcm09InRyYW5zbGF0ZSg0ODUsMjMyOCkiPjx1c2UgeGxpbms6aHJlZj0iI3JlY3QtMCIvPjwvZz4KPGcgdHJhbnNmb3JtPSJ0cmFuc2xhdGUoNTgyLDIzMjgpIj48dXNlIHhsaW5rOmhyZWY9IiNyZWN0LTAiLz48L2c+CjxnIHRyYW5zZm9ybT0idHJhbnNsYXRlKDY3OSwyMzI4KSI+PHVzZSB4bGluazpocmVmPSIjcmVjdC0wIi8+PC9nPgo8ZyB0cmFuc2Zvcm09InRyYW5zbGF0ZSg4NzMsMjMyOCkiPjx1c2UgeGxpbms6aHJlZj0iI25fcmItMCIvPjwvZz4KPGcgdHJhbnNmb3JtPSJ0cmFuc2xhdGUoOTcw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yZWN0LTAiLz48L2c+CjxnIHRyYW5zZm9ybT0idHJhbnNsYXRlKDEzNTgsMjMyOCkiPjx1c2UgeGxpbms6aHJlZj0iI3JlY3QtMCIvPjwvZz4KPGcgdHJhbnNmb3JtPSJ0cmFuc2xhdGUoMTQ1NSwyMzI4KSI+PHVzZSB4bGluazpocmVmPSIjbGItMCIvPjwvZz4KPGcgdHJhbnNmb3JtPSJ0cmFuc2xhdGUoMTU1MiwyMzI4KSI+PHVzZSB4bGluazpocmVmPSIjbl9yYi0wIi8+PC9nPgo8ZyB0cmFuc2Zvcm09InRyYW5zbGF0ZSgxNjQ5LDIzMjgpIj48dXNlIHhsaW5rOmhyZWY9IiNyZWN0LTAiLz48L2c+CjxnIHRyYW5zZm9ybT0idHJhbnNsYXRlKDE3NDYsMjMyOCkiPjx1c2UgeGxpbms6aHJlZj0iI2xiLTAiLz48L2c+CjxnIHRyYW5zZm9ybT0idHJhbnNsYXRlKDIwMzcsMjMyOCkiPjx1c2UgeGxpbms6aHJlZj0iI2ItMCIvPjwvZz4KPGcgdHJhbnNmb3JtPSJ0cmFuc2xhdGUoMjIzMSwyMzI4KSI+PHVzZSB4bGluazpocmVmPSIjci0wIi8+PC9nPgo8ZyB0cmFuc2Zvcm09InRyYW5zbGF0ZSgyMzI4LDIzMjgpIj48dXNlIHhsaW5rOmhyZWY9IiNsLTAiLz48L2c+CjxnIHRyYW5zZm9ybT0idHJhbnNsYXRlKDI1MjIsMjMyOCkiPjx1c2UgeGxpbms6aHJlZj0iI3J0LTAiLz48L2c+CjxnIHRyYW5zZm9ybT0idHJhbnNsYXRlKDI2MTksMjMyOCkiPjx1c2UgeGxpbms6aHJlZj0iI3JlY3QtMCIvPjwvZz4KPGcgdHJhbnNmb3JtPSJ0cmFuc2xhdGUoMjcxNiwyMzI4KSI+PHVzZSB4bGluazpocmVmPSIjcmVjdC0wIi8+PC9nPgo8ZyB0cmFuc2Zvcm09InRyYW5zbGF0ZSgyODEzLDIzMjgpIj48dXNlIHhsaW5rOmhyZWY9IiNsLTAiLz48L2c+CjxnIHRyYW5zZm9ybT0idHJhbnNsYXRlKDMyOTgsMjMyOCkiPjx1c2UgeGxpbms6aHJlZj0iI25fcmItMCIvPjwvZz4KPGcgdHJhbnNmb3JtPSJ0cmFuc2xhdGUoMzM5NSwyMzI4KSI+PHVzZSB4bGluazpocmVmPSIjYi0wIi8+PC9nPgo8ZyB0cmFuc2Zvcm09InRyYW5zbGF0ZSgzNDkyLDIzMjgpIj48dXNlIHhsaW5rOmhyZWY9IiNuX3JiLTAiLz48L2c+CjxnIHRyYW5zZm9ybT0idHJhbnNsYXRlKDM1ODksMjMyOCkiPjx1c2UgeGxpbms6aHJlZj0iI3JiLTAiLz48L2c+CjxnIHRyYW5zZm9ybT0idHJhbnNsYXRlKDM2ODYsMjMyOCkiPjx1c2UgeGxpbms6aHJlZj0iI3JlY3QtMCIvPjwvZz4KPGcgdHJhbnNmb3JtPSJ0cmFuc2xhdGUoMzc4MywyMzI4KSI+PHVzZSB4bGluazpocmVmPSIjbC0wIi8+PC9nPgo8ZyB0cmFuc2Zvcm09InRyYW5zbGF0ZSgwLDI0MjUpIj48dXNlIHhsaW5rOmhyZWY9IiNlbXB0eS0wIi8+PC9nPgo8ZyB0cmFuc2Zvcm09InRyYW5zbGF0ZSgxOTQsMjQyNSkiPjx1c2UgeGxpbms6aHJlZj0iI3J0LTAiLz48L2c+CjxnIHRyYW5zZm9ybT0idHJhbnNsYXRlKDI5MSwyNDI1KSI+PHVzZSB4bGluazpocmVmPSIjcmVjdC0wIi8+PC9nPgo8ZyB0cmFuc2Zvcm09InRyYW5zbGF0ZSgzODgsMjQyNSkiPjx1c2UgeGxpbms6aHJlZj0iI2x0LTAiLz48L2c+CjxnIHRyYW5zZm9ybT0idHJhbnNsYXRlKDY3OSwyNDI1KSI+PHVzZSB4bGluazpocmVmPSIjdC0wIi8+PC9nPgo8ZyB0cmFuc2Zvcm09InRyYW5zbGF0ZSg4NzMsMjQyNSkiPjx1c2UgeGxpbms6aHJlZj0iI3JiLTAiLz48L2c+CjxnIHRyYW5zZm9ybT0idHJhbnNsYXRlKDk3MCwyNDI1KSI+PHVzZSB4bGluazpocmVmPSIjcmVjdC0wIi8+PC9nPgo8ZyB0cmFuc2Zvcm09InRyYW5zbGF0ZSgxMDY3LDI0MjUpIj48dXNlIHhsaW5rOmhyZWY9IiNyZWN0LTAiLz48L2c+CjxnIHRyYW5zZm9ybT0idHJhbnNsYXRlKDExNjQsMjQyNSkiPjx1c2UgeGxpbms6aHJlZj0iI2x0LTAiLz48L2c+CjxnIHRyYW5zZm9ybT0idHJhbnNsYXRlKDEzNTgsMjQyNSkiPjx1c2UgeGxpbms6aHJlZj0iI3J0LTAiLz48L2c+CjxnIHRyYW5zZm9ybT0idHJhbnNsYXRlKDE0NTUsMjQyNSkiPjx1c2UgeGxpbms6aHJlZj0iI3JlY3QtMCIvPjwvZz4KPGcgdHJhbnNmb3JtPSJ0cmFuc2xhdGUoMTU1MiwyNDI1KSI+PHVzZSB4bGluazpocmVmPSIjcmVjdC0wIi8+PC9nPgo8ZyB0cmFuc2Zvcm09InRyYW5zbGF0ZSgxNjQ5LDI0MjUpIj48dXNlIHhsaW5rOmhyZWY9IiNyZWN0LTAiLz48L2c+CjxnIHRyYW5zZm9ybT0idHJhbnNsYXRlKDE3NDYsMjQyNSkiPjx1c2UgeGxpbms6aHJlZj0iI3JlY3QtMCIvPjwvZz4KPGcgdHJhbnNmb3JtPSJ0cmFuc2xhdGUoMTk0MCwyNDI1KSI+PHVzZSB4bGluazpocmVmPSIjbl9yYi0wIi8+PC9nPgo8ZyB0cmFuc2Zvcm09InRyYW5zbGF0ZSgyMDM3LDI0MjUpIj48dXNlIHhsaW5rOmhyZWY9IiNyZWN0LTAiLz48L2c+CjxnIHRyYW5zZm9ybT0idHJhbnNsYXRlKDIxMzQsMjQyNSkiPjx1c2UgeGxpbms6aHJlZj0iI2wtMCIvPjwvZz4KPGcgdHJhbnNmb3JtPSJ0cmFuc2xhdGUoMjkxMCwyNDI1KSI+PHVzZSB4bGluazpocmVmPSIjci0wIi8+PC9nPgo8ZyB0cmFuc2Zvcm09InRyYW5zbGF0ZSgzMDA3LDI0MjUpIj48dXNlIHhsaW5rOmhyZWY9IiNsLTAiLz48L2c+CjxnIHRyYW5zZm9ybT0idHJhbnNsYXRlKDMyMDEsMjQyNSkiPjx1c2UgeGxpbms6aHJlZj0iI3ItMCIvPjwvZz4KPGcgdHJhbnNmb3JtPSJ0cmFuc2xhdGUoMzI5OCwyNDI1KSI+PHVzZSB4bGluazpocmVmPSIjcmVjdC0wIi8+PC9nPgo8ZyB0cmFuc2Zvcm09InRyYW5zbGF0ZSgzMzk1LDI0MjUpIj48dXNlIHhsaW5rOmhyZWY9IiNyZWN0LTAiLz48L2c+CjxnIHRyYW5zZm9ybT0idHJhbnNsYXRlKDM0OTIsMjQyNSkiPjx1c2UgeGxpbms6aHJlZj0iI3JlY3QtMCIvPjwvZz4KPGcgdHJhbnNmb3JtPSJ0cmFuc2xhdGUoMzU4OSwyNDI1KSI+PHVzZSB4bGluazpocmVmPSIjbHQtMCIvPjwvZz4KPGcgdHJhbnNmb3JtPSJ0cmFuc2xhdGUoNDg1LDI1MjIpIj48dXNlIHhsaW5rOmhyZWY9IiNyLTAiLz48L2c+CjxnIHRyYW5zZm9ybT0idHJhbnNsYXRlKDU4MiwyNTIyKSI+PHVzZSB4bGluazpocmVmPSIjbC0wIi8+PC9nPgo8ZyB0cmFuc2Zvcm09InRyYW5zbGF0ZSg4NzMsMjUyMikiPjx1c2UgeGxpbms6aHJlZj0iI3JlY3QtMCIvPjwvZz4KPGcgdHJhbnNmb3JtPSJ0cmFuc2xhdGUoOTcwLDI1MjIpIj48dXNlIHhsaW5rOmhyZWY9IiNyZWN0LTAiLz48L2c+CjxnIHRyYW5zZm9ybT0idHJhbnNsYXRlKDEwNjcsMjUyMikiPjx1c2UgeGxpbms6aHJlZj0iI2x0LTAiLz48L2c+CjxnIHRyYW5zZm9ybT0idHJhbnNsYXRlKDE1NTIsMjUyMikiPjx1c2UgeGxpbms6aHJlZj0iI3QtMCIvPjwvZz4KPGcgdHJhbnNmb3JtPSJ0cmFuc2xhdGUoMTc0NiwyNTIyKSI+PHVzZSB4bGluazpocmVmPSIjcnQtMCIvPjwvZz4KPGcgdHJhbnNmb3JtPSJ0cmFuc2xhdGUoMTg0MywyNTIyKSI+PHVzZSB4bGluazpocmVmPSIjcmVjdC0wIi8+PC9nPgo8ZyB0cmFuc2Zvcm09InRyYW5zbGF0ZSgxOTQwLDI1MjIpIj48dXNlIHhsaW5rOmhyZWY9IiNyZWN0LTAiLz48L2c+CjxnIHRyYW5zZm9ybT0idHJhbnNsYXRlKDIwMzcsMjUyMikiPjx1c2UgeGxpbms6aHJlZj0iI2x0LTAiLz48L2c+CjxnIHRyYW5zZm9ybT0idHJhbnNsYXRlKDIxMzQsMjUyMikiPjx1c2UgeGxpbms6aHJlZj0iI25fcmItMCIvPjwvZz4KPGcgdHJhbnNmb3JtPSJ0cmFuc2xhdGUoMjIzMSwyNTIyKSI+PHVzZSB4bGluazpocmVmPSIjcmItMCIvPjwvZz4KPGcgdHJhbnNmb3JtPSJ0cmFuc2xhdGUoMjMyOCwyNTIyKSI+PHVzZSB4bGluazpocmVmPSIjcmVjdC0wIi8+PC9nPgo8ZyB0cmFuc2Zvcm09InRyYW5zbGF0ZSgyNDI1LDI1MjIpIj48dXNlIHhsaW5rOmhyZWY9IiNsLTAiLz48L2c+CjxnIHRyYW5zZm9ybT0idHJhbnNsYXRlKDI2MTksMjUyMikiPjx1c2UgeGxpbms6aHJlZj0iI2VtcHR5LTAiLz48L2c+CjxnIHRyYW5zZm9ybT0idHJhbnNsYXRlKDMwMDcsMjUyMikiPjx1c2UgeGxpbms6aHJlZj0iI25fcmItMCIvPjwvZz4KPGcgdHJhbnNmb3JtPSJ0cmFuc2xhdGUoMzEwNCwyNTIyKSI+PHVzZSB4bGluazpocmVmPSIjYi0wIi8+PC9nPgo8ZyB0cmFuc2Zvcm09InRyYW5zbGF0ZSgzMjAxLDI1MjIpIj48dXNlIHhsaW5rOmhyZWY9IiNuX3JiLTAiLz48L2c+CjxnIHRyYW5zZm9ybT0idHJhbnNsYXRlKDMyOTgsMjUyMikiPjx1c2UgeGxpbms6aHJlZj0iI3JlY3QtMCIvPjwvZz4KPGcgdHJhbnNmb3JtPSJ0cmFuc2xhdGUoMzM5NSwyNTIyKSI+PHVzZSB4bGluazpocmVmPSIjcmVjdC0wIi8+PC9nPgo8ZyB0cmFuc2Zvcm09InRyYW5zbGF0ZSgzNDkyLDI1MjIpIj48dXNlIHhsaW5rOmhyZWY9IiNsdC0wIi8+PC9nPgo8ZyB0cmFuc2Zvcm09InRyYW5zbGF0ZSgwLDI2MTkpIj48dXNlIHhsaW5rOmhyZWY9IiNiLTAiLz48L2c+CjxnIHRyYW5zZm9ybT0idHJhbnNsYXRlKDE5NCwyNjE5KSI+PHVzZSB4bGluazpocmVmPSIjci0wIi8+PC9nPgo8ZyB0cmFuc2Zvcm09InRyYW5zbGF0ZSgyOTEsMjYxOSkiPjx1c2UgeGxpbms6aHJlZj0iI3JlY3QtMCIvPjwvZz4KPGcgdHJhbnNmb3JtPSJ0cmFuc2xhdGUoMzg4LDI2MTkpIj48dXNlIHhsaW5rOmhyZWY9IiNsYi0wIi8+PC9nPgo8ZyB0cmFuc2Zvcm09InRyYW5zbGF0ZSg2NzksMjYxOSkiPjx1c2UgeGxpbms6aHJlZj0iI2VtcHR5LTAiLz48L2c+CjxnIHRyYW5zZm9ybT0idHJhbnNsYXRlKDg3MywyNjE5KSI+PHVzZSB4bGluazpocmVmPSIjcmVjdC0wIi8+PC9nPgo8ZyB0cmFuc2Zvcm09InRyYW5zbGF0ZSgxNDU1LDI2MTkpIj48dXNlIHhsaW5rOmhyZWY9IiNlbXB0eS0wIi8+PC9nPgo8ZyB0cmFuc2Zvcm09InRyYW5zbGF0ZSgxNjQ5LDI2MTkpIj48dXNlIHhsaW5rOmhyZWY9IiNlbXB0eS0wIi8+PC9nPgo8ZyB0cmFuc2Zvcm09InRyYW5zbGF0ZSgxODQzLDI2MTkpIj48dXNlIHhsaW5rOmhyZWY9IiNyZWN0LTAiLz48L2c+CjxnIHRyYW5zZm9ybT0idHJhbnNsYXRlKDIxMzQsMjYxOSkiPjx1c2UgeGxpbms6aHJlZj0iI3JiLTAiLz48L2c+CjxnIHRyYW5zZm9ybT0idHJhbnNsYXRlKDIyMzEsMjYxOSkiPjx1c2UgeGxpbms6aHJlZj0iI3JlY3QtMCIvPjwvZz4KPGcgdHJhbnNmb3JtPSJ0cmFuc2xhdGUoMjMyOCwyNjE5KSI+PHVzZSB4bGluazpocmVmPSIjbHQtMCIvPjwvZz4KPGcgdHJhbnNmb3JtPSJ0cmFuc2xhdGUoMjgxMywyNjE5KSI+PHVzZSB4bGluazpocmVmPSIjbl9yYi0wIi8+PC9nPgo8ZyB0cmFuc2Zvcm09InRyYW5zbGF0ZSgyOTEwLDI2MTkpIj48dXNlIHhsaW5rOmhyZWY9IiNyYi0wIi8+PC9nPgo8ZyB0cmFuc2Zvcm09InRyYW5zbGF0ZSgzMDA3LDI2MTkpIj48dXNlIHhsaW5rOmhyZWY9IiNyZWN0LTAiLz48L2c+CjxnIHRyYW5zZm9ybT0idHJhbnNsYXRlKDMxMDQsMjYxOSkiPjx1c2UgeGxpbms6aHJlZj0iI3JlY3QtMCIvPjwvZz4KPGcgdHJhbnNmb3JtPSJ0cmFuc2xhdGUoMzIwMSwyNjE5KSI+PHVzZSB4bGluazpocmVmPSIjcmVjdC0wIi8+PC9nPgo8ZyB0cmFuc2Zvcm09InRyYW5zbGF0ZSgzMjk4LDI2MTkpIj48dXNlIHhsaW5rOmhyZWY9IiNyZWN0LTAiLz48L2c+CjxnIHRyYW5zZm9ybT0idHJhbnNsYXRlKDM1ODksMjYxOSkiPjx1c2UgeGxpbms6aHJlZj0iI2ItMCIvPjwvZz4KPGcgdHJhbnNmb3JtPSJ0cmFuc2xhdGUoMzg4MCwyNjE5KSI+PHVzZSB4bGluazpocmVmPSIjYi0wIi8+PC9nPgo8ZyB0cmFuc2Zvcm09InRyYW5zbGF0ZSgwLDI3MTYpIj48dXNlIHhsaW5rOmhyZWY9IiNyZWN0LTAiLz48L2c+CjxnIHRyYW5zZm9ybT0idHJhbnNsYXRlKDk3LDI3MTYpIj48dXNlIHhsaW5rOmhyZWY9IiNsLTAiLz48L2c+CjxnIHRyYW5zZm9ybT0idHJhbnNsYXRlKDM4OCwyNzE2KSI+PHVzZSB4bGluazpocmVmPSIjcnQtMCIvPjwvZz4KPGcgdHJhbnNmb3JtPSJ0cmFuc2xhdGUoNDg1LDI3MTYpIj48dXNlIHhsaW5rOmhyZWY9IiNyZWN0LTAiLz48L2c+CjxnIHRyYW5zZm9ybT0idHJhbnNsYXRlKDU4MiwyNzE2KSI+PHVzZSB4bGluazpocmVmPSIjbC0wIi8+PC9nPgo8ZyB0cmFuc2Zvcm09InRyYW5zbGF0ZSg4NzMsMjcxNikiPjx1c2UgeGxpbms6aHJlZj0iI3QtMCIvPjwvZz4KPGcgdHJhbnNmb3JtPSJ0cmFuc2xhdGUoMTE2NCwyNzE2KSI+PHVzZSB4bGluazpocmVmPSIjYi0wIi8+PC9nPgo8ZyB0cmFuc2Zvcm09InRyYW5zbGF0ZSgxMjYxLDI3MTYpIj48dXNlIHhsaW5rOmhyZWY9IiNuX3JiLTAiLz48L2c+CjxnIHRyYW5zZm9ybT0idHJhbnNsYXRlKDEzNTgsMjcxNikiPjx1c2UgeGxpbms6aHJlZj0iI2ItMCIvPjwvZz4KPGcgdHJhbnNmb3JtPSJ0cmFuc2xhdGUoMTg0MywyNzE2KSI+PHVzZSB4bGluazpocmVmPSIjcmVjdC0wIi8+PC9nPgo8ZyB0cmFuc2Zvcm09InRyYW5zbGF0ZSgxOTQwLDI3MTYpIj48dXNlIHhsaW5rOmhyZWY9IiNsLTAiLz48L2c+CjxnIHRyYW5zZm9ybT0idHJhbnNsYXRlKDIxMzQsMjcxNikiPjx1c2UgeGxpbms6aHJlZj0iI3JlY3QtMCIvPjwvZz4KPGcgdHJhbnNmb3JtPSJ0cmFuc2xhdGUoMjQyNSwyNzE2KSI+PHVzZSB4bGluazpocmVmPSIjci0wIi8+PC9nPgo8ZyB0cmFuc2Zvcm09InRyYW5zbGF0ZSgyNTIyLDI3MTYpIj48dXNlIHhsaW5rOmhyZWY9IiNyZWN0LTAiLz48L2c+CjxnIHRyYW5zZm9ybT0idHJhbnNsYXRlKDI2MTksMjcxNikiPjx1c2UgeGxpbms6aHJlZj0iI2xiLTAiLz48L2c+CjxnIHRyYW5zZm9ybT0idHJhbnNsYXRlKDI3MTYsMjcxNikiPjx1c2UgeGxpbms6aHJlZj0iI25fcmItMCIvPjwvZz4KPGcgdHJhbnNmb3JtPSJ0cmFuc2xhdGUoMjgxMywyNzE2KSI+PHVzZSB4bGluazpocmVmPSIjcmItMCIvPjwvZz4KPGcgdHJhbnNmb3JtPSJ0cmFuc2xhdGUoMjkxMCwyNzE2KSI+PHVzZSB4bGluazpocmVmPSIjcmVjdC0wIi8+PC9nPgo8ZyB0cmFuc2Zvcm09InRyYW5zbGF0ZSgzMDA3LDI3MTYpIj48dXNlIHhsaW5rOmhyZWY9IiNyZWN0LTAiLz48L2c+CjxnIHRyYW5zZm9ybT0idHJhbnNsYXRlKDMxMDQsMjcxNikiPjx1c2UgeGxpbms6aHJlZj0iI2x0LTAiLz48L2c+CjxnIHRyYW5zZm9ybT0idHJhbnNsYXRlKDMyOTgsMjcxNikiPjx1c2UgeGxpbms6aHJlZj0iI3J0LTAiLz48L2c+CjxnIHRyYW5zZm9ybT0idHJhbnNsYXRlKDMzOTUsMjcxNikiPjx1c2UgeGxpbms6aHJlZj0iI2xiLTAiLz48L2c+CjxnIHRyYW5zZm9ybT0idHJhbnNsYXRlKDM0OTIsMjcxNikiPjx1c2UgeGxpbms6aHJlZj0iI25fcmItMCIvPjwvZz4KPGcgdHJhbnNmb3JtPSJ0cmFuc2xhdGUoMzU4OSwyNzE2KSI+PHVzZSB4bGluazpocmVmPSIjcmVjdC0wIi8+PC9nPgo8ZyB0cmFuc2Zvcm09InRyYW5zbGF0ZSgzNjg2LDI3MTYpIj48dXNlIHhsaW5rOmhyZWY9IiNsYi0wIi8+PC9nPgo8ZyB0cmFuc2Zvcm09InRyYW5zbGF0ZSgzODgwLDI3MTYpIj48dXNlIHhsaW5rOmhyZWY9IiNyZWN0LTAiLz48L2c+CjxnIHRyYW5zZm9ybT0idHJhbnNsYXRlKDAsMjgxMykiPjx1c2UgeGxpbms6aHJlZj0iI3JlY3QtMCIvPjwvZz4KPGcgdHJhbnNmb3JtPSJ0cmFuc2xhdGUoMTk0LDI4MTMpIj48dXNlIHhsaW5rOmhyZWY9IiNyYi0wIi8+PC9nPgo8ZyB0cmFuc2Zvcm09InRyYW5zbGF0ZSgyOTEsMjgxMykiPjx1c2UgeGxpbms6aHJlZj0iI2wtMCIvPjwvZz4KPGcgdHJhbnNmb3JtPSJ0cmFuc2xhdGUoNDg1LDI4MTMpIj48dXNlIHhsaW5rOmhyZWY9IiN0LTAiLz48L2c+CjxnIHRyYW5zZm9ybT0idHJhbnNsYXRlKDc3NiwyODEzKSI+PHVzZSB4bGluazpocmVmPSIjZW1wdHktMCIvPjwvZz4KPGcgdHJhbnNmb3JtPSJ0cmFuc2xhdGUoODczLDI4MTMpIj48dXNlIHhsaW5rOmhyZWY9IiNuX3JiLTAiLz48L2c+CjxnIHRyYW5zZm9ybT0idHJhbnNsYXRlKDk3MCwyODEzKSI+PHVzZSB4bGluazpocmVmPSIjYi0wIi8+PC9nPgo8ZyB0cmFuc2Zvcm09InRyYW5zbGF0ZSgxMDY3LDI4MTMpIj48dXNlIHhsaW5rOmhyZWY9IiNuX3JiLTAiLz48L2c+CjxnIHRyYW5zZm9ybT0idHJhbnNsYXRlKDExNjQsMjgxMykiPjx1c2UgeGxpbms6aHJlZj0iI3JlY3QtMCIvPjwvZz4KPGcgdHJhbnNmb3JtPSJ0cmFuc2xhdGUoMTI2MSwyODEzKSI+PHVzZSB4bGluazpocmVmPSIjcmVjdC0wIi8+PC9nPgo8ZyB0cmFuc2Zvcm09InRyYW5zbGF0ZSgxMzU4LDI4MTMpIj48dXNlIHhsaW5rOmhyZWY9IiNsdC0wIi8+PC9nPgo8ZyB0cmFuc2Zvcm09InRyYW5zbGF0ZSgxNjQ5LDI4MTMpIj48dXNlIHhsaW5rOmhyZWY9IiNlbXB0eS0wIi8+PC9nPgo8ZyB0cmFuc2Zvcm09InRyYW5zbGF0ZSgxODQzLDI4MTMpIj48dXNlIHhsaW5rOmhyZWY9IiN0LTAiLz48L2c+CjxnIHRyYW5zZm9ybT0idHJhbnNsYXRlKDIxMzQsMjgxMykiPjx1c2UgeGxpbms6aHJlZj0iI3QtMCIvPjwvZz4KPGcgdHJhbnNmb3JtPSJ0cmFuc2xhdGUoMjIzMSwyODEzKSI+PHVzZSB4bGluazpocmVmPSIjbl9yYi0wIi8+PC9nPgo8ZyB0cmFuc2Zvcm09InRyYW5zbGF0ZSgyMzI4LDI4MTMpIj48dXNlIHhsaW5rOmhyZWY9IiNiLTAiLz48L2c+CjxnIHRyYW5zZm9ybT0idHJhbnNsYXRlKDI1MjIsMjgxMykiPjx1c2UgeGxpbms6aHJlZj0iI3J0LTAiLz48L2c+CjxnIHRyYW5zZm9ybT0idHJhbnNsYXRlKDI2MTksMjgxMykiPjx1c2UgeGxpbms6aHJlZj0iI3JlY3QtMCIvPjwvZz4KPGcgdHJhbnNmb3JtPSJ0cmFuc2xhdGUoMjcxNiwyODEzKSI+PHVzZSB4bGluazpocmVmPSIjcmVjdC0wIi8+PC9nPgo8ZyB0cmFuc2Zvcm09InRyYW5zbGF0ZSgyODEzLDI4MTMpIj48dXNlIHhsaW5rOmhyZWY9IiNyZWN0LTAiLz48L2c+CjxnIHRyYW5zZm9ybT0idHJhbnNsYXRlKDMxMDQsMjgxMykiPjx1c2UgeGxpbms6aHJlZj0iI25fcmItMCIvPjwvZz4KPGcgdHJhbnNmb3JtPSJ0cmFuc2xhdGUoMzIwMSwyODEzKSI+PHVzZSB4bGluazpocmVmPSIjYi0wIi8+PC9nPgo8ZyB0cmFuc2Zvcm09InRyYW5zbGF0ZSgzMjk4LDI4MTMpIj48dXNlIHhsaW5rOmhyZWY9IiNuX3JiLTAiLz48L2c+CjxnIHRyYW5zZm9ybT0idHJhbnNsYXRlKDMzOTUsMjgxMykiPjx1c2UgeGxpbms6aHJlZj0iI3JlY3QtMCIvPjwvZz4KPGcgdHJhbnNmb3JtPSJ0cmFuc2xhdGUoMzQ5MiwyODEzKSI+PHVzZSB4bGluazpocmVmPSIjcmVjdC0wIi8+PC9nPgo8ZyB0cmFuc2Zvcm09InRyYW5zbGF0ZSgzNTg5LDI4MTMpIj48dXNlIHhsaW5rOmhyZWY9IiNyZWN0LTAiLz48L2c+CjxnIHRyYW5zZm9ybT0idHJhbnNsYXRlKDM2ODYsMjgxMykiPjx1c2UgeGxpbms6aHJlZj0iI3JlY3QtMCIvPjwvZz4KPGcgdHJhbnNmb3JtPSJ0cmFuc2xhdGUoMzg4MCwyODEzKSI+PHVzZSB4bGluazpocmVmPSIjdC0wIi8+PC9nPgo8ZyB0cmFuc2Zvcm09InRyYW5zbGF0ZSgwLDI5MTApIj48dXNlIHhsaW5rOmhyZWY9IiNyZWN0LTAiLz48L2c+CjxnIHRyYW5zZm9ybT0idHJhbnNsYXRlKDE5NCwyOTEwKSI+PHVzZSB4bGluazpocmVmPSIjcmVjdC0wIi8+PC9nPgo8ZyB0cmFuc2Zvcm09InRyYW5zbGF0ZSgzODgsMjkxMCkiPjx1c2UgeGxpbms6aHJlZj0iI2VtcHR5LTAiLz48L2c+CjxnIHRyYW5zZm9ybT0idHJhbnNsYXRlKDU4MiwyOTEwKSI+PHVzZSB4bGluazpocmVmPSIjZW1wdHktMCIvPjwvZz4KPGcgdHJhbnNmb3JtPSJ0cmFuc2xhdGUoODczLDI5MTApIj48dXNlIHhsaW5rOmhyZWY9IiNyLTAiLz48L2c+CjxnIHRyYW5zZm9ybT0idHJhbnNsYXRlKDk3MCwyOTEwKSI+PHVzZSB4bGluazpocmVmPSIjcmVjdC0wIi8+PC9nPgo8ZyB0cmFuc2Zvcm09InRyYW5zbGF0ZSgxMDY3LDI5MTApIj48dXNlIHhsaW5rOmhyZWY9IiNyZWN0LTAiLz48L2c+CjxnIHRyYW5zZm9ybT0idHJhbnNsYXRlKDExNjQsMjkxMCkiPjx1c2UgeGxpbms6aHJlZj0iI2x0LTAiLz48L2c+CjxnIHRyYW5zZm9ybT0idHJhbnNsYXRlKDE3NDYsMjkxMCkiPjx1c2UgeGxpbms6aHJlZj0iI2ItMCIvPjwvZz4KPGcgdHJhbnNmb3JtPSJ0cmFuc2xhdGUoMTg0MywyOTEwKSI+PHVzZSB4bGluazpocmVmPSIjbl9yYi0wIi8+PC9nPgo8ZyB0cmFuc2Zvcm09InRyYW5zbGF0ZSgxOTQwLDI5MTApIj48dXNlIHhsaW5rOmhyZWY9IiNyYi0wIi8+PC9nPgo8ZyB0cmFuc2Zvcm09InRyYW5zbGF0ZSgyMDM3LDI5MTApIj48dXNlIHhsaW5rOmhyZWY9IiNsYi0wIi8+PC9nPgo8ZyB0cmFuc2Zvcm09InRyYW5zbGF0ZSgyMTM0LDI5MTApIj48dXNlIHhsaW5rOmhyZWY9IiNuX3JiLTAiLz48L2c+CjxnIHRyYW5zZm9ybT0idHJhbnNsYXRlKDIyMzEsMjkxMCkiPjx1c2UgeGxpbms6aHJlZj0iI3JiLTAiLz48L2c+CjxnIHRyYW5zZm9ybT0idHJhbnNsYXRlKDIzMjgsMjkxMCkiPjx1c2UgeGxpbms6aHJlZj0iI2x0LTAiLz48L2c+CjxnIHRyYW5zZm9ybT0idHJhbnNsYXRlKDI4MTMsMjkxMCkiPjx1c2UgeGxpbms6aHJlZj0iI3QtMCIvPjwvZz4KPGcgdHJhbnNmb3JtPSJ0cmFuc2xhdGUoMzEwNCwyOTEwKSI+PHVzZSB4bGluazpocmVmPSIjci0wIi8+PC9nPgo8ZyB0cmFuc2Zvcm09InRyYW5zbGF0ZSgzMjAxLDI5MTApIj48dXNlIHhsaW5rOmhyZWY9IiNyZWN0LTAiLz48L2c+CjxnIHRyYW5zZm9ybT0idHJhbnNsYXRlKDMyOTgsMjkxMCkiPjx1c2UgeGxpbms6aHJlZj0iI3JlY3QtMCIvPjwvZz4KPGcgdHJhbnNmb3JtPSJ0cmFuc2xhdGUoMzM5NSwyOTEwKSI+PHVzZSB4bGluazpocmVmPSIjcmVjdC0wIi8+PC9nPgo8ZyB0cmFuc2Zvcm09InRyYW5zbGF0ZSgzNTg5LDI5MTApIj48dXNlIHhsaW5rOmhyZWY9IiNydC0wIi8+PC9nPgo8ZyB0cmFuc2Zvcm09InRyYW5zbGF0ZSgzNjg2LDI5MTApIj48dXNlIHhsaW5rOmhyZWY9IiNyZWN0LTAiLz48L2c+CjxnIHRyYW5zZm9ybT0idHJhbnNsYXRlKDM3ODMsMjkxMCkiPjx1c2UgeGxpbms6aHJlZj0iI2xiLTAiLz48L2c+CjxnIHRyYW5zZm9ybT0idHJhbnNsYXRlKDAsMzAwNykiPjx1c2UgeGxpbms6aHJlZj0iI3JlY3QtMCIvPjwvZz4KPGcgdHJhbnNmb3JtPSJ0cmFuc2xhdGUoMTk0LDMwMDcpIj48dXNlIHhsaW5rOmhyZWY9IiNyZWN0LTAiLz48L2c+CjxnIHRyYW5zZm9ybT0idHJhbnNsYXRlKDI5MSwzMDA3KSI+PHVzZSB4bGluazpocmVmPSIjbGItMCIvPjwvZz4KPGcgdHJhbnNmb3JtPSJ0cmFuc2xhdGUoNTgyLDMwMDcpIj48dXNlIHhsaW5rOmhyZWY9IiNuX3JiLTAiLz48L2c+CjxnIHRyYW5zZm9ybT0idHJhbnNsYXRlKDY3OSwzMDA3KSI+PHVzZSB4bGluazpocmVmPSIjYi0wIi8+PC9nPgo8ZyB0cmFuc2Zvcm09InRyYW5zbGF0ZSg5NzAsMzAwNykiPjx1c2UgeGxpbms6aHJlZj0iI3J0LTAiLz48L2c+CjxnIHRyYW5zZm9ybT0idHJhbnNsYXRlKDEwNjcsMzAwNykiPjx1c2UgeGxpbms6aHJlZj0iI2x0LTAiLz48L2c+CjxnIHRyYW5zZm9ybT0idHJhbnNsYXRlKDEzNTgsMzAwNykiPjx1c2UgeGxpbms6aHJlZj0iI25fcmItMCIvPjwvZz4KPGcgdHJhbnNmb3JtPSJ0cmFuc2xhdGUoMTQ1NSwzMDA3KSI+PHVzZSB4bGluazpocmVmPSIjcmItMCIvPjwvZz4KPGcgdHJhbnNmb3JtPSJ0cmFuc2xhdGUoMTU1MiwzMDA3KSI+PHVzZSB4bGluazpocmVmPSIjbGItMCIvPjwvZz4KPGcgdHJhbnNmb3JtPSJ0cmFuc2xhdGUoMTc0NiwzMDA3KSI+PHVzZSB4bGluazpocmVmPSIjcnQtMCIvPjwvZz4KPGcgdHJhbnNmb3JtPSJ0cmFuc2xhdGUoMTg0MywzMDA3KSI+PHVzZSB4bGluazpocmVmPSIjcmVjdC0wIi8+PC9nPgo8ZyB0cmFuc2Zvcm09InRyYW5zbGF0ZSgxOTQwLDMwMDcpIj48dXNlIHhsaW5rOmhyZWY9IiNyZWN0LTAiLz48L2c+CjxnIHRyYW5zZm9ybT0idHJhbnNsYXRlKDIwMzcsMzAwNykiPjx1c2UgeGxpbms6aHJlZj0iI3JlY3QtMCIvPjwvZz4KPGcgdHJhbnNmb3JtPSJ0cmFuc2xhdGUoMjEzNCwzMDA3KSI+PHVzZSB4bGluazpocmVmPSIjcmVjdC0wIi8+PC9nPgo8ZyB0cmFuc2Zvcm09InRyYW5zbGF0ZSgyMjMxLDMwMDcpIj48dXNlIHhsaW5rOmhyZWY9IiNsdC0wIi8+PC9nPgo8ZyB0cmFuc2Zvcm09InRyYW5zbGF0ZSgyNzE2LDMwMDcpIj48dXNlIHhsaW5rOmhyZWY9IiNlbXB0eS0wIi8+PC9nPgo8ZyB0cmFuc2Zvcm09InRyYW5zbGF0ZSgzMjAxLDMwMDcpIj48dXNlIHhsaW5rOmhyZWY9IiNyZWN0LTAiLz48L2c+CjxnIHRyYW5zZm9ybT0idHJhbnNsYXRlKDMyOTgsMzAwNykiPjx1c2UgeGxpbms6aHJlZj0iI3JlY3QtMCIvPjwvZz4KPGcgdHJhbnNmb3JtPSJ0cmFuc2xhdGUoMzM5NSwzMDA3KSI+PHVzZSB4bGluazpocmVmPSIjcmVjdC0wIi8+PC9nPgo8ZyB0cmFuc2Zvcm09InRyYW5zbGF0ZSgzNzgzLDMwMDcpIj48dXNlIHhsaW5rOmhyZWY9IiNyZWN0LTAiLz48L2c+CjxnIHRyYW5zZm9ybT0idHJhbnNsYXRlKDAsMzEwNCkiPjx1c2UgeGxpbms6aHJlZj0iI3QtMCIvPjwvZz4KPGcgdHJhbnNmb3JtPSJ0cmFuc2xhdGUoMTk0LDMxMDQpIj48dXNlIHhsaW5rOmhyZWY9IiNydC0wIi8+PC9nPgo8ZyB0cmFuc2Zvcm09InRyYW5zbGF0ZSgyOTEsMzEwNCkiPjx1c2UgeGxpbms6aHJlZj0iI2x0LTAiLz48L2c+CjxnIHRyYW5zZm9ybT0idHJhbnNsYXRlKDQ4NSwzMTA0KSI+PHVzZSB4bGluazpocmVmPSIjci0wIi8+PC9nPgo8ZyB0cmFuc2Zvcm09InRyYW5zbGF0ZSg1ODIsMzEwNCkiPjx1c2UgeGxpbms6aHJlZj0iI3JlY3QtMCIvPjwvZz4KPGcgdHJhbnNmb3JtPSJ0cmFuc2xhdGUoNjc5LDMxMDQpIj48dXNlIHhsaW5rOmhyZWY9IiNsdC0wIi8+PC9nPgo8ZyB0cmFuc2Zvcm09InRyYW5zbGF0ZSg3NzYsMzEwNCkiPjx1c2UgeGxpbms6aHJlZj0iI25fcmItMCIvPjwvZz4KPGcgdHJhbnNmb3JtPSJ0cmFuc2xhdGUoODczLDMxMDQpIj48dXNlIHhsaW5rOmhyZWY9IiNiLTAiLz48L2c+CjxnIHRyYW5zZm9ybT0idHJhbnNsYXRlKDEzNTgsMzEwNCkiPjx1c2UgeGxpbms6aHJlZj0iI3ItMCIvPjwvZz4KPGcgdHJhbnNmb3JtPSJ0cmFuc2xhdGUoMTQ1NSwzMTA0KSI+PHVzZSB4bGluazpocmVmPSIjcmVjdC0wIi8+PC9nPgo8ZyB0cmFuc2Zvcm09InRyYW5zbGF0ZSgxNTUyLDMxMDQpIj48dXNlIHhsaW5rOmhyZWY9IiNyZWN0LTAiLz48L2c+CjxnIHRyYW5zZm9ybT0idHJhbnNsYXRlKDE2NDksMzEwNCkiPjx1c2UgeGxpbms6aHJlZj0iI2xiLTAiLz48L2c+CjxnIHRyYW5zZm9ybT0idHJhbnNsYXRlKDI0MjUsMzEwNCkiPjx1c2UgeGxpbms6aHJlZj0iI3ItMCIvPjwvZz4KPGcgdHJhbnNmb3JtPSJ0cmFuc2xhdGUoMjUyMiwzMTA0KSI+PHVzZSB4bGluazpocmVmPSIjbC0wIi8+PC9nPgo8ZyB0cmFuc2Zvcm09InRyYW5zbGF0ZSgyODEzLDMxMDQpIj48dXNlIHhsaW5rOmhyZWY9IiNyLTAiLz48L2c+CjxnIHRyYW5zZm9ybT0idHJhbnNsYXRlKDI5MTAsMzEwNCkiPjx1c2UgeGxpbms6aHJlZj0iI2wtMCIvPjwvZz4KPGcgdHJhbnNmb3JtPSJ0cmFuc2xhdGUoMzEwNCwzMTA0KSI+PHVzZSB4bGluazpocmVmPSIjcmItMCIvPjwvZz4KPGcgdHJhbnNmb3JtPSJ0cmFuc2xhdGUoMzIwMSwzMTA0KSI+PHVzZSB4bGluazpocmVmPSIjcmVjdC0wIi8+PC9nPgo8ZyB0cmFuc2Zvcm09InRyYW5zbGF0ZSgzMjk4LDMxMDQpIj48dXNlIHhsaW5rOmhyZWY9IiNyZWN0LTAiLz48L2c+CjxnIHRyYW5zZm9ybT0idHJhbnNsYXRlKDMzOTUsMzEwNCkiPjx1c2UgeGxpbms6aHJlZj0iI3JlY3QtMCIvPjwvZz4KPGcgdHJhbnNmb3JtPSJ0cmFuc2xhdGUoMzQ5MiwzMTA0KSI+PHVzZSB4bGluazpocmVmPSIjcmVjdC0wIi8+PC9nPgo8ZyB0cmFuc2Zvcm09InRyYW5zbGF0ZSgzNTg5LDMxMDQpIj48dXNlIHhsaW5rOmhyZWY9IiNyZWN0LTAiLz48L2c+CjxnIHRyYW5zZm9ybT0idHJhbnNsYXRlKDM2ODYsMzEwNCkiPjx1c2UgeGxpbms6aHJlZj0iI3JlY3QtMCIvPjwvZz4KPGcgdHJhbnNmb3JtPSJ0cmFuc2xhdGUoMzc4MywzMTA0KSI+PHVzZSB4bGluazpocmVmPSIjcmVjdC0wIi8+PC9nPgo8ZyB0cmFuc2Zvcm09InRyYW5zbGF0ZSgzODgwLDMxMDQpIj48dXNlIHhsaW5rOmhyZWY9IiNsYi0wIi8+PC9nPgo8ZyB0cmFuc2Zvcm09InRyYW5zbGF0ZSg3NzYsMzIwMSkiPjx1c2UgeGxpbms6aHJlZj0iI3ItMCIvPjwvZz4KPGcgdHJhbnNmb3JtPSJ0cmFuc2xhdGUoODczLDMyMDEpIj48dXNlIHhsaW5rOmhyZWY9IiNyZWN0LTAiLz48L2c+CjxnIHRyYW5zZm9ybT0idHJhbnNsYXRlKDk3MCwzMjAxKSI+PHVzZSB4bGluazpocmVmPSIjbGItMCIvPjwvZz4KPGcgdHJhbnNmb3JtPSJ0cmFuc2xhdGUoMTA2NywzMjAxKSI+PHVzZSB4bGluazpocmVmPSIjbl9yYi0wIi8+PC9nPgo8ZyB0cmFuc2Zvcm09InRyYW5zbGF0ZSgxMTY0LDMyMDEpIj48dXNlIHhsaW5rOmhyZWY9IiNiLTAiLz48L2c+CjxnIHRyYW5zZm9ybT0idHJhbnNsYXRlKDE1NTIsMzIwMSkiPjx1c2UgeGxpbms6aHJlZj0iI3J0LTAiLz48L2c+CjxnIHRyYW5zZm9ybT0idHJhbnNsYXRlKDE2NDksMzIwMSkiPjx1c2UgeGxpbms6aHJlZj0iI3JlY3QtMCIvPjwvZz4KPGcgdHJhbnNmb3JtPSJ0cmFuc2xhdGUoMTc0NiwzMjAxKSI+PHVzZSB4bGluazpocmVmPSIjcmVjdC0wIi8+PC9nPgo8ZyB0cmFuc2Zvcm09InRyYW5zbGF0ZSgxODQzLDMyMDEpIj48dXNlIHhsaW5rOmhyZWY9IiNyZWN0LTAiLz48L2c+CjxnIHRyYW5zZm9ybT0idHJhbnNsYXRlKDE5NDAsMzIwMSkiPjx1c2UgeGxpbms6aHJlZj0iI2xiLTAiLz48L2c+CjxnIHRyYW5zZm9ybT0idHJhbnNsYXRlKDI3MTYsMzIwMSkiPjx1c2UgeGxpbms6aHJlZj0iI2VtcHR5LTAiLz48L2c+CjxnIHRyYW5zZm9ybT0idHJhbnNsYXRlKDMwMDcsMzIwMSkiPjx1c2UgeGxpbms6aHJlZj0iI25fcmItMCIvPjwvZz4KPGcgdHJhbnNmb3JtPSJ0cmFuc2xhdGUoMzEwNCwzMjAxKSI+PHVzZSB4bGluazpocmVmPSIjcmVjdC0wIi8+PC9nPgo8ZyB0cmFuc2Zvcm09InRyYW5zbGF0ZSgzNDkyLDMyMDEpIj48dXNlIHhsaW5rOmhyZWY9IiNyZWN0LTAiLz48L2c+CjxnIHRyYW5zZm9ybT0idHJhbnNsYXRlKDM1ODksMzIwMSkiPjx1c2UgeGxpbms6aHJlZj0iI2x0LTAiLz48L2c+CjxnIHRyYW5zZm9ybT0idHJhbnNsYXRlKDM4ODAsMzIwMSkiPjx1c2UgeGxpbms6aHJlZj0iI3QtMCIvPjwvZz4KPGcgdHJhbnNmb3JtPSJ0cmFuc2xhdGUoODczLDMyOTgpIj48dXNlIHhsaW5rOmhyZWY9IiNyZWN0LTAiLz48L2c+CjxnIHRyYW5zZm9ybT0idHJhbnNsYXRlKDk3MCwzMjk4KSI+PHVzZSB4bGluazpocmVmPSIjcmVjdC0wIi8+PC9nPgo8ZyB0cmFuc2Zvcm09InRyYW5zbGF0ZSgxMDY3LDMyOTgpIj48dXNlIHhsaW5rOmhyZWY9IiNyZWN0LTAiLz48L2c+CjxnIHRyYW5zZm9ybT0idHJhbnNsYXRlKDExNjQsMzI5OCkiPjx1c2UgeGxpbms6aHJlZj0iI2x0LTAiLz48L2c+CjxnIHRyYW5zZm9ybT0idHJhbnNsYXRlKDEyNjEsMzI5OCkiPjx1c2UgeGxpbms6aHJlZj0iI25fcmItMCIvPjwvZz4KPGcgdHJhbnNmb3JtPSJ0cmFuc2xhdGUoMTM1OCwzMjk4KSI+PHVzZSB4bGluazpocmVmPSIjYi0wIi8+PC9nPgo8ZyB0cmFuc2Zvcm09InRyYW5zbGF0ZSgxNjQ5LDMyOTgpIj48dXNlIHhsaW5rOmhyZWY9IiNydC0wIi8+PC9nPgo8ZyB0cmFuc2Zvcm09InRyYW5zbGF0ZSgxNzQ2LDMyOTgpIj48dXNlIHhsaW5rOmhyZWY9IiNyZWN0LTAiLz48L2c+CjxnIHRyYW5zZm9ybT0idHJhbnNsYXRlKDE5NDAsMzI5OCkiPjx1c2UgeGxpbms6aHJlZj0iI3JlY3QtMCIvPjwvZz4KPGcgdHJhbnNmb3JtPSJ0cmFuc2xhdGUoMjEzNCwzMjk4KSI+PHVzZSB4bGluazpocmVmPSIjbl9yYi0wIi8+PC9nPgo8ZyB0cmFuc2Zvcm09InRyYW5zbGF0ZSgyMjMxLDMyOTgpIj48dXNlIHhsaW5rOmhyZWY9IiNiLTAiLz48L2c+CjxnIHRyYW5zZm9ybT0idHJhbnNsYXRlKDI2MTksMzI5OCkiPjx1c2UgeGxpbms6aHJlZj0iI2VtcHR5LTAiLz48L2c+CjxnIHRyYW5zZm9ybT0idHJhbnNsYXRlKDI5MTAsMzI5OCkiPjx1c2UgeGxpbms6aHJlZj0iI3ItMCIvPjwvZz4KPGcgdHJhbnNmb3JtPSJ0cmFuc2xhdGUoMzAwNywzMjk4KSI+PHVzZSB4bGluazpocmVmPSIjcmVjdC0wIi8+PC9nPgo8ZyB0cmFuc2Zvcm09InRyYW5zbGF0ZSgzMTA0LDMyOTgpIj48dXNlIHhsaW5rOmhyZWY9IiNyZWN0LTAiLz48L2c+CjxnIHRyYW5zZm9ybT0idHJhbnNsYXRlKDMyOTgsMzI5OCkiPjx1c2UgeGxpbms6aHJlZj0iI2VtcHR5LTAiLz48L2c+CjxnIHRyYW5zZm9ybT0idHJhbnNsYXRlKDM0OTIsMzI5OCkiPjx1c2UgeGxpbms6aHJlZj0iI3JlY3QtMCIvPjwvZz4KPGcgdHJhbnNmb3JtPSJ0cmFuc2xhdGUoMzY4NiwzMjk4KSI+PHVzZSB4bGluazpocmVmPSIjZW1wdHktMCIvPjwvZz4KPGcgdHJhbnNmb3JtPSJ0cmFuc2xhdGUoODczLDMzOTUpIj48dXNlIHhsaW5rOmhyZWY9IiN0LTAiLz48L2c+CjxnIHRyYW5zZm9ybT0idHJhbnNsYXRlKDEyNjEsMzM5NSkiPjx1c2UgeGxpbms6aHJlZj0iI3ItMCIvPjwvZz4KPGcgdHJhbnNmb3JtPSJ0cmFuc2xhdGUoMTM1OCwzMzk1KSI+PHVzZSB4bGluazpocmVmPSIjcmVjdC0wIi8+PC9nPgo8ZyB0cmFuc2Zvcm09InRyYW5zbGF0ZSgxNDU1LDMzOTUpIj48dXNlIHhsaW5rOmhyZWY9IiNsYi0wIi8+PC9nPgo8ZyB0cmFuc2Zvcm09InRyYW5zbGF0ZSgxNzQ2LDMzOTUpIj48dXNlIHhsaW5rOmhyZWY9IiNydC0wIi8+PC9nPgo8ZyB0cmFuc2Zvcm09InRyYW5zbGF0ZSgxODQzLDMzOTUpIj48dXNlIHhsaW5rOmhyZWY9IiNyZWN0LTAiLz48L2c+CjxnIHRyYW5zZm9ybT0idHJhbnNsYXRlKDE5NDAsMzM5NSkiPjx1c2UgeGxpbms6aHJlZj0iI3JlY3QtMCIvPjwvZz4KPGcgdHJhbnNmb3JtPSJ0cmFuc2xhdGUoMjEzNCwzMzk1KSI+PHVzZSB4bGluazpocmVmPSIjcmItMCIvPjwvZz4KPGcgdHJhbnNmb3JtPSJ0cmFuc2xhdGUoMjIzMSwzMzk1KSI+PHVzZSB4bGluazpocmVmPSIjcmVjdC0wIi8+PC9nPgo8ZyB0cmFuc2Zvcm09InRyYW5zbGF0ZSgyMzI4LDMzOTUpIj48dXNlIHhsaW5rOmhyZWY9IiNyZWN0LTAiLz48L2c+CjxnIHRyYW5zZm9ybT0idHJhbnNsYXRlKDI0MjUsMzM5NSkiPjx1c2UgeGxpbms6aHJlZj0iI2xiLTAiLz48L2c+CjxnIHRyYW5zZm9ybT0idHJhbnNsYXRlKDMwMDcsMzM5NSkiPjx1c2UgeGxpbms6aHJlZj0iI3J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xiLTAiLz48L2c+CjxnIHRyYW5zZm9ybT0idHJhbnNsYXRlKDM3ODMsMzM5NSkiPjx1c2UgeGxpbms6aHJlZj0iI3ItMCIvPjwvZz4KPGcgdHJhbnNmb3JtPSJ0cmFuc2xhdGUoMzg4MCwzMzk1KSI+PHVzZSB4bGluazpocmVmPSIjbGItMCIvPjwvZz4KPGcgdHJhbnNmb3JtPSJ0cmFuc2xhdGUoNzc2LDM0OTIpIj48dXNlIHhsaW5rOmhyZWY9IiNiLTAiLz48L2c+CjxnIHRyYW5zZm9ybT0idHJhbnNsYXRlKDEwNjcsMzQ5MikiPjx1c2UgeGxpbms6aHJlZj0iI2VtcHR5LTAiLz48L2c+CjxnIHRyYW5zZm9ybT0idHJhbnNsYXRlKDEzNTgsMzQ5MikiPjx1c2UgeGxpbms6aHJlZj0iI3JlY3QtMCIvPjwvZz4KPGcgdHJhbnNmb3JtPSJ0cmFuc2xhdGUoMTQ1NSwzNDkyKSI+PHVzZSB4bGluazpocmVmPSIjcmVjdC0wIi8+PC9nPgo8ZyB0cmFuc2Zvcm09InRyYW5zbGF0ZSgxNTUyLDM0OTIpIj48dXNlIHhsaW5rOmhyZWY9IiNsLTAiLz48L2c+CjxnIHRyYW5zZm9ybT0idHJhbnNsYXRlKDE5NDAsMzQ5MikiPjx1c2UgeGxpbms6aHJlZj0iI3QtMCIvPjwvZz4KPGcgdHJhbnNmb3JtPSJ0cmFuc2xhdGUoMjAzNywzNDkyKSI+PHVzZSB4bGluazpocmVmPSIjbl9yYi0wIi8+PC9nPgo8ZyB0cmFuc2Zvcm09InRyYW5zbGF0ZSgyMTM0LDM0OTIpIj48dXNlIHhsaW5rOmhyZWY9IiNyZWN0LTAiLz48L2c+CjxnIHRyYW5zZm9ybT0idHJhbnNsYXRlKDIyMzEsMzQ5MikiPjx1c2UgeGxpbms6aHJlZj0iI3JlY3QtMCIvPjwvZz4KPGcgdHJhbnNmb3JtPSJ0cmFuc2xhdGUoMjMyOCwzNDkyKSI+PHVzZSB4bGluazpocmVmPSIjcmVjdC0wIi8+PC9nPgo8ZyB0cmFuc2Zvcm09InRyYW5zbGF0ZSgyNDI1LDM0OTIpIj48dXNlIHhsaW5rOmhyZWY9IiNyZWN0LTAiLz48L2c+CjxnIHRyYW5zZm9ybT0idHJhbnNsYXRlKDI1MjIsMzQ5MikiPjx1c2UgeGxpbms6aHJlZj0iI3JlY3QtMCIvPjwvZz4KPGcgdHJhbnNmb3JtPSJ0cmFuc2xhdGUoMjYxOSwzNDkyKSI+PHVzZSB4bGluazpocmVmPSIjcmVjdC0wIi8+PC9nPgo8ZyB0cmFuc2Zvcm09InRyYW5zbGF0ZSgyNzE2LDM0OTIpIj48dXNlIHhsaW5rOmhyZWY9IiNsLTAiLz48L2c+CjxnIHRyYW5zZm9ybT0idHJhbnNsYXRlKDI5MTAsMzQ5MikiPjx1c2UgeGxpbms6aHJlZj0iI2VtcHR5LTAiLz48L2c+CjxnIHRyYW5zZm9ybT0idHJhbnNsYXRlKDMxMDQsMzQ5MikiPjx1c2UgeGxpbms6aHJlZj0iI3J0LTAiLz48L2c+CjxnIHRyYW5zZm9ybT0idHJhbnNsYXRlKDMyMDEsMzQ5MikiPjx1c2UgeGxpbms6aHJlZj0iI3JlY3QtMCIvPjwvZz4KPGcgdHJhbnNmb3JtPSJ0cmFuc2xhdGUoMzI5OCwzNDkyKSI+PHVzZSB4bGluazpocmVmPSIjcmVjdC0wIi8+PC9nPgo8ZyB0cmFuc2Zvcm09InRyYW5zbGF0ZSgzMzk1LDM0OTIpIj48dXNlIHhsaW5rOmhyZWY9IiNyZWN0LTAiLz48L2c+CjxnIHRyYW5zZm9ybT0idHJhbnNsYXRlKDM0OTIsMzQ5MikiPjx1c2UgeGxpbms6aHJlZj0iI3JlY3QtMCIvPjwvZz4KPGcgdHJhbnNmb3JtPSJ0cmFuc2xhdGUoMzU4OSwzNDkyKSI+PHVzZSB4bGluazpocmVmPSIjcmVjdC0wIi8+PC9nPgo8ZyB0cmFuc2Zvcm09InRyYW5zbGF0ZSgzNjg2LDM0OTIpIj48dXNlIHhsaW5rOmhyZWY9IiNsLTAiLz48L2c+CjxnIHRyYW5zZm9ybT0idHJhbnNsYXRlKDM4ODAsMzQ5MikiPjx1c2UgeGxpbms6aHJlZj0iI3JlY3QtMCIvPjwvZz4KPGcgdHJhbnNmb3JtPSJ0cmFuc2xhdGUoNzc2LDM1ODkpIj48dXNlIHhsaW5rOmhyZWY9IiNyZWN0LTAiLz48L2c+CjxnIHRyYW5zZm9ybT0idHJhbnNsYXRlKDg3MywzNTg5KSI+PHVzZSB4bGluazpocmVmPSIjcmVjdC0wIi8+PC9nPgo8ZyB0cmFuc2Zvcm09InRyYW5zbGF0ZSg5NzAsMzU4OSkiPjx1c2UgeGxpbms6aHJlZj0iI2xiLTAiLz48L2c+CjxnIHRyYW5zZm9ybT0idHJhbnNsYXRlKDExNjQsMzU4OSkiPjx1c2UgeGxpbms6aHJlZj0iI3JiLTAiLz48L2c+CjxnIHRyYW5zZm9ybT0idHJhbnNsYXRlKDEyNjEsMzU4OSkiPjx1c2UgeGxpbms6aHJlZj0iI3JlY3QtMCIvPjwvZz4KPGcgdHJhbnNmb3JtPSJ0cmFuc2xhdGUoMTM1OCwzNTg5KSI+PHVzZSB4bGluazpocmVmPSIjcmVjdC0wIi8+PC9nPgo8ZyB0cmFuc2Zvcm09InRyYW5zbGF0ZSgxNzQ2LDM1ODkpIj48dXNlIHhsaW5rOmhyZWY9IiNlbXB0eS0wIi8+PC9nPgo8ZyB0cmFuc2Zvcm09InRyYW5zbGF0ZSgyMDM3LDM1ODkpIj48dXNlIHhsaW5rOmhyZWY9IiNyLTAiLz48L2c+CjxnIHRyYW5zZm9ybT0idHJhbnNsYXRlKDIxMzQsMzU4OSkiPjx1c2UgeGxpbms6aHJlZj0iI3JlY3QtMCIvPjwvZz4KPGcgdHJhbnNmb3JtPSJ0cmFuc2xhdGUoMjIzMSwzNTg5KSI+PHVzZSB4bGluazpocmVmPSIjcmVjdC0wIi8+PC9nPgo8ZyB0cmFuc2Zvcm09InRyYW5zbGF0ZSgyNDI1LDM1ODkpIj48dXNlIHhsaW5rOmhyZWY9IiN0LTAiLz48L2c+CjxnIHRyYW5zZm9ybT0idHJhbnNsYXRlKDI3MTYsMzU4OSkiPjx1c2UgeGxpbms6aHJlZj0iI25fcmItMCIvPjwvZz4KPGcgdHJhbnNmb3JtPSJ0cmFuc2xhdGUoMjgxMywzNTg5KSI+PHVzZSB4bGluazpocmVmPSIjYi0wIi8+PC9nPgo8ZyB0cmFuc2Zvcm09InRyYW5zbGF0ZSgzMDA3LDM1ODkpIj48dXNlIHhsaW5rOmhyZWY9IiNlbXB0eS0wIi8+PC9nPgo8ZyB0cmFuc2Zvcm09InRyYW5zbGF0ZSgzMjAxLDM1ODkpIj48dXNlIHhsaW5rOmhyZWY9IiNyZWN0LTAiLz48L2c+CjxnIHRyYW5zZm9ybT0idHJhbnNsYXRlKDMzOTUsMzU4OSkiPjx1c2UgeGxpbms6aHJlZj0iI3JlY3QtMCIvPjwvZz4KPGcgdHJhbnNmb3JtPSJ0cmFuc2xhdGUoMzg4MCwzNTg5KSI+PHVzZSB4bGluazpocmVmPSIjdC0wIi8+PC9nPgo8ZyB0cmFuc2Zvcm09InRyYW5zbGF0ZSg3NzYsMzY4NikiPjx1c2UgeGxpbms6aHJlZj0iI3J0LTAiLz48L2c+CjxnIHRyYW5zZm9ybT0idHJhbnNsYXRlKDg3MywzNjg2KSI+PHVzZSB4bGluazpocmVmPSIjcmVjdC0wIi8+PC9nPgo8ZyB0cmFuc2Zvcm09InRyYW5zbGF0ZSg5NzAsMzY4NikiPjx1c2UgeGxpbms6aHJlZj0iI3JlY3QtMCIvPjwvZz4KPGcgdHJhbnNmb3JtPSJ0cmFuc2xhdGUoMTE2NCwzNjg2KSI+PHVzZSB4bGluazpocmVmPSIjdC0wIi8+PC9nPgo8ZyB0cmFuc2Zvcm09InRyYW5zbGF0ZSgxMzU4LDM2ODYpIj48dXNlIHhsaW5rOmhyZWY9IiNyZWN0LTAiLz48L2c+CjxnIHRyYW5zZm9ybT0idHJhbnNsYXRlKDIxMzQsMzY4NikiPjx1c2UgeGxpbms6aHJlZj0iI3JlY3QtMCIvPjwvZz4KPGcgdHJhbnNmb3JtPSJ0cmFuc2xhdGUoMjIzMSwzNjg2KSI+PHVzZSB4bGluazpocmVmPSIjcmVjdC0wIi8+PC9nPgo8ZyB0cmFuc2Zvcm09InRyYW5zbGF0ZSgyNTIyLDM2ODYpIj48dXNlIHhsaW5rOmhyZWY9IiNyLTAiLz48L2c+CjxnIHRyYW5zZm9ybT0idHJhbnNsYXRlKDI2MTksMzY4NikiPjx1c2UgeGxpbms6aHJlZj0iI3JlY3QtMCIvPjwvZz4KPGcgdHJhbnNmb3JtPSJ0cmFuc2xhdGUoMjcxNiwzNjg2KSI+PHVzZSB4bGluazpocmVmPSIjcmVjdC0wIi8+PC9nPgo8ZyB0cmFuc2Zvcm09InRyYW5zbGF0ZSgyODEzLDM2ODYpIj48dXNlIHhsaW5rOmhyZWY9IiNsdC0wIi8+PC9nPgo8ZyB0cmFuc2Zvcm09InRyYW5zbGF0ZSgzMTA0LDM2ODYpIj48dXNlIHhsaW5rOmhyZWY9IiNyYi0wIi8+PC9nPgo8ZyB0cmFuc2Zvcm09InRyYW5zbGF0ZSgzMjAxLDM2ODYpIj48dXNlIHhsaW5rOmhyZWY9IiNyZWN0LTAiLz48L2c+CjxnIHRyYW5zZm9ybT0idHJhbnNsYXRlKDMyOTgsMzY4NikiPjx1c2UgeGxpbms6aHJlZj0iI3JlY3QtMCIvPjwvZz4KPGcgdHJhbnNmb3JtPSJ0cmFuc2xhdGUoMzM5NSwzNjg2KSI+PHVzZSB4bGluazpocmVmPSIjcmVjdC0wIi8+PC9nPgo8ZyB0cmFuc2Zvcm09InRyYW5zbGF0ZSgzNDkyLDM2ODYpIj48dXNlIHhsaW5rOmhyZWY9IiNsYi0wIi8+PC9nPgo8ZyB0cmFuc2Zvcm09InRyYW5zbGF0ZSgzNzgzLDM2ODYpIj48dXNlIHhsaW5rOmhyZWY9IiNiLTAiLz48L2c+CjxnIHRyYW5zZm9ybT0idHJhbnNsYXRlKDk3MCwzNzgzKSI+PHVzZSB4bGluazpocmVmPSIjdC0wIi8+PC9nPgo8ZyB0cmFuc2Zvcm09InRyYW5zbGF0ZSgxMjYxLDM3ODMpIj48dXNlIHhsaW5rOmhyZWY9IiNuX3JiLTAiLz48L2c+CjxnIHRyYW5zZm9ybT0idHJhbnNsYXRlKDEzNTgsMzc4MykiPjx1c2UgeGxpbms6aHJlZj0iI3JlY3QtMCIvPjwvZz4KPGcgdHJhbnNmb3JtPSJ0cmFuc2xhdGUoMTU1MiwzNzgzKSI+PHVzZSB4bGluazpocmVmPSIjbl9yYi0wIi8+PC9nPgo8ZyB0cmFuc2Zvcm09InRyYW5zbGF0ZSgxNjQ5LDM3ODMpIj48dXNlIHhsaW5rOmhyZWY9IiNyYi0wIi8+PC9nPgo8ZyB0cmFuc2Zvcm09InRyYW5zbGF0ZSgxNzQ2LDM3ODMpIj48dXNlIHhsaW5rOmhyZWY9IiNsYi0wIi8+PC9nPgo8ZyB0cmFuc2Zvcm09InRyYW5zbGF0ZSgyMDM3LDM3ODMpIj48dXNlIHhsaW5rOmhyZWY9IiNuX3JiLTAiLz48L2c+CjxnIHRyYW5zZm9ybT0idHJhbnNsYXRlKDIxMzQsMzc4MykiPjx1c2UgeGxpbms6aHJlZj0iI3JlY3QtMCIvPjwvZz4KPGcgdHJhbnNmb3JtPSJ0cmFuc2xhdGUoMjIzMSwzNzgzKSI+PHVzZSB4bGluazpocmVmPSIjcmVjdC0wIi8+PC9nPgo8ZyB0cmFuc2Zvcm09InRyYW5zbGF0ZSgyMzI4LDM3ODMpIj48dXNlIHhsaW5rOmhyZWY9IiNsLTAiLz48L2c+CjxnIHRyYW5zZm9ybT0idHJhbnNsYXRlKDI2MTksMzc4MykiPjx1c2UgeGxpbms6aHJlZj0iI3J0LTAiLz48L2c+CjxnIHRyYW5zZm9ybT0idHJhbnNsYXRlKDI3MTYsMzc4MykiPjx1c2UgeGxpbms6aHJlZj0iI3JlY3QtMCIvPjwvZz4KPGcgdHJhbnNmb3JtPSJ0cmFuc2xhdGUoMzEwNCwzNzgzKSI+PHVzZSB4bGluazpocmVmPSIjdC0wIi8+PC9nPgo8ZyB0cmFuc2Zvcm09InRyYW5zbGF0ZSgzNDkyLDM3ODMpIj48dXNlIHhsaW5rOmhyZWY9IiNyZWN0LTAiLz48L2c+CjxnIHRyYW5zZm9ybT0idHJhbnNsYXRlKDM1ODksMzc4MykiPjx1c2UgeGxpbms6aHJlZj0iI2xiLTAiLz48L2c+CjxnIHRyYW5zZm9ybT0idHJhbnNsYXRlKDM3ODMsMzc4MykiPjx1c2UgeGxpbms6aHJlZj0iI3QtMCIvPjwvZz4KPGcgdHJhbnNmb3JtPSJ0cmFuc2xhdGUoODczLDM4ODApIj48dXNlIHhsaW5rOmhyZWY9IiNlbXB0eS0wIi8+PC9nPgo8ZyB0cmFuc2Zvcm09InRyYW5zbGF0ZSgxMTY0LDM4ODApIj48dXNlIHhsaW5rOmhyZWY9IiNyLTAiLz48L2c+CjxnIHRyYW5zZm9ybT0idHJhbnNsYXRlKDEyNjEsMzg4MCkiPjx1c2UgeGxpbms6aHJlZj0iI3JlY3QtMCIvPjwvZz4KPGcgdHJhbnNmb3JtPSJ0cmFuc2xhdGUoMTM1OCwzODgwKSI+PHVzZSB4bGluazpocmVmPSIjbHQtMCIvPjwvZz4KPGcgdHJhbnNmb3JtPSJ0cmFuc2xhdGUoMTU1MiwzODgwKSI+PHVzZSB4bGluazpocmVmPSIjci0wIi8+PC9nPgo8ZyB0cmFuc2Zvcm09InRyYW5zbGF0ZSgxNjQ5LDM4ODApIj48dXNlIHhsaW5rOmhyZWY9IiNyZWN0LTAiLz48L2c+CjxnIHRyYW5zZm9ybT0idHJhbnNsYXRlKDE3NDYsMzg4MCkiPjx1c2UgeGxpbms6aHJlZj0iI2x0LTAiLz48L2c+CjxnIHRyYW5zZm9ybT0idHJhbnNsYXRlKDIwMzcsMzg4MCkiPjx1c2UgeGxpbms6aHJlZj0iI3ItMCIvPjwvZz4KPGcgdHJhbnNmb3JtPSJ0cmFuc2xhdGUoMjEzNCwzODgwKSI+PHVzZSB4bGluazpocmVmPSIjcmVjdC0wIi8+PC9nPgo8ZyB0cmFuc2Zvcm09InRyYW5zbGF0ZSgyMjMxLDM4ODApIj48dXNlIHhsaW5rOmhyZWY9IiNsdC0wIi8+PC9nPgo8ZyB0cmFuc2Zvcm09InRyYW5zbGF0ZSgyNTIyLDM4ODApIj48dXNlIHhsaW5rOmhyZWY9IiNlbXB0eS0wIi8+PC9nPgo8ZyB0cmFuc2Zvcm09InRyYW5zbGF0ZSgyNzE2LDM4ODApIj48dXNlIHhsaW5rOmhyZWY9IiNydC0wIi8+PC9nPgo8ZyB0cmFuc2Zvcm09InRyYW5zbGF0ZSgyODEzLDM4ODApIj48dXNlIHhsaW5rOmhyZWY9IiNyZWN0LTAiLz48L2c+CjxnIHRyYW5zZm9ybT0idHJhbnNsYXRlKDI5MTAsMzg4MCkiPjx1c2UgeGxpbms6aHJlZj0iI3JlY3QtMCIvPjwvZz4KPGcgdHJhbnNmb3JtPSJ0cmFuc2xhdGUoMzAwNywzODgwKSI+PHVzZSB4bGluazpocmVmPSIjbC0wIi8+PC9nPgo8ZyB0cmFuc2Zvcm09InRyYW5zbGF0ZSgzMjk4LDM4ODApIj48dXNlIHhsaW5rOmhyZWY9IiNyLTAiLz48L2c+CjxnIHRyYW5zZm9ybT0idHJhbnNsYXRlKDMzOTUsMzg4MCkiPjx1c2UgeGxpbms6aHJlZj0iI3JlY3QtMCIvPjwvZz4KPGcgdHJhbnNmb3JtPSJ0cmFuc2xhdGUoMzQ5MiwzODgwKSI+PHVzZSB4bGluazpocmVmPSIjcmVjdC0wIi8+PC9nPgo8ZyB0cmFuc2Zvcm09InRyYW5zbGF0ZSgzNTg5LDM4ODApIj48dXNlIHhsaW5rOmhyZWY9IiNyZWN0LTAiLz48L2c+CjxnIHRyYW5zZm9ybT0idHJhbnNsYXRlKDM2ODYsMzg4MCkiPjx1c2UgeGxpbms6aHJlZj0iI2w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9385" y="5063779"/>
            <a:ext cx="1531748" cy="15317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59865" y="5897308"/>
            <a:ext cx="30948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Телешкола Кубани</a:t>
            </a:r>
            <a:endParaRPr lang="ru-RU" dirty="0"/>
          </a:p>
        </p:txBody>
      </p:sp>
      <p:sp>
        <p:nvSpPr>
          <p:cNvPr id="18" name="AutoShape 16" descr="data:image/svg+xml;base64,CiAgPHN2ZwogICAgdmVyc2lvbj0iMS4xIgogICAgdmlld0JveD0iMCAwIDQ4NTEgNDg1M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4NTEiCiAgICAgICAgaGVpZ2h0PSI0ODUxIgogICAgICAgIHJ4PSI2ODMiCiAgICAgICAgZmlsbD0iI2ZmZmZmZiIKICAgICAgLz4KCiAgICA8ZyB0cmFuc2Zvcm09InRyYW5zbGF0ZSgzOTcuOTMzNTkzNzUsIDM5Ny45MzM1OTM3NSkgc2NhbGUoMC44NDM3NSkiPgogICAgICA8ZyB0cmFuc2Zvcm09InRyYW5zbGF0ZSg3NzYsMCkiPjx1c2UgeGxpbms6aHJlZj0iI2ItMCIvPjwvZz4KPGcgdHJhbnNmb3JtPSJ0cmFuc2xhdGUoMTA2NywwKSI+PHVzZSB4bGluazpocmVmPSIjci0wIi8+PC9nPgo8ZyB0cmFuc2Zvcm09InRyYW5zbGF0ZSgxMTY0LDApIj48dXNlIHhsaW5rOmhyZWY9IiNyZWN0LTAiLz48L2c+CjxnIHRyYW5zZm9ybT0idHJhbnNsYXRlKDEyNjEsMCkiPjx1c2UgeGxpbms6aHJlZj0iI3JlY3QtMCIvPjwvZz4KPGcgdHJhbnNmb3JtPSJ0cmFuc2xhdGUoMTM1OCwwKSI+PHVzZSB4bGluazpocmVmPSIjbC0wIi8+PC9nPgo8ZyB0cmFuc2Zvcm09InRyYW5zbGF0ZSgxNjQ5LDApIj48dXNlIHhsaW5rOmhyZWY9IiNyLTAiLz48L2c+CjxnIHRyYW5zZm9ybT0idHJhbnNsYXRlKDE3NDYsMCkiPjx1c2UgeGxpbms6aHJlZj0iI3JlY3QtMCIvPjwvZz4KPGcgdHJhbnNmb3JtPSJ0cmFuc2xhdGUoMTg0MywwKSI+PHVzZSB4bGluazpocmVmPSIjcmVjdC0wIi8+PC9nPgo8ZyB0cmFuc2Zvcm09InRyYW5zbGF0ZSgxOTQwLDApIj48dXNlIHhsaW5rOmhyZWY9IiNsYi0wIi8+PC9nPgo8ZyB0cmFuc2Zvcm09InRyYW5zbGF0ZSgyNDI1LDApIj48dXNlIHhsaW5rOmhyZWY9IiNlbXB0eS0wIi8+PC9nPgo8ZyB0cmFuc2Zvcm09InRyYW5zbGF0ZSgyNjE5LDApIj48dXNlIHhsaW5rOmhyZWY9IiNiLTAiLz48L2c+CjxnIHRyYW5zZm9ybT0idHJhbnNsYXRlKDMwMDcsMCkiPjx1c2UgeGxpbms6aHJlZj0iI3ItMCIvPjwvZz4KPGcgdHJhbnNmb3JtPSJ0cmFuc2xhdGUoMzEwNCwwKSI+PHVzZSB4bGluazpocmVmPSIjbC0wIi8+PC9nPgo8ZyB0cmFuc2Zvcm09InRyYW5zbGF0ZSgzMjk4LDApIj48dXNlIHhsaW5rOmhyZWY9IiNyLTAiLz48L2c+CjxnIHRyYW5zZm9ybT0idHJhbnNsYXRlKDMzOTUsMCkiPjx1c2UgeGxpbms6aHJlZj0iI3JlY3QtMCIvPjwvZz4KPGcgdHJhbnNmb3JtPSJ0cmFuc2xhdGUoMzQ5MiwwKSI+PHVzZSB4bGluazpocmVmPSIjbC0wIi8+PC9nPgo8ZyB0cmFuc2Zvcm09InRyYW5zbGF0ZSgzNzgzLDApIj48dXNlIHhsaW5rOmhyZWY9IiNuX3JiLTAiLz48L2c+CjxnIHRyYW5zZm9ybT0idHJhbnNsYXRlKDM4ODAsMCkiPjx1c2UgeGxpbms6aHJlZj0iI2ItMCIvPjwvZz4KPGcgdHJhbnNmb3JtPSJ0cmFuc2xhdGUoNzc2LDk3KSI+PHVzZSB4bGluazpocmVmPSIjcnQtMCIvPjwvZz4KPGcgdHJhbnNmb3JtPSJ0cmFuc2xhdGUoODczLDk3KSI+PHVzZSB4bGluazpocmVmPSIjcmVjdC0wIi8+PC9nPgo8ZyB0cmFuc2Zvcm09InRyYW5zbGF0ZSg5NzAsOTcpIj48dXNlIHhsaW5rOmhyZWY9IiNsYi0wIi8+PC9nPgo8ZyB0cmFuc2Zvcm09InRyYW5zbGF0ZSgxMTY0LDk3KSI+PHVzZSB4bGluazpocmVmPSIjcnQtMCIvPjwvZz4KPGcgdHJhbnNmb3JtPSJ0cmFuc2xhdGUoMTI2MSw5NykiPjx1c2UgeGxpbms6aHJlZj0iI3JlY3QtMCIvPjwvZz4KPGcgdHJhbnNmb3JtPSJ0cmFuc2xhdGUoMTQ1NSw5NykiPjx1c2UgeGxpbms6aHJlZj0iI2VtcHR5LTAiLz48L2c+CjxnIHRyYW5zZm9ybT0idHJhbnNsYXRlKDE4NDMsOTcpIj48dXNlIHhsaW5rOmhyZWY9IiNyZWN0LTAiLz48L2c+CjxnIHRyYW5zZm9ybT0idHJhbnNsYXRlKDE5NDAsOTcpIj48dXNlIHhsaW5rOmhyZWY9IiNyZWN0LTAiLz48L2c+CjxnIHRyYW5zZm9ybT0idHJhbnNsYXRlKDIwMzcsOTcpIj48dXNlIHhsaW5rOmhyZWY9IiNyZWN0LTAiLz48L2c+CjxnIHRyYW5zZm9ybT0idHJhbnNsYXRlKDIxMzQsOTcpIj48dXNlIHhsaW5rOmhyZWY9IiNyZWN0LTAiLz48L2c+CjxnIHRyYW5zZm9ybT0idHJhbnNsYXRlKDIyMzEsOTcpIj48dXNlIHhsaW5rOmhyZWY9IiNyZWN0LTAiLz48L2c+CjxnIHRyYW5zZm9ybT0idHJhbnNsYXRlKDIzMjgsOTcpIj48dXNlIHhsaW5rOmhyZWY9IiNsYi0wIi8+PC9nPgo8ZyB0cmFuc2Zvcm09InRyYW5zbGF0ZSgyNjE5LDk3KSI+PHVzZSB4bGluazpocmVmPSIjcmVjdC0wIi8+PC9nPgo8ZyB0cmFuc2Zvcm09InRyYW5zbGF0ZSgyNzE2LDk3KSI+PHVzZSB4bGluazpocmVmPSIjbl9yYi0wIi8+PC9nPgo8ZyB0cmFuc2Zvcm09InRyYW5zbGF0ZSgyODEzLDk3KSI+PHVzZSB4bGluazpocmVmPSIjYi0wIi8+PC9nPgo8ZyB0cmFuc2Zvcm09InRyYW5zbGF0ZSgzMzk1LDk3KSI+PHVzZSB4bGluazpocmVmPSIjdC0wIi8+PC9nPgo8ZyB0cmFuc2Zvcm09InRyYW5zbGF0ZSgzNTg5LDk3KSI+PHVzZSB4bGluazpocmVmPSIjci0wIi8+PC9nPgo8ZyB0cmFuc2Zvcm09InRyYW5zbGF0ZSgzNjg2LDk3KSI+PHVzZSB4bGluazpocmVmPSIjcmVjdC0wIi8+PC9nPgo8ZyB0cmFuc2Zvcm09InRyYW5zbGF0ZSgzNzgzLDk3KSI+PHVzZSB4bGluazpocmVmPSIjcmVjdC0wIi8+PC9nPgo8ZyB0cmFuc2Zvcm09InRyYW5zbGF0ZSgzODgwLDk3KSI+PHVzZSB4bGluazpocmVmPSIjcmVjdC0wIi8+PC9nPgo8ZyB0cmFuc2Zvcm09InRyYW5zbGF0ZSg5NzAsMTk0KSI+PHVzZSB4bGluazpocmVmPSIjcmVjdC0wIi8+PC9nPgo8ZyB0cmFuc2Zvcm09InRyYW5zbGF0ZSgxMDY3LDE5NCkiPjx1c2UgeGxpbms6aHJlZj0iI2wtMCIvPjwvZz4KPGcgdHJhbnNmb3JtPSJ0cmFuc2xhdGUoMTI2MSwxOTQpIj48dXNlIHhsaW5rOmhyZWY9IiNyZWN0LTAiLz48L2c+CjxnIHRyYW5zZm9ybT0idHJhbnNsYXRlKDEzNTgsMTk0KSI+PHVzZSB4bGluazpocmVmPSIjbC0wIi8+PC9nPgo8ZyB0cmFuc2Zvcm09InRyYW5zbGF0ZSgxNTUyLDE5NCkiPjx1c2UgeGxpbms6aHJlZj0iI2ItMCIvPjwvZz4KPGcgdHJhbnNmb3JtPSJ0cmFuc2xhdGUoMTg0MywxOTQpIj48dXNlIHhsaW5rOmhyZWY9IiN0LTAiLz48L2c+CjxnIHRyYW5zZm9ybT0idHJhbnNsYXRlKDIwMzcsMTk0KSI+PHVzZSB4bGluazpocmVmPSIjdC0wIi8+PC9nPgo8ZyB0cmFuc2Zvcm09InRyYW5zbGF0ZSgyMzI4LDE5NCkiPjx1c2UgeGxpbms6aHJlZj0iI3JlY3QtMCIvPjwvZz4KPGcgdHJhbnNmb3JtPSJ0cmFuc2xhdGUoMjQyNSwxOTQpIj48dXNlIHhsaW5rOmhyZWY9IiNsLTAiLz48L2c+CjxnIHRyYW5zZm9ybT0idHJhbnNsYXRlKDI2MTksMTk0KSI+PHVzZSB4bGluazpocmVmPSIjcnQtMCIvPjwvZz4KPGcgdHJhbnNmb3JtPSJ0cmFuc2xhdGUoMjcxNiwxOTQpIj48dXNlIHhsaW5rOmhyZWY9IiNyZWN0LTAiLz48L2c+CjxnIHRyYW5zZm9ybT0idHJhbnNsYXRlKDI4MTMsMTk0KSI+PHVzZSB4bGluazpocmVmPSIjcmVjdC0wIi8+PC9nPgo8ZyB0cmFuc2Zvcm09InRyYW5zbGF0ZSgyOTEwLDE5NCkiPjx1c2UgeGxpbms6aHJlZj0iI2xiLTAiLz48L2c+CjxnIHRyYW5zZm9ybT0idHJhbnNsYXRlKDMxMDQsMTk0KSI+PHVzZSB4bGluazpocmVmPSIjcmItMCIvPjwvZz4KPGcgdHJhbnNmb3JtPSJ0cmFuc2xhdGUoMzIwMSwxOTQpIj48dXNlIHhsaW5rOmhyZWY9IiNyZWN0LTAiLz48L2c+CjxnIHRyYW5zZm9ybT0idHJhbnNsYXRlKDMyOTgsMTk0KSI+PHVzZSB4bGluazpocmVmPSIjbGItMCIvPjwvZz4KPGcgdHJhbnNmb3JtPSJ0cmFuc2xhdGUoMzc4MywxOTQpIj48dXNlIHhsaW5rOmhyZWY9IiNyZWN0LTAiLz48L2c+CjxnIHRyYW5zZm9ybT0idHJhbnNsYXRlKDM4ODAsMTk0KSI+PHVzZSB4bGluazpocmVmPSIjbHQtMCIvPjwvZz4KPGcgdHJhbnNmb3JtPSJ0cmFuc2xhdGUoNzc2LDI5MSkiPjx1c2UgeGxpbms6aHJlZj0iI3JiLTAiLz48L2c+CjxnIHRyYW5zZm9ybT0idHJhbnNsYXRlKDg3MywyOTEpIj48dXNlIHhsaW5rOmhyZWY9IiNyZWN0LTAiLz48L2c+CjxnIHRyYW5zZm9ybT0idHJhbnNsYXRlKDk3MCwyOTEpIj48dXNlIHhsaW5rOmhyZWY9IiNyZWN0LTAiLz48L2c+CjxnIHRyYW5zZm9ybT0idHJhbnNsYXRlKDExNjQsMjkxKSI+PHVzZSB4bGluazpocmVmPSIjcmItMCIvPjwvZz4KPGcgdHJhbnNmb3JtPSJ0cmFuc2xhdGUoMTI2MSwyOTEpIj48dXNlIHhsaW5rOmhyZWY9IiNsdC0wIi8+PC9nPgo8ZyB0cmFuc2Zvcm09InRyYW5zbGF0ZSgxNTUyLDI5MSkiPjx1c2UgeGxpbms6aHJlZj0iI3JlY3QtMCIvPjwvZz4KPGcgdHJhbnNmb3JtPSJ0cmFuc2xhdGUoMTY0OSwyOTEpIj48dXNlIHhsaW5rOmhyZWY9IiNsYi0wIi8+PC9nPgo8ZyB0cmFuc2Zvcm09InRyYW5zbGF0ZSgyMjMxLDI5MSkiPjx1c2UgeGxpbms6aHJlZj0iI25fcmItMCIvPjwvZz4KPGcgdHJhbnNmb3JtPSJ0cmFuc2xhdGUoMjMyOCwyOTEpIj48dXNlIHhsaW5rOmhyZWY9IiNyZWN0LTAiLz48L2c+CjxnIHRyYW5zZm9ybT0idHJhbnNsYXRlKDI5MTAsMjkxKSI+PHVzZSB4bGluazpocmVmPSIjdC0wIi8+PC9nPgo8ZyB0cmFuc2Zvcm09InRyYW5zbGF0ZSgzMDA3LDI5MSkiPjx1c2UgeGxpbms6aHJlZj0iI25fcmItMCIvPjwvZz4KPGcgdHJhbnNmb3JtPSJ0cmFuc2xhdGUoMzEwNCwyOTEpIj48dXNlIHhsaW5rOmhyZWY9IiNyZWN0LTAiLz48L2c+CjxnIHRyYW5zZm9ybT0idHJhbnNsYXRlKDMyMDEsMjkxKSI+PHVzZSB4bGluazpocmVmPSIjcmVjdC0wIi8+PC9nPgo8ZyB0cmFuc2Zvcm09InRyYW5zbGF0ZSgzMjk4LDI5MSkiPjx1c2UgeGxpbms6aHJlZj0iI2x0LTAiLz48L2c+CjxnIHRyYW5zZm9ybT0idHJhbnNsYXRlKDM1ODksMjkxKSI+PHVzZSB4bGluazpocmVmPSIjZW1wdHktMCIvPjwvZz4KPGcgdHJhbnNmb3JtPSJ0cmFuc2xhdGUoMzc4MywyOTEpIj48dXNlIHhsaW5rOmhyZWY9IiN0LTAiLz48L2c+CjxnIHRyYW5zZm9ybT0idHJhbnNsYXRlKDc3NiwzODgpIj48dXNlIHhsaW5rOmhyZWY9IiNyZWN0LTAiLz48L2c+CjxnIHRyYW5zZm9ybT0idHJhbnNsYXRlKDk3MCwzODgpIj48dXNlIHhsaW5rOmhyZWY9IiN0LTAiLz48L2c+CjxnIHRyYW5zZm9ybT0idHJhbnNsYXRlKDExNjQsMzg4KSI+PHVzZSB4bGluazpocmVmPSIjcmVjdC0wIi8+PC9nPgo8ZyB0cmFuc2Zvcm09InRyYW5zbGF0ZSgxMzU4LDM4OCkiPjx1c2UgeGxpbms6aHJlZj0iI2ItMCIvPjwvZz4KPGcgdHJhbnNmb3JtPSJ0cmFuc2xhdGUoMTU1MiwzODgpIj48dXNlIHhsaW5rOmhyZWY9IiNydC0wIi8+PC9nPgo8ZyB0cmFuc2Zvcm09InRyYW5zbGF0ZSgxNjQ5LDM4OCkiPjx1c2UgeGxpbms6aHJlZj0iI3JlY3QtMCIvPjwvZz4KPGcgdHJhbnNmb3JtPSJ0cmFuc2xhdGUoMTc0NiwzODgpIj48dXNlIHhsaW5rOmhyZWY9IiNsLTAiLz48L2c+CjxnIHRyYW5zZm9ybT0idHJhbnNsYXRlKDE4NDMsMzg4KSI+PHVzZSB4bGluazpocmVmPSIjbl9yYi0wIi8+PC9nPgo8ZyB0cmFuc2Zvcm09InRyYW5zbGF0ZSgxOTQwLDM4OCkiPjx1c2UgeGxpbms6aHJlZj0iI3JiLTAiLz48L2c+CjxnIHRyYW5zZm9ybT0idHJhbnNsYXRlKDIwMzcsMzg4KSI+PHVzZSB4bGluazpocmVmPSIjcmVjdC0wIi8+PC9nPgo8ZyB0cmFuc2Zvcm09InRyYW5zbGF0ZSgyMTM0LDM4OCkiPjx1c2UgeGxpbms6aHJlZj0iI3JlY3QtMCIvPjwvZz4KPGcgdHJhbnNmb3JtPSJ0cmFuc2xhdGUoMjIzMSwzODgpIj48dXNlIHhsaW5rOmhyZWY9IiNyZWN0LTAiLz48L2c+CjxnIHRyYW5zZm9ybT0idHJhbnNsYXRlKDIzMjgsMzg4KSI+PHVzZSB4bGluazpocmVmPSIjcmVjdC0wIi8+PC9nPgo8ZyB0cmFuc2Zvcm09InRyYW5zbGF0ZSgyNDI1LDM4OCkiPjx1c2UgeGxpbms6aHJlZj0iI3JlY3QtMCIvPjwvZz4KPGcgdHJhbnNmb3JtPSJ0cmFuc2xhdGUoMjUyMiwzODgpIj48dXNlIHhsaW5rOmhyZWY9IiNsYi0wIi8+PC9nPgo8ZyB0cmFuc2Zvcm09InRyYW5zbGF0ZSgyNjE5LDM4OCkiPjx1c2UgeGxpbms6aHJlZj0iI25fcmItMCIvPjwvZz4KPGcgdHJhbnNmb3JtPSJ0cmFuc2xhdGUoMjcxNiwzODgpIj48dXNlIHhsaW5rOmhyZWY9IiNiLTAiLz48L2c+CjxnIHRyYW5zZm9ybT0idHJhbnNsYXRlKDMwMDcsMzg4KSI+PHVzZSB4bGluazpocmVmPSIjci0wIi8+PC9nPgo8ZyB0cmFuc2Zvcm09InRyYW5zbGF0ZSgzMTA0LDM4OCkiPjx1c2UgeGxpbms6aHJlZj0iI3JlY3QtMCIvPjwvZz4KPGcgdHJhbnNmb3JtPSJ0cmFuc2xhdGUoMzIwMSwzODgpIj48dXNlIHhsaW5rOmhyZWY9IiNyZWN0LTAiLz48L2c+CjxnIHRyYW5zZm9ybT0idHJhbnNsYXRlKDM0OTIsMzg4KSI+PHVzZSB4bGluazpocmVmPSIjZW1wdHktMCIvPjwvZz4KPGcgdHJhbnNmb3JtPSJ0cmFuc2xhdGUoNzc2LDQ4NSkiPjx1c2UgeGxpbms6aHJlZj0iI3JlY3QtMCIvPjwvZz4KPGcgdHJhbnNmb3JtPSJ0cmFuc2xhdGUoODczLDQ4NSkiPjx1c2UgeGxpbms6aHJlZj0iI2wtMCIvPjwvZz4KPGcgdHJhbnNmb3JtPSJ0cmFuc2xhdGUoMTE2NCw0ODUpIj48dXNlIHhsaW5rOmhyZWY9IiNyZWN0LTAiLz48L2c+CjxnIHRyYW5zZm9ybT0idHJhbnNsYXRlKDEzNTgsNDg1KSI+PHVzZSB4bGluazpocmVmPSIjcmVjdC0wIi8+PC9nPgo8ZyB0cmFuc2Zvcm09InRyYW5zbGF0ZSgxODQzLDQ4NSkiPjx1c2UgeGxpbms6aHJlZj0iI3ItMCIvPjwvZz4KPGcgdHJhbnNmb3JtPSJ0cmFuc2xhdGUoMTk0MCw0ODUpIj48dXNlIHhsaW5rOmhyZWY9IiNyZWN0LTAiLz48L2c+CjxnIHRyYW5zZm9ybT0idHJhbnNsYXRlKDIxMzQsNDg1KSI+PHVzZSB4bGluazpocmVmPSIjcmVjdC0wIi8+PC9nPgo8ZyB0cmFuc2Zvcm09InRyYW5zbGF0ZSgyNTIyLDQ4NSkiPjx1c2UgeGxpbms6aHJlZj0iI3JlY3QtMCIvPjwvZz4KPGcgdHJhbnNmb3JtPSJ0cmFuc2xhdGUoMjYxOSw0ODUpIj48dXNlIHhsaW5rOmhyZWY9IiNyZWN0LTAiLz48L2c+CjxnIHRyYW5zZm9ybT0idHJhbnNsYXRlKDI3MTYsNDg1KSI+PHVzZSB4bGluazpocmVmPSIjcmVjdC0wIi8+PC9nPgo8ZyB0cmFuc2Zvcm09InRyYW5zbGF0ZSgzMTA0LDQ4NSkiPjx1c2UgeGxpbms6aHJlZj0iI3JlY3QtMCIvPjwvZz4KPGcgdHJhbnNmb3JtPSJ0cmFuc2xhdGUoMzIwMSw0ODUpIj48dXNlIHhsaW5rOmhyZWY9IiNyZWN0LTAiLz48L2c+CjxnIHRyYW5zZm9ybT0idHJhbnNsYXRlKDMyOTgsNDg1KSI+PHVzZSB4bGluazpocmVmPSIjbGItMCIvPjwvZz4KPGcgdHJhbnNmb3JtPSJ0cmFuc2xhdGUoMzY4Niw0ODUpIj48dXNlIHhsaW5rOmhyZWY9IiNiLTAiLz48L2c+CjxnIHRyYW5zZm9ybT0idHJhbnNsYXRlKDc3Niw1ODIpIj48dXNlIHhsaW5rOmhyZWY9IiN0LTAiLz48L2c+CjxnIHRyYW5zZm9ybT0idHJhbnNsYXRlKDk3MCw1ODIpIj48dXNlIHhsaW5rOmhyZWY9IiNlbXB0eS0wIi8+PC9nPgo8ZyB0cmFuc2Zvcm09InRyYW5zbGF0ZSgxMTY0LDU4MikiPjx1c2UgeGxpbms6aHJlZj0iI3JlY3QtMCIvPjwvZz4KPGcgdHJhbnNmb3JtPSJ0cmFuc2xhdGUoMTI2MSw1ODIpIj48dXNlIHhsaW5rOmhyZWY9IiNuX3JiLTAiLz48L2c+CjxnIHRyYW5zZm9ybT0idHJhbnNsYXRlKDEzNTgsNTgyKSI+PHVzZSB4bGluazpocmVmPSIjcmVjdC0wIi8+PC9nPgo8ZyB0cmFuc2Zvcm09InRyYW5zbGF0ZSgxNTUyLDU4MikiPjx1c2UgeGxpbms6aHJlZj0iI2VtcHR5LTAiLz48L2c+CjxnIHRyYW5zZm9ybT0idHJhbnNsYXRlKDE3NDYsNTgyKSI+PHVzZSB4bGluazpocmVmPSIjZW1wdHktMCIvPjwvZz4KPGcgdHJhbnNmb3JtPSJ0cmFuc2xhdGUoMTk0MCw1ODIpIj48dXNlIHhsaW5rOmhyZWY9IiN0LTAiLz48L2c+CjxnIHRyYW5zZm9ybT0idHJhbnNsYXRlKDIwMzcsNTgyKSI+PHVzZSB4bGluazpocmVmPSIjbl9yYi0wIi8+PC9nPgo8ZyB0cmFuc2Zvcm09InRyYW5zbGF0ZSgyMTM0LDU4MikiPjx1c2UgeGxpbms6aHJlZj0iI3JlY3QtMCIvPjwvZz4KPGcgdHJhbnNmb3JtPSJ0cmFuc2xhdGUoMjMyOCw1ODIpIj48dXNlIHhsaW5rOmhyZWY9IiNlbXB0eS0wIi8+PC9nPgo8ZyB0cmFuc2Zvcm09InRyYW5zbGF0ZSgyNTIyLDU4MikiPjx1c2UgeGxpbms6aHJlZj0iI3JlY3QtMCIvPjwvZz4KPGcgdHJhbnNmb3JtPSJ0cmFuc2xhdGUoMjcxNiw1ODIpIj48dXNlIHhsaW5rOmhyZWY9IiN0LTAiLz48L2c+CjxnIHRyYW5zZm9ybT0idHJhbnNsYXRlKDI5MTAsNTgyKSI+PHVzZSB4bGluazpocmVmPSIjYi0wIi8+PC9nPgo8ZyB0cmFuc2Zvcm09InRyYW5zbGF0ZSgzMTA0LDU4MikiPjx1c2UgeGxpbms6aHJlZj0iI3QtMCIvPjwvZz4KPGcgdHJhbnNmb3JtPSJ0cmFuc2xhdGUoMzI5OCw1ODIpIj48dXNlIHhsaW5rOmhyZWY9IiNyZWN0LTAiLz48L2c+CjxnIHRyYW5zZm9ybT0idHJhbnNsYXRlKDM0OTIsNTgyKSI+PHVzZSB4bGluazpocmVmPSIjZW1wdHktMCIvPjwvZz4KPGcgdHJhbnNmb3JtPSJ0cmFuc2xhdGUoMzU4OSw1ODIpIj48dXNlIHhsaW5rOmhyZWY9IiNuX3JiLTAiLz48L2c+CjxnIHRyYW5zZm9ybT0idHJhbnNsYXRlKDM2ODYsNTgyKSI+PHVzZSB4bGluazpocmVmPSIjcmVjdC0wIi8+PC9nPgo8ZyB0cmFuc2Zvcm09InRyYW5zbGF0ZSgzNzgzLDU4MikiPjx1c2UgeGxpbms6aHJlZj0iI25fcmItMCIvPjwvZz4KPGcgdHJhbnNmb3JtPSJ0cmFuc2xhdGUoMzg4MCw1ODIpIj48dXNlIHhsaW5rOmhyZWY9IiNiLTAiLz48L2c+CjxnIHRyYW5zZm9ybT0idHJhbnNsYXRlKDEwNjcsNjc5KSI+PHVzZSB4bGluazpocmVmPSIjbl9yYi0wIi8+PC9nPgo8ZyB0cmFuc2Zvcm09InRyYW5zbGF0ZSgxMTY0LDY3OSkiPjx1c2UgeGxpbms6aHJlZj0iI3JlY3QtMCIvPjwvZz4KPGcgdHJhbnNmb3JtPSJ0cmFuc2xhdGUoMTI2MSw2NzkpIj48dXNlIHhsaW5rOmhyZWY9IiNyZWN0LTAiLz48L2c+CjxnIHRyYW5zZm9ybT0idHJhbnNsYXRlKDEzNTgsNjc5KSI+PHVzZSB4bGluazpocmVmPSIjcmVjdC0wIi8+PC9nPgo8ZyB0cmFuc2Zvcm09InRyYW5zbGF0ZSgxNjQ5LDY3OSkiPjx1c2UgeGxpbms6aHJlZj0iI2ItMCIvPjwvZz4KPGcgdHJhbnNmb3JtPSJ0cmFuc2xhdGUoMjAzNyw2NzkpIj48dXNlIHhsaW5rOmhyZWY9IiNyYi0wIi8+PC9nPgo8ZyB0cmFuc2Zvcm09InRyYW5zbGF0ZSgyMTM0LDY3OSkiPjx1c2UgeGxpbms6aHJlZj0iI3JlY3QtMCIvPjwvZz4KPGcgdHJhbnNmb3JtPSJ0cmFuc2xhdGUoMjQyNSw2NzkpIj48dXNlIHhsaW5rOmhyZWY9IiNuX3JiLTAiLz48L2c+CjxnIHRyYW5zZm9ybT0idHJhbnNsYXRlKDI1MjIsNjc5KSI+PHVzZSB4bGluazpocmVmPSIjcmVjdC0wIi8+PC9nPgo8ZyB0cmFuc2Zvcm09InRyYW5zbGF0ZSgyNjE5LDY3OSkiPjx1c2UgeGxpbms6aHJlZj0iI2wtMCIvPjwvZz4KPGcgdHJhbnNmb3JtPSJ0cmFuc2xhdGUoMjgxMyw2NzkpIj48dXNlIHhsaW5rOmhyZWY9IiNuX3JiLTAiLz48L2c+CjxnIHRyYW5zZm9ybT0idHJhbnNsYXRlKDI5MTAsNjc5KSI+PHVzZSB4bGluazpocmVmPSIjcmVjdC0wIi8+PC9nPgo8ZyB0cmFuc2Zvcm09InRyYW5zbGF0ZSgzMDA3LDY3OSkiPjx1c2UgeGxpbms6aHJlZj0iI2wtMCIvPjwvZz4KPGcgdHJhbnNmb3JtPSJ0cmFuc2xhdGUoMzI5OCw2NzkpIj48dXNlIHhsaW5rOmhyZWY9IiNyZWN0LTAiLz48L2c+CjxnIHRyYW5zZm9ybT0idHJhbnNsYXRlKDM0OTIsNjc5KSI+PHVzZSB4bGluazpocmVmPSIjbl9yYi0wIi8+PC9nPgo8ZyB0cmFuc2Zvcm09InRyYW5zbGF0ZSgzNTg5LDY3OSkiPjx1c2UgeGxpbms6aHJlZj0iI3JiLTAiLz48L2c+CjxnIHRyYW5zZm9ybT0idHJhbnNsYXRlKDM2ODYsNjc5KSI+PHVzZSB4bGluazpocmVmPSIjcmVjdC0wIi8+PC9nPgo8ZyB0cmFuc2Zvcm09InRyYW5zbGF0ZSgzNzgzLDY3OSkiPjx1c2UgeGxpbms6aHJlZj0iI3JlY3QtMCIvPjwvZz4KPGcgdHJhbnNmb3JtPSJ0cmFuc2xhdGUoMzg4MCw2NzkpIj48dXNlIHhsaW5rOmhyZWY9IiNsdC0wIi8+PC9nPgo8ZyB0cmFuc2Zvcm09InRyYW5zbGF0ZSgxOTQsNzc2KSI+PHVzZSB4bGluazpocmVmPSIjbl9yYi0wIi8+PC9nPgo8ZyB0cmFuc2Zvcm09InRyYW5zbGF0ZSgyOTEsNzc2KSI+PHVzZSB4bGluazpocmVmPSIjYi0wIi8+PC9nPgo8ZyB0cmFuc2Zvcm09InRyYW5zbGF0ZSg1ODIsNzc2KSI+PHVzZSB4bGluazpocmVmPSIjZW1wdHktMCIvPjwvZz4KPGcgdHJhbnNmb3JtPSJ0cmFuc2xhdGUoMTA2Nyw3NzYpIj48dXNlIHhsaW5rOmhyZWY9IiNyLTAiLz48L2c+CjxnIHRyYW5zZm9ybT0idHJhbnNsYXRlKDExNjQsNzc2KSI+PHVzZSB4bGluazpocmVmPSIjbHQtMCIvPjwvZz4KPGcgdHJhbnNmb3JtPSJ0cmFuc2xhdGUoMTM1OCw3NzYpIj48dXNlIHhsaW5rOmhyZWY9IiNydC0wIi8+PC9nPgo8ZyB0cmFuc2Zvcm09InRyYW5zbGF0ZSgxNDU1LDc3NikiPjx1c2UgeGxpbms6aHJlZj0iI2wtMCIvPjwvZz4KPGcgdHJhbnNmb3JtPSJ0cmFuc2xhdGUoMTU1Miw3NzYpIj48dXNlIHhsaW5rOmhyZWY9IiNuX3JiLTAiLz48L2c+CjxnIHRyYW5zZm9ybT0idHJhbnNsYXRlKDE2NDksNzc2KSI+PHVzZSB4bGluazpocmVmPSIjcmVjdC0wIi8+PC9nPgo8ZyB0cmFuc2Zvcm09InRyYW5zbGF0ZSgxODQzLDc3NikiPjx1c2UgeGxpbms6aHJlZj0iI2ItMCIvPjwvZz4KPGcgdHJhbnNmb3JtPSJ0cmFuc2xhdGUoMjAzNyw3NzYpIj48dXNlIHhsaW5rOmhyZWY9IiNyZWN0LTAiLz48L2c+CjxnIHRyYW5zZm9ybT0idHJhbnNsYXRlKDIxMzQsNzc2KSI+PHVzZSB4bGluazpocmVmPSIjcmVjdC0wIi8+PC9nPgo8ZyB0cmFuc2Zvcm09InRyYW5zbGF0ZSgyMjMxLDc3NikiPjx1c2UgeGxpbms6aHJlZj0iI3JlY3QtMCIvPjwvZz4KPGcgdHJhbnNmb3JtPSJ0cmFuc2xhdGUoMjMyOCw3NzYpIj48dXNlIHhsaW5rOmhyZWY9IiNyZWN0LTAiLz48L2c+CjxnIHRyYW5zZm9ybT0idHJhbnNsYXRlKDI0MjUsNzc2KSI+PHVzZSB4bGluazpocmVmPSIjcmVjdC0wIi8+PC9nPgo8ZyB0cmFuc2Zvcm09InRyYW5zbGF0ZSgyNTIyLDc3NikiPjx1c2UgeGxpbms6aHJlZj0iI2x0LTAiLz48L2c+CjxnIHRyYW5zZm9ybT0idHJhbnNsYXRlKDI3MTYsNzc2KSI+PHVzZSB4bGluazpocmVmPSIjci0wIi8+PC9nPgo8ZyB0cmFuc2Zvcm09InRyYW5zbGF0ZSgyODEzLDc3NikiPjx1c2UgeGxpbms6aHJlZj0iI3JlY3QtMCIvPjwvZz4KPGcgdHJhbnNmb3JtPSJ0cmFuc2xhdGUoMjkxMCw3NzYpIj48dXNlIHhsaW5rOmhyZWY9IiNyZWN0LTAiLz48L2c+CjxnIHRyYW5zZm9ybT0idHJhbnNsYXRlKDMxMDQsNzc2KSI+PHVzZSB4bGluazpocmVmPSIjZW1wdHktMCIvPjwvZz4KPGcgdHJhbnNmb3JtPSJ0cmFuc2xhdGUoMzI5OCw3NzYpIj48dXNlIHhsaW5rOmhyZWY9IiNydC0wIi8+PC9nPgo8ZyB0cmFuc2Zvcm09InRyYW5zbGF0ZSgzMzk1LDc3NikiPjx1c2UgeGxpbms6aHJlZj0iI3JlY3QtMCIvPjwvZz4KPGcgdHJhbnNmb3JtPSJ0cmFuc2xhdGUoMzQ5Miw3NzYpIj48dXNlIHhsaW5rOmhyZWY9IiNyZWN0LTAiLz48L2c+CjxnIHRyYW5zZm9ybT0idHJhbnNsYXRlKDM1ODksNzc2KSI+PHVzZSB4bGluazpocmVmPSIjbHQtMCIvPjwvZz4KPGcgdHJhbnNmb3JtPSJ0cmFuc2xhdGUoNDE3MSw3NzYpIj48dXNlIHhsaW5rOmhyZWY9IiNyYi0wIi8+PC9nPgo8ZyB0cmFuc2Zvcm09InRyYW5zbGF0ZSg0MjY4LDc3NikiPjx1c2UgeGxpbms6aHJlZj0iI3JlY3QtMCIvPjwvZz4KPGcgdHJhbnNmb3JtPSJ0cmFuc2xhdGUoNDM2NSw3NzYpIj48dXNlIHhsaW5rOmhyZWY9IiNsYi0wIi8+PC9nPgo8ZyB0cmFuc2Zvcm09InRyYW5zbGF0ZSg0NTU5LDc3NikiPjx1c2UgeGxpbms6aHJlZj0iI3JiLTAiLz48L2c+CjxnIHRyYW5zZm9ybT0idHJhbnNsYXRlKDQ2NTYsNzc2KSI+PHVzZSB4bGluazpocmVmPSIjbGItMCIvPjwvZz4KPGcgdHJhbnNmb3JtPSJ0cmFuc2xhdGUoMCw4NzMpIj48dXNlIHhsaW5rOmhyZWY9IiNlbXB0eS0wIi8+PC9nPgo8ZyB0cmFuc2Zvcm09InRyYW5zbGF0ZSgxOTQsODczKSI+PHVzZSB4bGluazpocmVmPSIjcmItMCIvPjwvZz4KPGcgdHJhbnNmb3JtPSJ0cmFuc2xhdGUoMjkxLDg3MykiPjx1c2UgeGxpbms6aHJlZj0iI3JlY3QtMCIvPjwvZz4KPGcgdHJhbnNmb3JtPSJ0cmFuc2xhdGUoMzg4LDg3MykiPjx1c2UgeGxpbms6aHJlZj0iI3JlY3QtMCIvPjwvZz4KPGcgdHJhbnNmb3JtPSJ0cmFuc2xhdGUoNDg1LDg3MykiPjx1c2UgeGxpbms6aHJlZj0iI2xiLTAiLz48L2c+CjxnIHRyYW5zZm9ybT0idHJhbnNsYXRlKDY3OSw4NzMpIj48dXNlIHhsaW5rOmhyZWY9IiNyLTAiLz48L2c+CjxnIHRyYW5zZm9ybT0idHJhbnNsYXRlKDc3Niw4NzMpIj48dXNlIHhsaW5rOmhyZWY9IiNsYi0wIi8+PC9nPgo8ZyB0cmFuc2Zvcm09InRyYW5zbGF0ZSgxNDU1LDg3MykiPjx1c2UgeGxpbms6aHJlZj0iI25fcmItMCIvPjwvZz4KPGcgdHJhbnNmb3JtPSJ0cmFuc2xhdGUoMTU1Miw4NzMpIj48dXNlIHhsaW5rOmhyZWY9IiNyYi0wIi8+PC9nPgo8ZyB0cmFuc2Zvcm09InRyYW5zbGF0ZSgxNjQ5LDg3MykiPjx1c2UgeGxpbms6aHJlZj0iI3JlY3QtMCIvPjwvZz4KPGcgdHJhbnNmb3JtPSJ0cmFuc2xhdGUoMTg0Myw4NzMpIj48dXNlIHhsaW5rOmhyZWY9IiNyZWN0LTAiLz48L2c+CjxnIHRyYW5zZm9ybT0idHJhbnNsYXRlKDIwMzcsODczKSI+PHVzZSB4bGluazpocmVmPSIjdC0wIi8+PC9nPgo8ZyB0cmFuc2Zvcm09InRyYW5zbGF0ZSgyMjMxLDg3MykiPjx1c2UgeGxpbms6aHJlZj0iI3JlY3QtMCIvPjwvZz4KPGcgdHJhbnNmb3JtPSJ0cmFuc2xhdGUoMjQyNSw4NzMpIj48dXNlIHhsaW5rOmhyZWY9IiN0LTAiLz48L2c+CjxnIHRyYW5zZm9ybT0idHJhbnNsYXRlKDI2MTksODczKSI+PHVzZSB4bGluazpocmVmPSIjZW1wdHktMCIvPjwvZz4KPGcgdHJhbnNmb3JtPSJ0cmFuc2xhdGUoMjkxMCw4NzMpIj48dXNlIHhsaW5rOmhyZWY9IiN0LTAiLz48L2c+CjxnIHRyYW5zZm9ybT0idHJhbnNsYXRlKDMyMDEsODczKSI+PHVzZSB4bGluazpocmVmPSIjYi0wIi8+PC9nPgo8ZyB0cmFuc2Zvcm09InRyYW5zbGF0ZSg0MTcxLDg3MykiPjx1c2UgeGxpbms6aHJlZj0iI3J0LTAiLz48L2c+CjxnIHRyYW5zZm9ybT0idHJhbnNsYXRlKDQyNjgsODczKSI+PHVzZSB4bGluazpocmVmPSIjcmVjdC0wIi8+PC9nPgo8ZyB0cmFuc2Zvcm09InRyYW5zbGF0ZSg0MzY1LDg3MykiPjx1c2UgeGxpbms6aHJlZj0iI2x0LTAiLz48L2c+CjxnIHRyYW5zZm9ybT0idHJhbnNsYXRlKDQ0NjIsODczKSI+PHVzZSB4bGluazpocmVmPSIjbl9yYi0wIi8+PC9nPgo8ZyB0cmFuc2Zvcm09InRyYW5zbGF0ZSg0NTU5LDg3MykiPjx1c2UgeGxpbms6aHJlZj0iI3JlY3QtMCIvPjwvZz4KPGcgdHJhbnNmb3JtPSJ0cmFuc2xhdGUoNDY1Niw4NzMpIj48dXNlIHhsaW5rOmhyZWY9IiNyZWN0LTAiLz48L2c+CjxnIHRyYW5zZm9ybT0idHJhbnNsYXRlKDE5NCw5NzApIj48dXNlIHhsaW5rOmhyZWY9IiNyZWN0LTAiLz48L2c+CjxnIHRyYW5zZm9ybT0idHJhbnNsYXRlKDI5MSw5NzApIj48dXNlIHhsaW5rOmhyZWY9IiNsdC0wIi8+PC9nPgo8ZyB0cmFuc2Zvcm09InRyYW5zbGF0ZSg0ODUsOTcwKSI+PHVzZSB4bGluazpocmVmPSIjcnQtMCIvPjwvZz4KPGcgdHJhbnNmb3JtPSJ0cmFuc2xhdGUoNTgyLDk3MCkiPjx1c2UgeGxpbms6aHJlZj0iI2wtMCIvPjwvZz4KPGcgdHJhbnNmb3JtPSJ0cmFuc2xhdGUoNzc2LDk3MCkiPjx1c2UgeGxpbms6aHJlZj0iI3J0LTAiLz48L2c+CjxnIHRyYW5zZm9ybT0idHJhbnNsYXRlKDg3Myw5NzApIj48dXNlIHhsaW5rOmhyZWY9IiNsLTAiLz48L2c+CjxnIHRyYW5zZm9ybT0idHJhbnNsYXRlKDk3MCw5NzApIj48dXNlIHhsaW5rOmhyZWY9IiNuX3JiLTAiLz48L2c+CjxnIHRyYW5zZm9ybT0idHJhbnNsYXRlKDEwNjcsOTcwKSI+PHVzZSB4bGluazpocmVmPSIjcmItMCIvPjwvZz4KPGcgdHJhbnNmb3JtPSJ0cmFuc2xhdGUoMTE2NCw5NzApIj48dXNlIHhsaW5rOmhyZWY9IiNsLTAiLz48L2c+CjxnIHRyYW5zZm9ybT0idHJhbnNsYXRlKDEzNTgsOTcwKSI+PHVzZSB4bGluazpocmVmPSIjcmItMCIvPjwvZz4KPGcgdHJhbnNmb3JtPSJ0cmFuc2xhdGUoMTQ1NSw5NzApIj48dXNlIHhsaW5rOmhyZWY9IiNyZWN0LTAiLz48L2c+CjxnIHRyYW5zZm9ybT0idHJhbnNsYXRlKDE1NTIsOTcwKSI+PHVzZSB4bGluazpocmVmPSIjcmVjdC0wIi8+PC9nPgo8ZyB0cmFuc2Zvcm09InRyYW5zbGF0ZSgxNjQ5LDk3MCkiPjx1c2UgeGxpbms6aHJlZj0iI2x0LTAiLz48L2c+CjxnIHRyYW5zZm9ybT0idHJhbnNsYXRlKDE4NDMsOTcwKSI+PHVzZSB4bGluazpocmVmPSIjcnQtMCIvPjwvZz4KPGcgdHJhbnNmb3JtPSJ0cmFuc2xhdGUoMTk0MCw5NzApIj48dXNlIHhsaW5rOmhyZWY9IiNsLTAiLz48L2c+CjxnIHRyYW5zZm9ybT0idHJhbnNsYXRlKDIxMzQsOTcwKSI+PHVzZSB4bGluazpocmVmPSIjci0wIi8+PC9nPgo8ZyB0cmFuc2Zvcm09InRyYW5zbGF0ZSgyMjMxLDk3MCkiPjx1c2UgeGxpbms6aHJlZj0iI3JlY3QtMCIvPjwvZz4KPGcgdHJhbnNmb3JtPSJ0cmFuc2xhdGUoMjMyOCw5NzApIj48dXNlIHhsaW5rOmhyZWY9IiNsYi0wIi8+PC9nPgo8ZyB0cmFuc2Zvcm09InRyYW5zbGF0ZSgyNTIyLDk3MCkiPjx1c2UgeGxpbms6aHJlZj0iI2ItMCIvPjwvZz4KPGcgdHJhbnNmb3JtPSJ0cmFuc2xhdGUoMjcxNiw5NzApIj48dXNlIHhsaW5rOmhyZWY9IiNiLTAiLz48L2c+CjxnIHRyYW5zZm9ybT0idHJhbnNsYXRlKDMxMDQsOTcwKSI+PHVzZSB4bGluazpocmVmPSIjbl9yYi0wIi8+PC9nPgo8ZyB0cmFuc2Zvcm09InRyYW5zbGF0ZSgzMjAxLDk3MCkiPjx1c2UgeGxpbms6aHJlZj0iI3JlY3QtMCIvPjwvZz4KPGcgdHJhbnNmb3JtPSJ0cmFuc2xhdGUoMzI5OCw5NzApIj48dXNlIHhsaW5rOmhyZWY9IiNsLTAiLz48L2c+CjxnIHRyYW5zZm9ybT0idHJhbnNsYXRlKDMzOTUsOTcwKSI+PHVzZSB4bGluazpocmVmPSIjbl9yYi0wIi8+PC9nPgo8ZyB0cmFuc2Zvcm09InRyYW5zbGF0ZSgzNDkyLDk3MCkiPjx1c2UgeGxpbms6aHJlZj0iI2ItMCIvPjwvZz4KPGcgdHJhbnNmb3JtPSJ0cmFuc2xhdGUoMzc4Myw5NzApIj48dXNlIHhsaW5rOmhyZWY9IiNyLTAiLz48L2c+CjxnIHRyYW5zZm9ybT0idHJhbnNsYXRlKDM4ODAsOTcwKSI+PHVzZSB4bGluazpocmVmPSIjcmVjdC0wIi8+PC9nPgo8ZyB0cmFuc2Zvcm09InRyYW5zbGF0ZSgzOTc3LDk3MCkiPjx1c2UgeGxpbms6aHJlZj0iI2xiLTAiLz48L2c+CjxnIHRyYW5zZm9ybT0idHJhbnNsYXRlKDQ0NjIsOTcwKSI+PHVzZSB4bGluazpocmVmPSIjci0wIi8+PC9nPgo8ZyB0cmFuc2Zvcm09InRyYW5zbGF0ZSg0NTU5LDk3MCkiPjx1c2UgeGxpbms6aHJlZj0iI3JlY3QtMCIvPjwvZz4KPGcgdHJhbnNmb3JtPSJ0cmFuc2xhdGUoNDY1Niw5NzApIj48dXNlIHhsaW5rOmhyZWY9IiNsdC0wIi8+PC9nPgo8ZyB0cmFuc2Zvcm09InRyYW5zbGF0ZSgxOTQsMTA2NykiPjx1c2UgeGxpbms6aHJlZj0iI3JlY3QtMCIvPjwvZz4KPGcgdHJhbnNmb3JtPSJ0cmFuc2xhdGUoMzg4LDEwNjcpIj48dXNlIHhsaW5rOmhyZWY9IiNlbXB0eS0wIi8+PC9nPgo8ZyB0cmFuc2Zvcm09InRyYW5zbGF0ZSg2NzksMTA2NykiPjx1c2UgeGxpbms6aHJlZj0iI2VtcHR5LTAiLz48L2c+CjxnIHRyYW5zZm9ybT0idHJhbnNsYXRlKDg3MywxMDY3KSI+PHVzZSB4bGluazpocmVmPSIjbl9yYi0wIi8+PC9nPgo8ZyB0cmFuc2Zvcm09InRyYW5zbGF0ZSg5NzAsMTA2NykiPjx1c2UgeGxpbms6aHJlZj0iI3JiLTAiLz48L2c+CjxnIHRyYW5zZm9ybT0idHJhbnNsYXRlKDEwNjcsMTA2NykiPjx1c2UgeGxpbms6aHJlZj0iI3JlY3QtMCIvPjwvZz4KPGcgdHJhbnNmb3JtPSJ0cmFuc2xhdGUoMTM1OCwxMDY3KSI+PHVzZSB4bGluazpocmVmPSIjdC0wIi8+PC9nPgo8ZyB0cmFuc2Zvcm09InRyYW5zbGF0ZSgyMjMxLDEwNjcpIj48dXNlIHhsaW5rOmhyZWY9IiNydC0wIi8+PC9nPgo8ZyB0cmFuc2Zvcm09InRyYW5zbGF0ZSgyMzI4LDEwNjcpIj48dXNlIHhsaW5rOmhyZWY9IiNyZWN0LTAiLz48L2c+CjxnIHRyYW5zZm9ybT0idHJhbnNsYXRlKDI0MjUsMTA2NykiPjx1c2UgeGxpbms6aHJlZj0iI25fcmItMCIvPjwvZz4KPGcgdHJhbnNmb3JtPSJ0cmFuc2xhdGUoMjUyMiwxMDY3KSI+PHVzZSB4bGluazpocmVmPSIjcmVjdC0wIi8+PC9nPgo8ZyB0cmFuc2Zvcm09InRyYW5zbGF0ZSgyNzE2LDEwNjcpIj48dXNlIHhsaW5rOmhyZWY9IiN0LTAiLz48L2c+CjxnIHRyYW5zZm9ybT0idHJhbnNsYXRlKDMxMDQsMTA2NykiPjx1c2UgeGxpbms6aHJlZj0iI3ItMCIvPjwvZz4KPGcgdHJhbnNmb3JtPSJ0cmFuc2xhdGUoMzIwMSwxMDY3KSI+PHVzZSB4bGluazpocmVmPSIjcmVjdC0wIi8+PC9nPgo8ZyB0cmFuc2Zvcm09InRyYW5zbGF0ZSgzMzk1LDEwNjcpIj48dXNlIHhsaW5rOmhyZWY9IiNyLTAiLz48L2c+CjxnIHRyYW5zZm9ybT0idHJhbnNsYXRlKDM0OTIsMTA2NykiPjx1c2UgeGxpbms6aHJlZj0iI3JlY3QtMCIvPjwvZz4KPGcgdHJhbnNmb3JtPSJ0cmFuc2xhdGUoMzg4MCwxMDY3KSI+PHVzZSB4bGluazpocmVmPSIjcnQtMCIvPjwvZz4KPGcgdHJhbnNmb3JtPSJ0cmFuc2xhdGUoMzk3NywxMDY3KSI+PHVzZSB4bGluazpocmVmPSIjcmVjdC0wIi8+PC9nPgo8ZyB0cmFuc2Zvcm09InRyYW5zbGF0ZSg0MDc0LDEwNjcpIj48dXNlIHhsaW5rOmhyZWY9IiNsYi0wIi8+PC9nPgo8ZyB0cmFuc2Zvcm09InRyYW5zbGF0ZSg0NTU5LDEwNjcpIj48dXNlIHhsaW5rOmhyZWY9IiN0LTAiLz48L2c+CjxnIHRyYW5zZm9ybT0idHJhbnNsYXRlKDAsMTE2NCkiPjx1c2UgeGxpbms6aHJlZj0iI2VtcHR5LTAiLz48L2c+CjxnIHRyYW5zZm9ybT0idHJhbnNsYXRlKDE5NCwxMTY0KSI+PHVzZSB4bGluazpocmVmPSIjdC0wIi8+PC9nPgo8ZyB0cmFuc2Zvcm09InRyYW5zbGF0ZSg0ODUsMTE2NCkiPjx1c2UgeGxpbms6aHJlZj0iI3ItMCIvPjwvZz4KPGcgdHJhbnNmb3JtPSJ0cmFuc2xhdGUoNTgyLDExNjQpIj48dXNlIHhsaW5rOmhyZWY9IiNsLTAiLz48L2c+CjxnIHRyYW5zZm9ybT0idHJhbnNsYXRlKDg3MywxMTY0KSI+PHVzZSB4bGluazpocmVmPSIjcmItMCIvPjwvZz4KPGcgdHJhbnNmb3JtPSJ0cmFuc2xhdGUoOTcwLDExNjQpIj48dXNlIHhsaW5rOmhyZWY9IiNyZWN0LTAiLz48L2c+CjxnIHRyYW5zZm9ybT0idHJhbnNsYXRlKDEwNjcsMTE2NCkiPjx1c2UgeGxpbms6aHJlZj0iI3JlY3QtMCIvPjwvZz4KPGcgdHJhbnNmb3JtPSJ0cmFuc2xhdGUoMTE2NCwxMTY0KSI+PHVzZSB4bGluazpocmVmPSIjcmVjdC0wIi8+PC9nPgo8ZyB0cmFuc2Zvcm09InRyYW5zbGF0ZSgxMjYxLDExNjQpIj48dXNlIHhsaW5rOmhyZWY9IiNsLTAiLz48L2c+CjxnIHRyYW5zZm9ybT0idHJhbnNsYXRlKDE2NDksMTE2NCkiPjx1c2UgeGxpbms6aHJlZj0iI2ItMCIvPjwvZz4KPGcgdHJhbnNmb3JtPSJ0cmFuc2xhdGUoMTg0MywxMTY0KSI+PHVzZSB4bGluazpocmVmPSIjbl9yYi0wIi8+PC9nPgo8ZyB0cmFuc2Zvcm09InRyYW5zbGF0ZSgxOTQwLDExNjQpIj48dXNlIHhsaW5rOmhyZWY9IiNyYi0wIi8+PC9nPgo8ZyB0cmFuc2Zvcm09InRyYW5zbGF0ZSgyMDM3LDExNjQpIj48dXNlIHhsaW5rOmhyZWY9IiNsLTAiLz48L2c+CjxnIHRyYW5zZm9ybT0idHJhbnNsYXRlKDIzMjgsMTE2NCkiPjx1c2UgeGxpbms6aHJlZj0iI3JlY3QtMCIvPjwvZz4KPGcgdHJhbnNmb3JtPSJ0cmFuc2xhdGUoMjQyNSwxMTY0KSI+PHVzZSB4bGluazpocmVmPSIjcmVjdC0wIi8+PC9nPgo8ZyB0cmFuc2Zvcm09InRyYW5zbGF0ZSgyNTIyLDExNjQpIj48dXNlIHhsaW5rOmhyZWY9IiNyZWN0LTAiLz48L2c+CjxnIHRyYW5zZm9ybT0idHJhbnNsYXRlKDI4MTMsMTE2NCkiPjx1c2UgeGxpbms6aHJlZj0iI2VtcHR5LTAiLz48L2c+CjxnIHRyYW5zZm9ybT0idHJhbnNsYXRlKDMyMDEsMTE2NCkiPjx1c2UgeGxpbms6aHJlZj0iI3J0LTAiLz48L2c+CjxnIHRyYW5zZm9ybT0idHJhbnNsYXRlKDMyOTgsMTE2NCkiPjx1c2UgeGxpbms6aHJlZj0iI2xiLTAiLz48L2c+CjxnIHRyYW5zZm9ybT0idHJhbnNsYXRlKDM0OTIsMTE2NCkiPjx1c2UgeGxpbms6aHJlZj0iI3QtMCIvPjwvZz4KPGcgdHJhbnNmb3JtPSJ0cmFuc2xhdGUoMzY4NiwxMTY0KSI+PHVzZSB4bGluazpocmVmPSIjZW1wdHktMCIvPjwvZz4KPGcgdHJhbnNmb3JtPSJ0cmFuc2xhdGUoMzk3NywxMTY0KSI+PHVzZSB4bGluazpocmVmPSIjcnQtMCIvPjwvZz4KPGcgdHJhbnNmb3JtPSJ0cmFuc2xhdGUoNDA3NCwxMTY0KSI+PHVzZSB4bGluazpocmVmPSIjbHQtMCIvPjwvZz4KPGcgdHJhbnNmb3JtPSJ0cmFuc2xhdGUoNDI2OCwxMTY0KSI+PHVzZSB4bGluazpocmVmPSIjZW1wdHktMCIvPjwvZz4KPGcgdHJhbnNmb3JtPSJ0cmFuc2xhdGUoMzg4LDEyNjEpIj48dXNlIHhsaW5rOmhyZWY9IiNlbXB0eS0wIi8+PC9nPgo8ZyB0cmFuc2Zvcm09InRyYW5zbGF0ZSg4NzMsMTI2MSkiPjx1c2UgeGxpbms6aHJlZj0iI3J0LTAiLz48L2c+CjxnIHRyYW5zZm9ybT0idHJhbnNsYXRlKDk3MCwxMjYxKSI+PHVzZSB4bGluazpocmVmPSIjcmVjdC0wIi8+PC9nPgo8ZyB0cmFuc2Zvcm09InRyYW5zbGF0ZSgxMDY3LDEyNjEpIj48dXNlIHhsaW5rOmhyZWY9IiNyZWN0LTAiLz48L2c+CjxnIHRyYW5zZm9ybT0idHJhbnNsYXRlKDExNjQsMTI2MSkiPjx1c2UgeGxpbms6aHJlZj0iI2x0LTAiLz48L2c+CjxnIHRyYW5zZm9ybT0idHJhbnNsYXRlKDEyNjEsMTI2MSkiPjx1c2UgeGxpbms6aHJlZj0iI25fcmItMCIvPjwvZz4KPGcgdHJhbnNmb3JtPSJ0cmFuc2xhdGUoMTM1OCwxMjYxKSI+PHVzZSB4bGluazpocmVmPSIjYi0wIi8+PC9nPgo8ZyB0cmFuc2Zvcm09InRyYW5zbGF0ZSgxNjQ5LDEyNjEpIj48dXNlIHhsaW5rOmhyZWY9IiNyZWN0LTAiLz48L2c+CjxnIHRyYW5zZm9ybT0idHJhbnNsYXRlKDE3NDYsMTI2MSkiPjx1c2UgeGxpbms6aHJlZj0iI25fcmItMCIvPjwvZz4KPGcgdHJhbnNmb3JtPSJ0cmFuc2xhdGUoMTg0MywxMjYxKSI+PHVzZSB4bGluazpocmVmPSIjcmItMCIvPjwvZz4KPGcgdHJhbnNmb3JtPSJ0cmFuc2xhdGUoMTk0MCwxMjYxKSI+PHVzZSB4bGluazpocmVmPSIjcmVjdC0wIi8+PC9nPgo8ZyB0cmFuc2Zvcm09InRyYW5zbGF0ZSgyMTM0LDEyNjEpIj48dXNlIHhsaW5rOmhyZWY9IiNlbXB0eS0wIi8+PC9nPgo8ZyB0cmFuc2Zvcm09InRyYW5zbGF0ZSgyMzI4LDEyNjEpIj48dXNlIHhsaW5rOmhyZWY9IiN0LTAiLz48L2c+CjxnIHRyYW5zZm9ybT0idHJhbnNsYXRlKDI1MjIsMTI2MSkiPjx1c2UgeGxpbms6aHJlZj0iI3JlY3QtMCIvPjwvZz4KPGcgdHJhbnNmb3JtPSJ0cmFuc2xhdGUoMjYxOSwxMjYxKSI+PHVzZSB4bGluazpocmVmPSIjcmVjdC0wIi8+PC9nPgo8ZyB0cmFuc2Zvcm09InRyYW5zbGF0ZSgyNzE2LDEyNjEpIj48dXNlIHhsaW5rOmhyZWY9IiNsYi0wIi8+PC9nPgo8ZyB0cmFuc2Zvcm09InRyYW5zbGF0ZSgzMDA3LDEyNjEpIj48dXNlIHhsaW5rOmhyZWY9IiNyLTAiLz48L2c+CjxnIHRyYW5zZm9ybT0idHJhbnNsYXRlKDMxMDQsMTI2MSkiPjx1c2UgeGxpbms6aHJlZj0iI2wtMCIvPjwvZz4KPGcgdHJhbnNmb3JtPSJ0cmFuc2xhdGUoMzI5OCwxMjYxKSI+PHVzZSB4bGluazpocmVmPSIjcnQtMCIvPjwvZz4KPGcgdHJhbnNmb3JtPSJ0cmFuc2xhdGUoMzM5NSwxMjYxKSI+PHVzZSB4bGluazpocmVmPSIjbC0wIi8+PC9nPgo8ZyB0cmFuc2Zvcm09InRyYW5zbGF0ZSgzNTg5LDEyNjEpIj48dXNlIHhsaW5rOmhyZWY9IiNlbXB0eS0wIi8+PC9nPgo8ZyB0cmFuc2Zvcm09InRyYW5zbGF0ZSgzNzgzLDEyNjEpIj48dXNlIHhsaW5rOmhyZWY9IiNyLTAiLz48L2c+CjxnIHRyYW5zZm9ybT0idHJhbnNsYXRlKDM4ODAsMTI2MSkiPjx1c2UgeGxpbms6aHJlZj0iI2wtMCIvPjwvZz4KPGcgdHJhbnNmb3JtPSJ0cmFuc2xhdGUoNDE3MSwxMjYxKSI+PHVzZSB4bGluazpocmVmPSIjYi0wIi8+PC9nPgo8ZyB0cmFuc2Zvcm09InRyYW5zbGF0ZSg0NTU5LDEyNjEpIj48dXNlIHhsaW5rOmhyZWY9IiNyLTAiLz48L2c+CjxnIHRyYW5zZm9ybT0idHJhbnNsYXRlKDQ2NTYsMTI2MSkiPjx1c2UgeGxpbms6aHJlZj0iI2xiLTAiLz48L2c+CjxnIHRyYW5zZm9ybT0idHJhbnNsYXRlKDAsMTM1OCkiPjx1c2UgeGxpbms6aHJlZj0iI25fcmItMCIvPjwvZz4KPGcgdHJhbnNmb3JtPSJ0cmFuc2xhdGUoOTcsMTM1OCkiPjx1c2UgeGxpbms6aHJlZj0iI2ItMCIvPjwvZz4KPGcgdHJhbnNmb3JtPSJ0cmFuc2xhdGUoMjkxLDEzNTgpIj48dXNlIHhsaW5rOmhyZWY9IiNlbXB0eS0wIi8+PC9nPgo8ZyB0cmFuc2Zvcm09InRyYW5zbGF0ZSg1ODIsMTM1OCkiPjx1c2UgeGxpbms6aHJlZj0iI2VtcHR5LTAiLz48L2c+CjxnIHRyYW5zZm9ybT0idHJhbnNsYXRlKDc3NiwxMzU4KSI+PHVzZSB4bGluazpocmVmPSIjYi0wIi8+PC9nPgo8ZyB0cmFuc2Zvcm09InRyYW5zbGF0ZSgxMDY3LDEzNTgpIj48dXNlIHhsaW5rOmhyZWY9IiNyZWN0LTAiLz48L2c+CjxnIHRyYW5zZm9ybT0idHJhbnNsYXRlKDEyNjEsMTM1OCkiPjx1c2UgeGxpbms6aHJlZj0iI3ItMCIvPjwvZz4KPGcgdHJhbnNmb3JtPSJ0cmFuc2xhdGUoMTM1OCwxMzU4KSI+PHVzZSB4bGluazpocmVmPSIjbHQtMCIvPjwvZz4KPGcgdHJhbnNmb3JtPSJ0cmFuc2xhdGUoMTY0OSwxMzU4KSI+PHVzZSB4bGluazpocmVmPSIjcmVjdC0wIi8+PC9nPgo8ZyB0cmFuc2Zvcm09InRyYW5zbGF0ZSgxNzQ2LDEzNTgpIj48dXNlIHhsaW5rOmhyZWY9IiNyZWN0LTAiLz48L2c+CjxnIHRyYW5zZm9ybT0idHJhbnNsYXRlKDE4NDMsMTM1OCkiPjx1c2UgeGxpbms6aHJlZj0iI3JlY3QtMCIvPjwvZz4KPGcgdHJhbnNmb3JtPSJ0cmFuc2xhdGUoMTk0MCwxMzU4KSI+PHVzZSB4bGluazpocmVmPSIjcmVjdC0wIi8+PC9nPgo8ZyB0cmFuc2Zvcm09InRyYW5zbGF0ZSgyMDM3LDEzNTgpIj48dXNlIHhsaW5rOmhyZWY9IiNsYi0wIi8+PC9nPgo8ZyB0cmFuc2Zvcm09InRyYW5zbGF0ZSgyMjMxLDEzNTgpIj48dXNlIHhsaW5rOmhyZWY9IiNiLTAiLz48L2c+CjxnIHRyYW5zZm9ybT0idHJhbnNsYXRlKDI1MjIsMTM1OCkiPjx1c2UgeGxpbms6aHJlZj0iI3JlY3QtMCIvPjwvZz4KPGcgdHJhbnNmb3JtPSJ0cmFuc2xhdGUoMjcxNiwxMzU4KSI+PHVzZSB4bGluazpocmVmPSIjcmVjdC0wIi8+PC9nPgo8ZyB0cmFuc2Zvcm09InRyYW5zbGF0ZSgzMjAxLDEzNTgpIj48dXNlIHhsaW5rOmhyZWY9IiNlbXB0eS0wIi8+PC9nPgo8ZyB0cmFuc2Zvcm09InRyYW5zbGF0ZSgzNjg2LDEzNTgpIj48dXNlIHhsaW5rOmhyZWY9IiNiLTAiLz48L2c+CjxnIHRyYW5zZm9ybT0idHJhbnNsYXRlKDQxNzEsMTM1OCkiPjx1c2UgeGxpbms6aHJlZj0iI3J0LTAiLz48L2c+CjxnIHRyYW5zZm9ybT0idHJhbnNsYXRlKDQyNjgsMTM1OCkiPjx1c2UgeGxpbms6aHJlZj0iI2xiLTAiLz48L2c+CjxnIHRyYW5zZm9ybT0idHJhbnNsYXRlKDQ2NTYsMTM1OCkiPjx1c2UgeGxpbms6aHJlZj0iI3JlY3QtMCIvPjwvZz4KPGcgdHJhbnNmb3JtPSJ0cmFuc2xhdGUoMCwxNDU1KSI+PHVzZSB4bGluazpocmVmPSIjcmItMCIvPjwvZz4KPGcgdHJhbnNmb3JtPSJ0cmFuc2xhdGUoOTcsMTQ1NSkiPjx1c2UgeGxpbms6aHJlZj0iI2x0LTAiLz48L2c+CjxnIHRyYW5zZm9ybT0idHJhbnNsYXRlKDM4OCwxNDU1KSI+PHVzZSB4bGluazpocmVmPSIjci0wIi8+PC9nPgo8ZyB0cmFuc2Zvcm09InRyYW5zbGF0ZSg0ODUsMTQ1NSkiPjx1c2UgeGxpbms6aHJlZj0iI2xiLTAiLz48L2c+CjxnIHRyYW5zZm9ybT0idHJhbnNsYXRlKDc3NiwxNDU1KSI+PHVzZSB4bGluazpocmVmPSIjcmVjdC0wIi8+PC9nPgo8ZyB0cmFuc2Zvcm09InRyYW5zbGF0ZSg4NzMsMTQ1NSkiPjx1c2UgeGxpbms6aHJlZj0iI2wtMCIvPjwvZz4KPGcgdHJhbnNmb3JtPSJ0cmFuc2xhdGUoMTA2NywxNDU1KSI+PHVzZSB4bGluazpocmVmPSIjdC0wIi8+PC9nPgo8ZyB0cmFuc2Zvcm09InRyYW5zbGF0ZSgxNTUyLDE0NTUpIj48dXNlIHhsaW5rOmhyZWY9IiNuX3JiLTAiLz48L2c+CjxnIHRyYW5zZm9ybT0idHJhbnNsYXRlKDE2NDksMTQ1NSkiPjx1c2UgeGxpbms6aHJlZj0iI3JlY3QtMCIvPjwvZz4KPGcgdHJhbnNmb3JtPSJ0cmFuc2xhdGUoMTc0NiwxNDU1KSI+PHVzZSB4bGluazpocmVmPSIjbHQtMCIvPjwvZz4KPGcgdHJhbnNmb3JtPSJ0cmFuc2xhdGUoMTk0MCwxNDU1KSI+PHVzZSB4bGluazpocmVmPSIjcnQtMCIvPjwvZz4KPGcgdHJhbnNmb3JtPSJ0cmFuc2xhdGUoMjAzNywxNDU1KSI+PHVzZSB4bGluazpocmVmPSIjcmVjdC0wIi8+PC9nPgo8ZyB0cmFuc2Zvcm09InRyYW5zbGF0ZSgyMjMxLDE0NTUpIj48dXNlIHhsaW5rOmhyZWY9IiNydC0wIi8+PC9nPgo8ZyB0cmFuc2Zvcm09InRyYW5zbGF0ZSgyMzI4LDE0NTUpIj48dXNlIHhsaW5rOmhyZWY9IiNsLTAiLz48L2c+CjxnIHRyYW5zZm9ybT0idHJhbnNsYXRlKDI1MjIsMTQ1NSkiPjx1c2UgeGxpbms6aHJlZj0iI3J0LTAiLz48L2c+CjxnIHRyYW5zZm9ybT0idHJhbnNsYXRlKDI2MTksMTQ1NSkiPjx1c2UgeGxpbms6aHJlZj0iI3JlY3QtMCIvPjwvZz4KPGcgdHJhbnNmb3JtPSJ0cmFuc2xhdGUoMjcxNiwxNDU1KSI+PHVzZSB4bGluazpocmVmPSIjcmVjdC0wIi8+PC9nPgo8ZyB0cmFuc2Zvcm09InRyYW5zbGF0ZSgyODEzLDE0NTUpIj48dXNlIHhsaW5rOmhyZWY9IiNyZWN0LTAiLz48L2c+CjxnIHRyYW5zZm9ybT0idHJhbnNsYXRlKDI5MTAsMTQ1NSkiPjx1c2UgeGxpbms6aHJlZj0iI3JlY3QtMCIvPjwvZz4KPGcgdHJhbnNmb3JtPSJ0cmFuc2xhdGUoMzAwNywxNDU1KSI+PHVzZSB4bGluazpocmVmPSIjbC0wIi8+PC9nPgo8ZyB0cmFuc2Zvcm09InRyYW5zbGF0ZSgzMjk4LDE0NTUpIj48dXNlIHhsaW5rOmhyZWY9IiNiLTAiLz48L2c+CjxnIHRyYW5zZm9ybT0idHJhbnNsYXRlKDMzOTUsMTQ1NSkiPjx1c2UgeGxpbms6aHJlZj0iI25fcmItMCIvPjwvZz4KPGcgdHJhbnNmb3JtPSJ0cmFuc2xhdGUoMzQ5MiwxNDU1KSI+PHVzZSB4bGluazpocmVmPSIjYi0wIi8+PC9nPgo8ZyB0cmFuc2Zvcm09InRyYW5zbGF0ZSgzNjg2LDE0NTUpIj48dXNlIHhsaW5rOmhyZWY9IiNydC0wIi8+PC9nPgo8ZyB0cmFuc2Zvcm09InRyYW5zbGF0ZSgzNzgzLDE0NTUpIj48dXNlIHhsaW5rOmhyZWY9IiNyZWN0LTAiLz48L2c+CjxnIHRyYW5zZm9ybT0idHJhbnNsYXRlKDM4ODAsMTQ1NSkiPjx1c2UgeGxpbms6aHJlZj0iI3JlY3QtMCIvPjwvZz4KPGcgdHJhbnNmb3JtPSJ0cmFuc2xhdGUoMzk3NywxNDU1KSI+PHVzZSB4bGluazpocmVmPSIjbGItMCIvPjwvZz4KPGcgdHJhbnNmb3JtPSJ0cmFuc2xhdGUoNDI2OCwxNDU1KSI+PHVzZSB4bGluazpocmVmPSIjcmVjdC0wIi8+PC9nPgo8ZyB0cmFuc2Zvcm09InRyYW5zbGF0ZSg0NDYyLDE0NTUpIj48dXNlIHhsaW5rOmhyZWY9IiNlbXB0eS0wIi8+PC9nPgo8ZyB0cmFuc2Zvcm09InRyYW5zbGF0ZSg0NjU2LDE0NTUpIj48dXNlIHhsaW5rOmhyZWY9IiN0LTAiLz48L2c+CjxnIHRyYW5zZm9ybT0idHJhbnNsYXRlKDAsMTU1MikiPjx1c2UgeGxpbms6aHJlZj0iI3JlY3QtMCIvPjwvZz4KPGcgdHJhbnNmb3JtPSJ0cmFuc2xhdGUoMTk0LDE1NTIpIj48dXNlIHhsaW5rOmhyZWY9IiNlbXB0eS0wIi8+PC9nPgo8ZyB0cmFuc2Zvcm09InRyYW5zbGF0ZSg0ODUsMTU1MikiPjx1c2UgeGxpbms6aHJlZj0iI3J0LTAiLz48L2c+CjxnIHRyYW5zZm9ybT0idHJhbnNsYXRlKDU4MiwxNTUyKSI+PHVzZSB4bGluazpocmVmPSIjbC0wIi8+PC9nPgo8ZyB0cmFuc2Zvcm09InRyYW5zbGF0ZSg3NzYsMTU1MikiPjx1c2UgeGxpbms6aHJlZj0iI3QtMCIvPjwvZz4KPGcgdHJhbnNmb3JtPSJ0cmFuc2xhdGUoMTE2NCwxNTUyKSI+PHVzZSB4bGluazpocmVmPSIjZW1wdHktMCIvPjwvZz4KPGcgdHJhbnNmb3JtPSJ0cmFuc2xhdGUoMTU1MiwxNTUyKSI+PHVzZSB4bGluazpocmVmPSIjci0wIi8+PC9nPgo8ZyB0cmFuc2Zvcm09InRyYW5zbGF0ZSgxNjQ5LDE1NTIpIj48dXNlIHhsaW5rOmhyZWY9IiNsdC0wIi8+PC9nPgo8ZyB0cmFuc2Zvcm09InRyYW5zbGF0ZSgxNzQ2LDE1NTIpIj48dXNlIHhsaW5rOmhyZWY9IiNuX3JiLTAiLz48L2c+CjxnIHRyYW5zZm9ybT0idHJhbnNsYXRlKDE4NDMsMTU1MikiPjx1c2UgeGxpbms6aHJlZj0iI2ItMCIvPjwvZz4KPGcgdHJhbnNmb3JtPSJ0cmFuc2xhdGUoMTk0MCwxNTUyKSI+PHVzZSB4bGluazpocmVmPSIjbl9yYi0wIi8+PC9nPgo8ZyB0cmFuc2Zvcm09InRyYW5zbGF0ZSgyMDM3LDE1NTIpIj48dXNlIHhsaW5rOmhyZWY9IiNyZWN0LTAiLz48L2c+CjxnIHRyYW5zZm9ybT0idHJhbnNsYXRlKDI2MTksMTU1MikiPjx1c2UgeGxpbms6aHJlZj0iI3QtMCIvPjwvZz4KPGcgdHJhbnNmb3JtPSJ0cmFuc2xhdGUoMjkxMCwxNTUyKSI+PHVzZSB4bGluazpocmVmPSIjdC0wIi8+PC9nPgo8ZyB0cmFuc2Zvcm09InRyYW5zbGF0ZSgzMTA0LDE1NTIpIj48dXNlIHhsaW5rOmhyZWY9IiNiLTAiLz48L2c+CjxnIHRyYW5zZm9ybT0idHJhbnNsYXRlKDMyOTgsMTU1MikiPjx1c2UgeGxpbms6aHJlZj0iI3JlY3QtMCIvPjwvZz4KPGcgdHJhbnNmb3JtPSJ0cmFuc2xhdGUoMzM5NSwxNTUyKSI+PHVzZSB4bGluazpocmVmPSIjcmVjdC0wIi8+PC9nPgo8ZyB0cmFuc2Zvcm09InRyYW5zbGF0ZSgzNDkyLDE1NTIpIj48dXNlIHhsaW5rOmhyZWY9IiNyZWN0LTAiLz48L2c+CjxnIHRyYW5zZm9ybT0idHJhbnNsYXRlKDM1ODksMTU1MikiPjx1c2UgeGxpbms6aHJlZj0iI2wtMCIvPjwvZz4KPGcgdHJhbnNmb3JtPSJ0cmFuc2xhdGUoMzc4MywxNTUyKSI+PHVzZSB4bGluazpocmVmPSIjcmVjdC0wIi8+PC9nPgo8ZyB0cmFuc2Zvcm09InRyYW5zbGF0ZSgzOTc3LDE1NTIpIj48dXNlIHhsaW5rOmhyZWY9IiNydC0wIi8+PC9nPgo8ZyB0cmFuc2Zvcm09InRyYW5zbGF0ZSg0MDc0LDE1NTIpIj48dXNlIHhsaW5rOmhyZWY9IiNsLTAiLz48L2c+CjxnIHRyYW5zZm9ybT0idHJhbnNsYXRlKDQyNjgsMTU1MikiPjx1c2UgeGxpbms6aHJlZj0iI3QtMCIvPjwvZz4KPGcgdHJhbnNmb3JtPSJ0cmFuc2xhdGUoNDU1OSwxNTUyKSI+PHVzZSB4bGluazpocmVmPSIjZW1wdHktMCIvPjwvZz4KPGcgdHJhbnNmb3JtPSJ0cmFuc2xhdGUoMCwxNjQ5KSI+PHVzZSB4bGluazpocmVmPSIjcnQtMCIvPjwvZz4KPGcgdHJhbnNmb3JtPSJ0cmFuc2xhdGUoOTcsMTY0OSkiPjx1c2UgeGxpbms6aHJlZj0iI2wtMCIvPjwvZz4KPGcgdHJhbnNmb3JtPSJ0cmFuc2xhdGUoMjkxLDE2NDkpIj48dXNlIHhsaW5rOmhyZWY9IiNyLTAiLz48L2c+CjxnIHRyYW5zZm9ybT0idHJhbnNsYXRlKDM4OCwxNjQ5KSI+PHVzZSB4bGluazpocmVmPSIjbGItMCIvPjwvZz4KPGcgdHJhbnNmb3JtPSJ0cmFuc2xhdGUoNzc2LDE2NDkpIj48dXNlIHhsaW5rOmhyZWY9IiNuX3JiLTAiLz48L2c+CjxnIHRyYW5zZm9ybT0idHJhbnNsYXRlKDg3MywxNjQ5KSI+PHVzZSB4bGluazpocmVmPSIjcmItMCIvPjwvZz4KPGcgdHJhbnNmb3JtPSJ0cmFuc2xhdGUoOTcwLDE2NDkpIj48dXNlIHhsaW5rOmhyZWY9IiNyZWN0LTAiLz48L2c+CjxnIHRyYW5zZm9ybT0idHJhbnNsYXRlKDEwNjcsMTY0OSkiPjx1c2UgeGxpbms6aHJlZj0iI2wtMCIvPjwvZz4KPGcgdHJhbnNmb3JtPSJ0cmFuc2xhdGUoMTM1OCwxNjQ5KSI+PHVzZSB4bGluazpocmVmPSIjbl9yYi0wIi8+PC9nPgo8ZyB0cmFuc2Zvcm09InRyYW5zbGF0ZSgxNDU1LDE2NDkpIj48dXNlIHhsaW5rOmhyZWY9IiNiLTAiLz48L2c+CjxnIHRyYW5zZm9ybT0idHJhbnNsYXRlKDE3NDYsMTY0OSkiPjx1c2UgeGxpbms6aHJlZj0iI3JiLTAiLz48L2c+CjxnIHRyYW5zZm9ybT0idHJhbnNsYXRlKDE4NDMsMTY0OSkiPjx1c2UgeGxpbms6aHJlZj0iI3JlY3QtMCIvPjwvZz4KPGcgdHJhbnNmb3JtPSJ0cmFuc2xhdGUoMTk0MCwxNjQ5KSI+PHVzZSB4bGluazpocmVmPSIjcmVjdC0wIi8+PC9nPgo8ZyB0cmFuc2Zvcm09InRyYW5zbGF0ZSgyMDM3LDE2NDkpIj48dXNlIHhsaW5rOmhyZWY9IiNsdC0wIi8+PC9nPgo8ZyB0cmFuc2Zvcm09InRyYW5zbGF0ZSgyNDI1LDE2NDkpIj48dXNlIHhsaW5rOmhyZWY9IiNlbXB0eS0wIi8+PC9nPgo8ZyB0cmFuc2Zvcm09InRyYW5zbGF0ZSgyNjE5LDE2NDkpIj48dXNlIHhsaW5rOmhyZWY9IiNuX3JiLTAiLz48L2c+CjxnIHRyYW5zZm9ybT0idHJhbnNsYXRlKDI3MTYsMTY0OSkiPjx1c2UgeGxpbms6aHJlZj0iI3JiLTAiLz48L2c+CjxnIHRyYW5zZm9ybT0idHJhbnNsYXRlKDI4MTMsMTY0OSkiPjx1c2UgeGxpbms6aHJlZj0iI2wtMCIvPjwvZz4KPGcgdHJhbnNmb3JtPSJ0cmFuc2xhdGUoMzEwNCwxNjQ5KSI+PHVzZSB4bGluazpocmVmPSIjdC0wIi8+PC9nPgo8ZyB0cmFuc2Zvcm09InRyYW5zbGF0ZSgzMjk4LDE2NDkpIj48dXNlIHhsaW5rOmhyZWY9IiNyZWN0LTAiLz48L2c+CjxnIHRyYW5zZm9ybT0idHJhbnNsYXRlKDM0OTIsMTY0OSkiPjx1c2UgeGxpbms6aHJlZj0iI3QtMCIvPjwvZz4KPGcgdHJhbnNmb3JtPSJ0cmFuc2xhdGUoMzY4NiwxNjQ5KSI+PHVzZSB4bGluazpocmVmPSIjbl9yYi0wIi8+PC9nPgo8ZyB0cmFuc2Zvcm09InRyYW5zbGF0ZSgzNzgzLDE2NDkpIj48dXNlIHhsaW5rOmhyZWY9IiNyZWN0LTAiLz48L2c+CjxnIHRyYW5zZm9ybT0idHJhbnNsYXRlKDQxNzEsMTY0OSkiPjx1c2UgeGxpbms6aHJlZj0iI2VtcHR5LTAiLz48L2c+CjxnIHRyYW5zZm9ybT0idHJhbnNsYXRlKDQzNjUsMTY0OSkiPjx1c2UgeGxpbms6aHJlZj0iI3ItMCIvPjwvZz4KPGcgdHJhbnNmb3JtPSJ0cmFuc2xhdGUoNDQ2MiwxNjQ5KSI+PHVzZSB4bGluazpocmVmPSIjbGItMCIvPjwvZz4KPGcgdHJhbnNmb3JtPSJ0cmFuc2xhdGUoNDU1OSwxNjQ5KSI+PHVzZSB4bGluazpocmVmPSIjbl9yYi0wIi8+PC9nPgo8ZyB0cmFuc2Zvcm09InRyYW5zbGF0ZSg0NjU2LDE2NDkpIj48dXNlIHhsaW5rOmhyZWY9IiNiLTAiLz48L2c+CjxnIHRyYW5zZm9ybT0idHJhbnNsYXRlKDM4OCwxNzQ2KSI+PHVzZSB4bGluazpocmVmPSIjcnQtMCIvPjwvZz4KPGcgdHJhbnNmb3JtPSJ0cmFuc2xhdGUoNDg1LDE3NDYpIj48dXNlIHhsaW5rOmhyZWY9IiNyZWN0LTAiLz48L2c+CjxnIHRyYW5zZm9ybT0idHJhbnNsYXRlKDU4MiwxNzQ2KSI+PHVzZSB4bGluazpocmVmPSIjbC0wIi8+PC9nPgo8ZyB0cmFuc2Zvcm09InRyYW5zbGF0ZSg3NzYsMTc0NikiPjx1c2UgeGxpbms6aHJlZj0iI3ItMCIvPjwvZz4KPGcgdHJhbnNmb3JtPSJ0cmFuc2xhdGUoODczLDE3NDYpIj48dXNlIHhsaW5rOmhyZWY9IiNyZWN0LTAiLz48L2c+CjxnIHRyYW5zZm9ybT0idHJhbnNsYXRlKDExNjQsMTc0NikiPjx1c2UgeGxpbms6aHJlZj0iI3ItMCIvPjwvZz4KPGcgdHJhbnNmb3JtPSJ0cmFuc2xhdGUoMTI2MSwxNzQ2KSI+PHVzZSB4bGluazpocmVmPSIjcmVjdC0wIi8+PC9nPgo8ZyB0cmFuc2Zvcm09InRyYW5zbGF0ZSgxMzU4LDE3NDYpIj48dXNlIHhsaW5rOmhyZWY9IiNyZWN0LTAiLz48L2c+CjxnIHRyYW5zZm9ybT0idHJhbnNsYXRlKDE0NTUsMTc0NikiPjx1c2UgeGxpbms6aHJlZj0iI2x0LTAiLz48L2c+CjxnIHRyYW5zZm9ybT0idHJhbnNsYXRlKDE2NDksMTc0NikiPjx1c2UgeGxpbms6aHJlZj0iI25fcmItMCIvPjwvZz4KPGcgdHJhbnNmb3JtPSJ0cmFuc2xhdGUoMTc0NiwxNzQ2KSI+PHVzZSB4bGluazpocmVmPSIjcmVjdC0wIi8+PC9nPgo8ZyB0cmFuc2Zvcm09InRyYW5zbGF0ZSgxODQzLDE3NDYpIj48dXNlIHhsaW5rOmhyZWY9IiNyZWN0LTAiLz48L2c+CjxnIHRyYW5zZm9ybT0idHJhbnNsYXRlKDE5NDAsMTc0NikiPjx1c2UgeGxpbms6aHJlZj0iI2x0LTAiLz48L2c+CjxnIHRyYW5zZm9ybT0idHJhbnNsYXRlKDIxMzQsMTc0NikiPjx1c2UgeGxpbms6aHJlZj0iI2ItMCIvPjwvZz4KPGcgdHJhbnNmb3JtPSJ0cmFuc2xhdGUoMjYxOSwxNzQ2KSI+PHVzZSB4bGluazpocmVmPSIjci0wIi8+PC9nPgo8ZyB0cmFuc2Zvcm09InRyYW5zbGF0ZSgyNzE2LDE3NDYpIj48dXNlIHhsaW5rOmhyZWY9IiNsdC0wIi8+PC9nPgo8ZyB0cmFuc2Zvcm09InRyYW5zbGF0ZSgzMjAxLDE3NDYpIj48dXNlIHhsaW5rOmhyZWY9IiNuX3JiLTAiLz48L2c+CjxnIHRyYW5zZm9ybT0idHJhbnNsYXRlKDMyOTgsMTc0NikiPjx1c2UgeGxpbms6aHJlZj0iI3JlY3QtMCIvPjwvZz4KPGcgdHJhbnNmb3JtPSJ0cmFuc2xhdGUoMzU4OSwxNzQ2KSI+PHVzZSB4bGluazpocmVmPSIjbl9yYi0wIi8+PC9nPgo8ZyB0cmFuc2Zvcm09InRyYW5zbGF0ZSgzNjg2LDE3NDYpIj48dXNlIHhsaW5rOmhyZWY9IiNyYi0wIi8+PC9nPgo8ZyB0cmFuc2Zvcm09InRyYW5zbGF0ZSgzNzgzLDE3NDYpIj48dXNlIHhsaW5rOmhyZWY9IiNyZWN0LTAiLz48L2c+CjxnIHRyYW5zZm9ybT0idHJhbnNsYXRlKDM4ODAsMTc0NikiPjx1c2UgeGxpbms6aHJlZj0iI3JlY3QtMCIvPjwvZz4KPGcgdHJhbnNmb3JtPSJ0cmFuc2xhdGUoMzk3NywxNzQ2KSI+PHVzZSB4bGluazpocmVmPSIjcmVjdC0wIi8+PC9nPgo8ZyB0cmFuc2Zvcm09InRyYW5zbGF0ZSg0MDc0LDE3NDYpIj48dXNlIHhsaW5rOmhyZWY9IiNsLTAiLz48L2c+CjxnIHRyYW5zZm9ybT0idHJhbnNsYXRlKDQxNzEsMTc0NikiPjx1c2UgeGxpbms6aHJlZj0iI25fcmItMCIvPjwvZz4KPGcgdHJhbnNmb3JtPSJ0cmFuc2xhdGUoNDI2OCwxNzQ2KSI+PHVzZSB4bGluazpocmVmPSIjYi0wIi8+PC9nPgo8ZyB0cmFuc2Zvcm09InRyYW5zbGF0ZSg0NDYyLDE3NDYpIj48dXNlIHhsaW5rOmhyZWY9IiNyZWN0LTAiLz48L2c+CjxnIHRyYW5zZm9ybT0idHJhbnNsYXRlKDQ1NTksMTc0NikiPjx1c2UgeGxpbms6aHJlZj0iI3JlY3QtMCIvPjwvZz4KPGcgdHJhbnNmb3JtPSJ0cmFuc2xhdGUoNDY1NiwxNzQ2KSI+PHVzZSB4bGluazpocmVmPSIjcmVjdC0wIi8+PC9nPgo8ZyB0cmFuc2Zvcm09InRyYW5zbGF0ZSg5NywxODQzKSI+PHVzZSB4bGluazpocmVmPSIjci0wIi8+PC9nPgo8ZyB0cmFuc2Zvcm09InRyYW5zbGF0ZSgxOTQsMTg0MykiPjx1c2UgeGxpbms6aHJlZj0iI2xiLTAiLz48L2c+CjxnIHRyYW5zZm9ybT0idHJhbnNsYXRlKDQ4NSwxODQzKSI+PHVzZSB4bGluazpocmVmPSIjcmVjdC0wIi8+PC9nPgo8ZyB0cmFuc2Zvcm09InRyYW5zbGF0ZSg2NzksMTg0MykiPjx1c2UgeGxpbms6aHJlZj0iI2VtcHR5LTAiLz48L2c+CjxnIHRyYW5zZm9ybT0idHJhbnNsYXRlKDg3MywxODQzKSI+PHVzZSB4bGluazpocmVmPSIjcnQtMCIvPjwvZz4KPGcgdHJhbnNmb3JtPSJ0cmFuc2xhdGUoOTcwLDE4NDMpIj48dXNlIHhsaW5rOmhyZWY9IiNsYi0wIi8+PC9nPgo8ZyB0cmFuc2Zvcm09InRyYW5zbGF0ZSgxMzU4LDE4NDMpIj48dXNlIHhsaW5rOmhyZWY9IiNyZWN0LTAiLz48L2c+CjxnIHRyYW5zZm9ybT0idHJhbnNsYXRlKDE1NTIsMTg0MykiPjx1c2UgeGxpbms6aHJlZj0iI3ItMCIvPjwvZz4KPGcgdHJhbnNmb3JtPSJ0cmFuc2xhdGUoMTY0OSwxODQzKSI+PHVzZSB4bGluazpocmVmPSIjcmVjdC0wIi8+PC9nPgo8ZyB0cmFuc2Zvcm09InRyYW5zbGF0ZSgxNzQ2LDE4NDMpIj48dXNlIHhsaW5rOmhyZWY9IiNyZWN0LTAiLz48L2c+CjxnIHRyYW5zZm9ybT0idHJhbnNsYXRlKDIxMzQsMTg0MykiPjx1c2UgeGxpbms6aHJlZj0iI3J0LTAiLz48L2c+CjxnIHRyYW5zZm9ybT0idHJhbnNsYXRlKDIyMzEsMTg0MykiPjx1c2UgeGxpbms6aHJlZj0iI3JlY3QtMCIvPjwvZz4KPGcgdHJhbnNmb3JtPSJ0cmFuc2xhdGUoMjMyOCwxODQzKSI+PHVzZSB4bGluazpocmVmPSIjcmVjdC0wIi8+PC9nPgo8ZyB0cmFuc2Zvcm09InRyYW5zbGF0ZSgyNDI1LDE4NDMpIj48dXNlIHhsaW5rOmhyZWY9IiNyZWN0LTAiLz48L2c+CjxnIHRyYW5zZm9ybT0idHJhbnNsYXRlKDI1MjIsMTg0MykiPjx1c2UgeGxpbms6aHJlZj0iI2xiLTAiLz48L2c+CjxnIHRyYW5zZm9ybT0idHJhbnNsYXRlKDI5MTAsMTg0MykiPjx1c2UgeGxpbms6aHJlZj0iI2ItMCIvPjwvZz4KPGcgdHJhbnNmb3JtPSJ0cmFuc2xhdGUoMzIwMSwxODQzKSI+PHVzZSB4bGluazpocmVmPSIjci0wIi8+PC9nPgo8ZyB0cmFuc2Zvcm09InRyYW5zbGF0ZSgzMjk4LDE4NDMpIj48dXNlIHhsaW5rOmhyZWY9IiNyZWN0LTAiLz48L2c+CjxnIHRyYW5zZm9ybT0idHJhbnNsYXRlKDMzOTUsMTg0MykiPjx1c2UgeGxpbms6aHJlZj0iI3JlY3QtMCIvPjwvZz4KPGcgdHJhbnNmb3JtPSJ0cmFuc2xhdGUoMzQ5MiwxODQzKSI+PHVzZSB4bGluazpocmVmPSIjcmVjdC0wIi8+PC9nPgo8ZyB0cmFuc2Zvcm09InRyYW5zbGF0ZSgzNTg5LDE4NDMpIj48dXNlIHhsaW5rOmhyZWY9IiNyZWN0LTAiLz48L2c+CjxnIHRyYW5zZm9ybT0idHJhbnNsYXRlKDM2ODYsMTg0MykiPjx1c2UgeGxpbms6aHJlZj0iI3JlY3QtMCIvPjwvZz4KPGcgdHJhbnNmb3JtPSJ0cmFuc2xhdGUoMzc4MywxODQzKSI+PHVzZSB4bGluazpocmVmPSIjcmVjdC0wIi8+PC9nPgo8ZyB0cmFuc2Zvcm09InRyYW5zbGF0ZSgzODgwLDE4NDMpIj48dXNlIHhsaW5rOmhyZWY9IiNyZWN0LTAiLz48L2c+CjxnIHRyYW5zZm9ybT0idHJhbnNsYXRlKDM5NzcsMTg0MykiPjx1c2UgeGxpbms6aHJlZj0iI3JlY3QtMCIvPjwvZz4KPGcgdHJhbnNmb3JtPSJ0cmFuc2xhdGUoNDA3NCwxODQzKSI+PHVzZSB4bGluazpocmVmPSIjbl9yYi0wIi8+PC9nPgo8ZyB0cmFuc2Zvcm09InRyYW5zbGF0ZSg0MTcxLDE4NDMpIj48dXNlIHhsaW5rOmhyZWY9IiNyYi0wIi8+PC9nPgo8ZyB0cmFuc2Zvcm09InRyYW5zbGF0ZSg0MjY4LDE4NDMpIj48dXNlIHhsaW5rOmhyZWY9IiNsdC0wIi8+PC9nPgo8ZyB0cmFuc2Zvcm09InRyYW5zbGF0ZSg0NDYyLDE4NDMpIj48dXNlIHhsaW5rOmhyZWY9IiN0LTAiLz48L2c+CjxnIHRyYW5zZm9ybT0idHJhbnNsYXRlKDQ2NTYsMTg0MykiPjx1c2UgeGxpbms6aHJlZj0iI3JlY3QtMCIvPjwvZz4KPGcgdHJhbnNmb3JtPSJ0cmFuc2xhdGUoMTk0LDE5NDApIj48dXNlIHhsaW5rOmhyZWY9IiNyZWN0LTAiLz48L2c+CjxnIHRyYW5zZm9ybT0idHJhbnNsYXRlKDI5MSwxOTQwKSI+PHVzZSB4bGluazpocmVmPSIjbGItMCIvPjwvZz4KPGcgdHJhbnNmb3JtPSJ0cmFuc2xhdGUoNDg1LDE5NDApIj48dXNlIHhsaW5rOmhyZWY9IiNydC0wIi8+PC9nPgo8ZyB0cmFuc2Zvcm09InRyYW5zbGF0ZSg1ODIsMTk0MCkiPjx1c2UgeGxpbms6aHJlZj0iI2wtMCIvPjwvZz4KPGcgdHJhbnNmb3JtPSJ0cmFuc2xhdGUoOTcwLDE5NDApIj48dXNlIHhsaW5rOmhyZWY9IiNyZWN0LTAiLz48L2c+CjxnIHRyYW5zZm9ybT0idHJhbnNsYXRlKDEwNjcsMTk0MCkiPjx1c2UgeGxpbms6aHJlZj0iI25fcmItMCIvPjwvZz4KPGcgdHJhbnNmb3JtPSJ0cmFuc2xhdGUoMTE2NCwxOTQwKSI+PHVzZSB4bGluazpocmVmPSIjYi0wIi8+PC9nPgo8ZyB0cmFuc2Zvcm09InRyYW5zbGF0ZSgxMjYxLDE5NDApIj48dXNlIHhsaW5rOmhyZWY9IiNuX3JiLTAiLz48L2c+CjxnIHRyYW5zZm9ybT0idHJhbnNsYXRlKDEzNTgsMTk0MCkiPjx1c2UgeGxpbms6aHJlZj0iI3JlY3QtMCIvPjwvZz4KPGcgdHJhbnNmb3JtPSJ0cmFuc2xhdGUoMTQ1NSwxOTQwKSI+PHVzZSB4bGluazpocmVmPSIjbC0wIi8+PC9nPgo8ZyB0cmFuc2Zvcm09InRyYW5zbGF0ZSgxNjQ5LDE5NDApIj48dXNlIHhsaW5rOmhyZWY9IiNyZWN0LTAiLz48L2c+CjxnIHRyYW5zZm9ybT0idHJhbnNsYXRlKDE3NDYsMTk0MCkiPjx1c2UgeGxpbms6aHJlZj0iI3JlY3QtMCIvPjwvZz4KPGcgdHJhbnNmb3JtPSJ0cmFuc2xhdGUoMTg0MywxOTQwKSI+PHVzZSB4bGluazpocmVmPSIjcmVjdC0wIi8+PC9nPgo8ZyB0cmFuc2Zvcm09InRyYW5zbGF0ZSgxOTQwLDE5NDApIj48dXNlIHhsaW5rOmhyZWY9IiNyZWN0LTAiLz48L2c+CjxnIHRyYW5zZm9ybT0idHJhbnNsYXRlKDIwMzcsMTk0MCkiPjx1c2UgeGxpbms6aHJlZj0iI2wtMCIvPjwvZz4KPGcgdHJhbnNmb3JtPSJ0cmFuc2xhdGUoMjIzMSwxOTQwKSI+PHVzZSB4bGluazpocmVmPSIjcmVjdC0wIi8+PC9nPgo8ZyB0cmFuc2Zvcm09InRyYW5zbGF0ZSgyMzI4LDE5NDApIj48dXNlIHhsaW5rOmhyZWY9IiNyZWN0LTAiLz48L2c+CjxnIHRyYW5zZm9ybT0idHJhbnNsYXRlKDI0MjUsMTk0MCkiPjx1c2UgeGxpbms6aHJlZj0iI3JlY3QtMCIvPjwvZz4KPGcgdHJhbnNmb3JtPSJ0cmFuc2xhdGUoMjUyMiwxOTQwKSI+PHVzZSB4bGluazpocmVmPSIjbHQtMCIvPjwvZz4KPGcgdHJhbnNmb3JtPSJ0cmFuc2xhdGUoMjkxMCwxOTQwKSI+PHVzZSB4bGluazpocmVmPSIjcmVjdC0wIi8+PC9nPgo8ZyB0cmFuc2Zvcm09InRyYW5zbGF0ZSgzMDA3LDE5NDApIj48dXNlIHhsaW5rOmhyZWY9IiNyZWN0LTAiLz48L2c+CjxnIHRyYW5zZm9ybT0idHJhbnNsYXRlKDMxMDQsMTk0MCkiPjx1c2UgeGxpbms6aHJlZj0iI2xiLTAiLz48L2c+CjxnIHRyYW5zZm9ybT0idHJhbnNsYXRlKDM0OTIsMTk0MCkiPjx1c2UgeGxpbms6aHJlZj0iI3JlY3QtMCIvPjwvZz4KPGcgdHJhbnNmb3JtPSJ0cmFuc2xhdGUoMzU4OSwxOTQwKSI+PHVzZSB4bGluazpocmVmPSIjcmVjdC0wIi8+PC9nPgo8ZyB0cmFuc2Zvcm09InRyYW5zbGF0ZSgzNjg2LDE5NDApIj48dXNlIHhsaW5rOmhyZWY9IiNsdC0wIi8+PC9nPgo8ZyB0cmFuc2Zvcm09InRyYW5zbGF0ZSgzODgwLDE5NDApIj48dXNlIHhsaW5rOmhyZWY9IiNydC0wIi8+PC9nPgo8ZyB0cmFuc2Zvcm09InRyYW5zbGF0ZSgzOTc3LDE5NDApIj48dXNlIHhsaW5rOmhyZWY9IiNyZWN0LTAiLz48L2c+CjxnIHRyYW5zZm9ybT0idHJhbnNsYXRlKDQwNzQsMTk0MCkiPjx1c2UgeGxpbms6aHJlZj0iI3JlY3QtMCIvPjwvZz4KPGcgdHJhbnNmb3JtPSJ0cmFuc2xhdGUoNDE3MSwxOTQwKSI+PHVzZSB4bGluazpocmVmPSIjcmVjdC0wIi8+PC9nPgo8ZyB0cmFuc2Zvcm09InRyYW5zbGF0ZSg0MzY1LDE5NDApIj48dXNlIHhsaW5rOmhyZWY9IiNlbXB0eS0wIi8+PC9nPgo8ZyB0cmFuc2Zvcm09InRyYW5zbGF0ZSg0NTU5LDE5NDApIj48dXNlIHhsaW5rOmhyZWY9IiNuX3JiLTAiLz48L2c+CjxnIHRyYW5zZm9ybT0idHJhbnNsYXRlKDQ2NTYsMTk0MCkiPjx1c2UgeGxpbms6aHJlZj0iI3JlY3QtMCIvPjwvZz4KPGcgdHJhbnNmb3JtPSJ0cmFuc2xhdGUoMTk0LDIwMzcpIj48dXNlIHhsaW5rOmhyZWY9IiNydC0wIi8+PC9nPgo8ZyB0cmFuc2Zvcm09InRyYW5zbGF0ZSgyOTEsMjAzNykiPjx1c2UgeGxpbms6aHJlZj0iI3JlY3QtMCIvPjwvZz4KPGcgdHJhbnNmb3JtPSJ0cmFuc2xhdGUoMzg4LDIwMzcpIj48dXNlIHhsaW5rOmhyZWY9IiNsYi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M1OCwyMDM3KSI+PHVzZSB4bGluazpocmVmPSIjbHQtMCIvPjwvZz4KPGcgdHJhbnNmb3JtPSJ0cmFuc2xhdGUoMTU1MiwyMDM3KSI+PHVzZSB4bGluazpocmVmPSIjci0wIi8+PC9nPgo8ZyB0cmFuc2Zvcm09InRyYW5zbGF0ZSgxNjQ5LDIwMzcpIj48dXNlIHhsaW5rOmhyZWY9IiNyZWN0LTAiLz48L2c+CjxnIHRyYW5zZm9ybT0idHJhbnNsYXRlKDE4NDMsMjAzNykiPjx1c2UgeGxpbms6aHJlZj0iI3JlY3QtMCIvPjwvZz4KPGcgdHJhbnNmb3JtPSJ0cmFuc2xhdGUoMTk0MCwyMDM3KSI+PHVzZSB4bGluazpocmVmPSIjcmVjdC0wIi8+PC9nPgo8ZyB0cmFuc2Zvcm09InRyYW5zbGF0ZSgyMDM3LDIwMzcpIj48dXNlIHhsaW5rOmhyZWY9IiNuX3JiLTAiLz48L2c+CjxnIHRyYW5zZm9ybT0idHJhbnNsYXRlKDIxMzQsMjAzNykiPjx1c2UgeGxpbms6aHJlZj0iI3JiLTAiLz48L2c+CjxnIHRyYW5zZm9ybT0idHJhbnNsYXRlKDIyMzEsMjAzNykiPjx1c2UgeGxpbms6aHJlZj0iI3JlY3QtMCIvPjwvZz4KPGcgdHJhbnNmb3JtPSJ0cmFuc2xhdGUoMjYxOSwyMDM3KSI+PHVzZSB4bGluazpocmVmPSIjci0wIi8+PC9nPgo8ZyB0cmFuc2Zvcm09InRyYW5zbGF0ZSgyNzE2LDIwMzcpIj48dXNlIHhsaW5rOmhyZWY9IiNsYi0wIi8+PC9nPgo8ZyB0cmFuc2Zvcm09InRyYW5zbGF0ZSgyODEzLDIwMzcpIj48dXNlIHhsaW5rOmhyZWY9IiNuX3JiLTAiLz48L2c+CjxnIHRyYW5zZm9ybT0idHJhbnNsYXRlKDI5MTA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2wtMCIvPjwvZz4KPGcgdHJhbnNmb3JtPSJ0cmFuc2xhdGUoMzQ5MiwyMDM3KSI+PHVzZSB4bGluazpocmVmPSIjcnQtMCIvPjwvZz4KPGcgdHJhbnNmb3JtPSJ0cmFuc2xhdGUoMzU4OSwyMDM3KSI+PHVzZSB4bGluazpocmVmPSIjcmVjdC0wIi8+PC9nPgo8ZyB0cmFuc2Zvcm09InRyYW5zbGF0ZSg0MTcxLDIwMzcpIj48dXNlIHhsaW5rOmhyZWY9IiNyZWN0LTAiLz48L2c+CjxnIHRyYW5zZm9ybT0idHJhbnNsYXRlKDQ1NTksMjAzNykiPjx1c2UgeGxpbms6aHJlZj0iI3JiLTAiLz48L2c+CjxnIHRyYW5zZm9ybT0idHJhbnNsYXRlKDQ2NTYsMjAzNykiPjx1c2UgeGxpbms6aHJlZj0iI3JlY3QtMCIvPjwvZz4KPGcgdHJhbnNmb3JtPSJ0cmFuc2xhdGUoMjkxLDIxMzQpIj48dXNlIHhsaW5rOmhyZWY9IiNyZWN0LTAiLz48L2c+CjxnIHRyYW5zZm9ybT0idHJhbnNsYXRlKDM4OCwyMTM0KSI+PHVzZSB4bGluazpocmVmPSIjcmVjdC0wIi8+PC9nPgo8ZyB0cmFuc2Zvcm09InRyYW5zbGF0ZSg0ODUsMjEzNCkiPjx1c2UgeGxpbms6aHJlZj0iI3JlY3QtMCIvPjwvZz4KPGcgdHJhbnNmb3JtPSJ0cmFuc2xhdGUoNTgyLDIxMzQpIj48dXNlIHhsaW5rOmhyZWY9IiNyZWN0LTAiLz48L2c+CjxnIHRyYW5zZm9ybT0idHJhbnNsYXRlKDY3OSwyMTM0KSI+PHVzZSB4bGluazpocmVmPSIjcmVjdC0wIi8+PC9nPgo8ZyB0cmFuc2Zvcm09InRyYW5zbGF0ZSg3NzYsMjEzNCkiPjx1c2UgeGxpbms6aHJlZj0iI3JlY3QtMCIvPjwvZz4KPGcgdHJhbnNmb3JtPSJ0cmFuc2xhdGUoODczLDIxMzQpIj48dXNlIHhsaW5rOmhyZWY9IiNyZWN0LTAiLz48L2c+CjxnIHRyYW5zZm9ybT0idHJhbnNsYXRlKDk3MCwyMTM0KSI+PHVzZSB4bGluazpocmVmPSIjcmVjdC0wIi8+PC9nPgo8ZyB0cmFuc2Zvcm09InRyYW5zbGF0ZSgxMDY3LDIxMzQpIj48dXNlIHhsaW5rOmhyZWY9IiNyZWN0LTAiLz48L2c+CjxnIHRyYW5zZm9ybT0idHJhbnNsYXRlKDE2NDksMjEzNCkiPjx1c2UgeGxpbms6aHJlZj0iI3J0LTAiLz48L2c+CjxnIHRyYW5zZm9ybT0idHJhbnNsYXRlKDE3NDYsMjEzNCkiPjx1c2UgeGxpbms6aHJlZj0iI3JlY3QtMCIvPjwvZz4KPGcgdHJhbnNmb3JtPSJ0cmFuc2xhdGUoMTg0MywyMTM0KSI+PHVzZSB4bGluazpocmVmPSIjcmVjdC0wIi8+PC9nPgo8ZyB0cmFuc2Zvcm09InRyYW5zbGF0ZSgxOTQwLDIxMzQpIj48dXNlIHhsaW5rOmhyZWY9IiNyZWN0LTAiLz48L2c+CjxnIHRyYW5zZm9ybT0idHJhbnNsYXRlKDIwMzcsMjEzNCkiPjx1c2UgeGxpbms6aHJlZj0iI3JlY3QtMCIvPjwvZz4KPGcgdHJhbnNmb3JtPSJ0cmFuc2xhdGUoMjEzNCwyMTM0KSI+PHVzZSB4bGluazpocmVmPSIjcmVjdC0wIi8+PC9nPgo8ZyB0cmFuc2Zvcm09InRyYW5zbGF0ZSgyMjMxLDIxMzQpIj48dXNlIHhsaW5rOmhyZWY9IiNyZWN0LTAiLz48L2c+CjxnIHRyYW5zZm9ybT0idHJhbnNsYXRlKDIzMjgsMjEzNCkiPjx1c2UgeGxpbms6aHJlZj0iI3JlY3QtMCIvPjwvZz4KPGcgdHJhbnNmb3JtPSJ0cmFuc2xhdGUoMjQyNSwyMTM0KSI+PHVzZSB4bGluazpocmVmPSIjcmVjdC0wIi8+PC9nPgo8ZyB0cmFuc2Zvcm09InRyYW5zbGF0ZSgyNTIyLDIxMzQpIj48dXNlIHhsaW5rOmhyZWY9IiNsYi0wIi8+PC9nPgo8ZyB0cmFuc2Zvcm09InRyYW5zbGF0ZSgyNzE2LDIxMzQpIj48dXNlIHhsaW5rOmhyZWY9IiNydC0wIi8+PC9nPgo8ZyB0cmFuc2Zvcm09InRyYW5zbGF0ZSgyODEzLDIxMzQpIj48dXNlIHhsaW5rOmhyZWY9IiNyZWN0LTAiLz48L2c+CjxnIHRyYW5zZm9ybT0idHJhbnNsYXRlKDI5MTAsMjEzNCkiPjx1c2UgeGxpbms6aHJlZj0iI3JlY3QtMCIvPjwvZz4KPGcgdHJhbnNmb3JtPSJ0cmFuc2xhdGUoMzAwNywyMTM0KSI+PHVzZSB4bGluazpocmVmPSIjbHQtMCIvPjwvZz4KPGcgdHJhbnNmb3JtPSJ0cmFuc2xhdGUoMzI5OCwyMTM0KSI+PHVzZSB4bGluazpocmVmPSIjci0wIi8+PC9nPgo8ZyB0cmFuc2Zvcm09InRyYW5zbGF0ZSgzMzk1LDIxMzQpIj48dXNlIHhsaW5rOmhyZWY9IiNsYi0wIi8+PC9nPgo8ZyB0cmFuc2Zvcm09InRyYW5zbGF0ZSgzNTg5LDIxMzQpIj48dXNlIHhsaW5rOmhyZWY9IiN0LTAiLz48L2c+CjxnIHRyYW5zZm9ybT0idHJhbnNsYXRlKDM3ODMsMjEzNCkiPjx1c2UgeGxpbms6aHJlZj0iI25fcmItMCIvPjwvZz4KPGcgdHJhbnNmb3JtPSJ0cmFuc2xhdGUoMzg4MCwyMTM0KSI+PHVzZSB4bGluazpocmVmPSIjcmItMCIvPjwvZz4KPGcgdHJhbnNmb3JtPSJ0cmFuc2xhdGUoMzk3NywyMTM0KSI+PHVzZSB4bGluazpocmVmPSIjcmVjdC0wIi8+PC9nPgo8ZyB0cmFuc2Zvcm09InRyYW5zbGF0ZSg0MDc0LDIxMzQpIj48dXNlIHhsaW5rOmhyZWY9IiNyZWN0LTAiLz48L2c+CjxnIHRyYW5zZm9ybT0idHJhbnNsYXRlKDQxNzEsMjEzNCkiPjx1c2UgeGxpbms6aHJlZj0iI3JlY3QtMCIvPjwvZz4KPGcgdHJhbnNmb3JtPSJ0cmFuc2xhdGUoNDI2OCwyMTM0KSI+PHVzZSB4bGluazpocmVmPSIjcmVjdC0wIi8+PC9nPgo8ZyB0cmFuc2Zvcm09InRyYW5zbGF0ZSg0MzY1LDIxMzQpIj48dXNlIHhsaW5rOmhyZWY9IiNsYi0wIi8+PC9nPgo8ZyB0cmFuc2Zvcm09InRyYW5zbGF0ZSg0NTU5LDIxMzQpIj48dXNlIHhsaW5rOmhyZWY9IiNydC0wIi8+PC9nPgo8ZyB0cmFuc2Zvcm09InRyYW5zbGF0ZSg0NjU2LDIxMzQpIj48dXNlIHhsaW5rOmhyZWY9IiNyZWN0LTAiLz48L2c+CjxnIHRyYW5zZm9ybT0idHJhbnNsYXRlKDAsMjIzMSkiPjx1c2UgeGxpbms6aHJlZj0iI3Ji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c3NiwyMjMxKSI+PHVzZSB4bGluazpocmVmPSIjcmVjdC0wIi8+PC9nPgo8ZyB0cmFuc2Zvcm09InRyYW5zbGF0ZSg4NzMsMjIzMSkiPjx1c2UgeGxpbms6aHJlZj0iI3JlY3QtMCIvPjwvZz4KPGcgdHJhbnNmb3JtPSJ0cmFuc2xhdGUoMTA2NywyMjMxKSI+PHVzZSB4bGluazpocmVmPSIjcnQtMCIvPjwvZz4KPGcgdHJhbnNmb3JtPSJ0cmFuc2xhdGUoMTE2NCwyMjMxKSI+PHVzZSB4bGluazpocmVmPSIjcmVjdC0wIi8+PC9nPgo8ZyB0cmFuc2Zvcm09InRyYW5zbGF0ZSgxMjYxLDIyMzEpIj48dXNlIHhsaW5rOmhyZWY9IiNyZWN0LTAiLz48L2c+CjxnIHRyYW5zZm9ybT0idHJhbnNsYXRlKDEzNTgsMjIzMSkiPjx1c2UgeGxpbms6aHJlZj0iI3JlY3QtMCIvPjwvZz4KPGcgdHJhbnNmb3JtPSJ0cmFuc2xhdGUoMTQ1NSwyMjMxKSI+PHVzZSB4bGluazpocmVmPSIjbGItMCIvPjwvZz4KPGcgdHJhbnNmb3JtPSJ0cmFuc2xhdGUoMTc0NiwyMjMxKSI+PHVzZSB4bGluazpocmVmPSIjcnQtMCIvPjwvZz4KPGcgdHJhbnNmb3JtPSJ0cmFuc2xhdGUoMTg0MywyMjMxKSI+PHVzZSB4bGluazpocmVmPSIjcmVjdC0wIi8+PC9nPgo8ZyB0cmFuc2Zvcm09InRyYW5zbGF0ZSgxOTQwLDIyMzEpIj48dXNlIHhsaW5rOmhyZWY9IiNyZWN0LTAiLz48L2c+CjxnIHRyYW5zZm9ybT0idHJhbnNsYXRlKDIwMzcsMjIzMSkiPjx1c2UgeGxpbms6aHJlZj0iI3JlY3QtMCIvPjwvZz4KPGcgdHJhbnNmb3JtPSJ0cmFuc2xhdGUoMjEzNCwyMjMxKSI+PHVzZSB4bGluazpocmVmPSIjcmVjdC0wIi8+PC9nPgo8ZyB0cmFuc2Zvcm09InRyYW5zbGF0ZSgyNTIyLDIyMzEpIj48dXNlIHhsaW5rOmhyZWY9IiNyZWN0LTAiLz48L2c+CjxnIHRyYW5zZm9ybT0idHJhbnNsYXRlKDI2MTksMjIzMSkiPjx1c2UgeGxpbms6aHJlZj0iI2wtMCIvPjwvZz4KPGcgdHJhbnNmb3JtPSJ0cmFuc2xhdGUoMjgxMywyMjMxKSI+PHVzZSB4bGluazpocmVmPSIjcmVjdC0wIi8+PC9nPgo8ZyB0cmFuc2Zvcm09InRyYW5zbGF0ZSgyOTEwLDIyMzEpIj48dXNlIHhsaW5rOmhyZWY9IiNyZWN0LTAiLz48L2c+CjxnIHRyYW5zZm9ybT0idHJhbnNsYXRlKDMxMDQsMjIzMSkiPjx1c2UgeGxpbms6aHJlZj0iI2ItMCIvPjwvZz4KPGcgdHJhbnNmb3JtPSJ0cmFuc2xhdGUoMzM5NSwyMjMxKSI+PHVzZSB4bGluazpocmVmPSIjcnQtMCIvPjwvZz4KPGcgdHJhbnNmb3JtPSJ0cmFuc2xhdGUoMzQ5MiwyMjMxKSI+PHVzZSB4bGluazpocmVmPSIjbGItMCIvPjwvZz4KPGcgdHJhbnNmb3JtPSJ0cmFuc2xhdGUoMzY4NiwyMjMxKSI+PHVzZSB4bGluazpocmVmPSIjci0wIi8+PC9nPgo8ZyB0cmFuc2Zvcm09InRyYW5zbGF0ZSgzNzgzLDIyMzEpIj48dXNlIHhsaW5rOmhyZWY9IiNyZWN0LTAiLz48L2c+CjxnIHRyYW5zZm9ybT0idHJhbnNsYXRlKDM4ODAsMjIzMSkiPjx1c2UgeGxpbms6aHJlZj0iI3JlY3QtMCIvPjwvZz4KPGcgdHJhbnNmb3JtPSJ0cmFuc2xhdGUoNDI2OCwyMjMxKSI+PHVzZSB4bGluazpocmVmPSIjcmVjdC0wIi8+PC9nPgo8ZyB0cmFuc2Zvcm09InRyYW5zbGF0ZSg0MzY1LDIyMzEpIj48dXNlIHhsaW5rOmhyZWY9IiNsdC0wIi8+PC9nPgo8ZyB0cmFuc2Zvcm09InRyYW5zbGF0ZSg0NjU2LDIyMzEpIj48dXNlIHhsaW5rOmhyZWY9IiNyZWN0LTAiLz48L2c+CjxnIHRyYW5zZm9ybT0idHJhbnNsYXRlKDAsMjMyOCkiPjx1c2UgeGxpbms6aHJlZj0iI3JlY3QtMCIvPjwvZz4KPGcgdHJhbnNmb3JtPSJ0cmFuc2xhdGUoOTcsMjMyOCkiPjx1c2UgeGxpbms6aHJlZj0iI3JlY3QtMCIvPjwvZz4KPGcgdHJhbnNmb3JtPSJ0cmFuc2xhdGUoMTk0LDIzMjgpIj48dXNlIHhsaW5rOmhyZWY9IiNyZWN0LTAiLz48L2c+CjxnIHRyYW5zZm9ybT0idHJhbnNsYXRlKDI5MSwyMzI4KSI+PHVzZSB4bGluazpocmVmPSIjcmVjdC0wIi8+PC9nPgo8ZyB0cmFuc2Zvcm09InRyYW5zbGF0ZSgzODgsMjMyOCkiPjx1c2UgeGxpbms6aHJlZj0iI3JlY3QtMCIvPjwvZz4KPGcgdHJhbnNmb3JtPSJ0cmFuc2xhdGUoNTgyLDIzMjgpIj48dXNlIHhsaW5rOmhyZWY9IiNlbXB0eS0wIi8+PC9nPgo8ZyB0cmFuc2Zvcm09InRyYW5zbGF0ZSg3NzYsMjMyOCkiPjx1c2UgeGxpbms6aHJlZj0iI3JlY3QtMCIvPjwvZz4KPGcgdHJhbnNmb3JtPSJ0cmFuc2xhdGUoODczLDIzMjgpIj48dXNlIHhsaW5rOmhyZWY9IiNyZWN0LTAiLz48L2c+CjxnIHRyYW5zZm9ybT0idHJhbnNsYXRlKDEyNjEsMjMyOCkiPjx1c2UgeGxpbms6aHJlZj0iI3JlY3QtMCIvPjwvZz4KPGcgdHJhbnNmb3JtPSJ0cmFuc2xhdGUoMTM1OCwyMzI4KSI+PHVzZSB4bGluazpocmVmPSIjcmVjdC0wIi8+PC9nPgo8ZyB0cmFuc2Zvcm09InRyYW5zbGF0ZSgxNDU1LDIzMjgpIj48dXNlIHhsaW5rOmhyZWY9IiNyZWN0LTAiLz48L2c+CjxnIHRyYW5zZm9ybT0idHJhbnNsYXRlKDE1NTIsMjMyOCkiPjx1c2UgeGxpbms6aHJlZj0iI3JlY3QtMCIvPjwvZz4KPGcgdHJhbnNmb3JtPSJ0cmFuc2xhdGUoMTY0OSwyMzI4KSI+PHVzZSB4bGluazpocmVmPSIjbGItMCIvPjwvZz4KPGcgdHJhbnNmb3JtPSJ0cmFuc2xhdGUoMTg0MywyMzI4KSI+PHVzZSB4bGluazpocmVmPSIjcmVjdC0wIi8+PC9nPgo8ZyB0cmFuc2Zvcm09InRyYW5zbGF0ZSgyMTM0LDIzMjgpIj48dXNlIHhsaW5rOmhyZWY9IiNyZWN0LTAiLz48L2c+CjxnIHRyYW5zZm9ybT0idHJhbnNsYXRlKDIzMjgsMjMyOCkiPjx1c2UgeGxpbms6aHJlZj0iI2VtcHR5LTAiLz48L2c+CjxnIHRyYW5zZm9ybT0idHJhbnNsYXRlKDI1MjIsMjMyOCkiPjx1c2UgeGxpbms6aHJlZj0iI3JlY3QtMCIvPjwvZz4KPGcgdHJhbnNmb3JtPSJ0cmFuc2xhdGUoMjgxMywyMzI4KSI+PHVzZSB4bGluazpocmVmPSIjcnQtMCIvPjwvZz4KPGcgdHJhbnNmb3JtPSJ0cmFuc2xhdGUoMjkxMCwyMzI4KSI+PHVzZSB4bGluazpocmVmPSIjcmVjdC0wIi8+PC9nPgo8ZyB0cmFuc2Zvcm09InRyYW5zbGF0ZSgzMTA0LDIzMjgpIj48dXNlIHhsaW5rOmhyZWY9IiN0LTAiLz48L2c+CjxnIHRyYW5zZm9ybT0idHJhbnNsYXRlKDM0OTIsMjMyOCkiPjx1c2UgeGxpbms6aHJlZj0iI3JlY3QtMCIvPjwvZz4KPGcgdHJhbnNmb3JtPSJ0cmFuc2xhdGUoMzU4OSwyMzI4KSI+PHVzZSB4bGluazpocmVmPSIjbGItMCIvPjwvZz4KPGcgdHJhbnNmb3JtPSJ0cmFuc2xhdGUoMzg4MCwyMzI4KSI+PHVzZSB4bGluazpocmVmPSIjcmVjdC0wIi8+PC9nPgo8ZyB0cmFuc2Zvcm09InRyYW5zbGF0ZSg0MDc0LDIzMjgpIj48dXNlIHhsaW5rOmhyZWY9IiNlbXB0eS0wIi8+PC9nPgo8ZyB0cmFuc2Zvcm09InRyYW5zbGF0ZSg0MjY4LDIzMjgpIj48dXNlIHhsaW5rOmhyZWY9IiNyZWN0LTAiLz48L2c+CjxnIHRyYW5zZm9ybT0idHJhbnNsYXRlKDQ0NjIsMjMyOCkiPjx1c2UgeGxpbms6aHJlZj0iI25fcmItMCIvPjwvZz4KPGcgdHJhbnNmb3JtPSJ0cmFuc2xhdGUoNDU1OSwyMzI4KSI+PHVzZSB4bGluazpocmVmPSIjcmItMCIvPjwvZz4KPGcgdHJhbnNmb3JtPSJ0cmFuc2xhdGUoNDY1NiwyMzI4KSI+PHVzZSB4bGluazpocmVmPSIjbHQtMCIvPjwvZz4KPGcgdHJhbnNmb3JtPSJ0cmFuc2xhdGUoMCwyNDI1KSI+PHVzZSB4bGluazpocmVmPSIjdC0wIi8+PC9nPgo8ZyB0cmFuc2Zvcm09InRyYW5zbGF0ZSgzODgsMjQyNSkiPjx1c2UgeGxpbms6aHJlZj0iI3JlY3QtMCIvPjwvZz4KPGcgdHJhbnNmb3JtPSJ0cmFuc2xhdGUoNjc5LDI0MjUpIj48dXNlIHhsaW5rOmhyZWY9IiNuX3JiLTAiLz48L2c+CjxnIHRyYW5zZm9ybT0idHJhbnNsYXRlKDc3NiwyNDI1KSI+PHVzZSB4bGluazpocmVmPSIjcmVjdC0wIi8+PC9nPgo8ZyB0cmFuc2Zvcm09InRyYW5zbGF0ZSg4NzMsMjQyNSkiPjx1c2UgeGxpbms6aHJlZj0iI3JlY3QtMCIvPjwvZz4KPGcgdHJhbnNmb3JtPSJ0cmFuc2xhdGUoOTcwLDI0MjUpIj48dXNlIHhsaW5rOmhyZWY9IiNsYi0wIi8+PC9nPgo8ZyB0cmFuc2Zvcm09InRyYW5zbGF0ZSgxMTY0LDI0MjUpIj48dXNlIHhsaW5rOmhyZWY9IiNuX3JiLTAiLz48L2c+CjxnIHRyYW5zZm9ybT0idHJhbnNsYXRlKDEyNjEsMjQyNSkiPjx1c2UgeGxpbms6aHJlZj0iI3JlY3QtMCIvPjwvZz4KPGcgdHJhbnNmb3JtPSJ0cmFuc2xhdGUoMTQ1NSwyNDI1KSI+PHVzZSB4bGluazpocmVmPSIjcmVjdC0wIi8+PC9nPgo8ZyB0cmFuc2Zvcm09InRyYW5zbGF0ZSgxNTUyLDI0MjUpIj48dXNlIHhsaW5rOmhyZWY9IiNyZWN0LTAiLz48L2c+CjxnIHRyYW5zZm9ybT0idHJhbnNsYXRlKDE2NDksMjQyNSkiPjx1c2UgeGxpbms6aHJlZj0iI2x0LTAiLz48L2c+CjxnIHRyYW5zZm9ybT0idHJhbnNsYXRlKDE3NDYsMjQyNSkiPjx1c2UgeGxpbms6aHJlZj0iI25fcmItMCIvPjwvZz4KPGcgdHJhbnNmb3JtPSJ0cmFuc2xhdGUoMTg0MywyNDI1KSI+PHVzZSB4bGluazpocmVmPSIjcmVjdC0wIi8+PC9nPgo8ZyB0cmFuc2Zvcm09InRyYW5zbGF0ZSgxOTQwLDI0MjUpIj48dXNlIHhsaW5rOmhyZWY9IiNsYi0wIi8+PC9nPgo8ZyB0cmFuc2Zvcm09InRyYW5zbGF0ZSgyMDM3LDI0MjUpIj48dXNlIHhsaW5rOmhyZWY9IiNuX3JiLTAiLz48L2c+CjxnIHRyYW5zZm9ybT0idHJhbnNsYXRlKDIxMzQsMjQyNSkiPjx1c2UgeGxpbms6aHJlZj0iI3JlY3QtMCIvPjwvZz4KPGcgdHJhbnNmb3JtPSJ0cmFuc2xhdGUoMjQyNSwyNDI1KSI+PHVzZSB4bGluazpocmVmPSIjbl9yYi0wIi8+PC9nPgo8ZyB0cmFuc2Zvcm09InRyYW5zbGF0ZSgyNTIyLDI0MjUpIj48dXNlIHhsaW5rOmhyZWY9IiNyZWN0LTAiLz48L2c+CjxnIHRyYW5zZm9ybT0idHJhbnNsYXRlKDI5MTAsMjQyNSkiPjx1c2UgeGxpbms6aHJlZj0iI3J0LTAiLz48L2c+CjxnIHRyYW5zZm9ybT0idHJhbnNsYXRlKDMwMDcsMjQyNSkiPjx1c2UgeGxpbms6aHJlZj0iI2wtMCIvPjwvZz4KPGcgdHJhbnNmb3JtPSJ0cmFuc2xhdGUoMzIwMSwyNDI1KSI+PHVzZSB4bGluazpocmVmPSIjcmItMCIvPjwvZz4KPGcgdHJhbnNmb3JtPSJ0cmFuc2xhdGUoMzI5OCwyNDI1KSI+PHVzZSB4bGluazpocmVmPSIjbC0wIi8+PC9nPgo8ZyB0cmFuc2Zvcm09InRyYW5zbGF0ZSgzNDkyLDI0MjUpIj48dXNlIHhsaW5rOmhyZWY9IiNydC0wIi8+PC9nPgo8ZyB0cmFuc2Zvcm09InRyYW5zbGF0ZSgzNTg5LDI0MjUpIj48dXNlIHhsaW5rOmhyZWY9IiNsdC0wIi8+PC9nPgo8ZyB0cmFuc2Zvcm09InRyYW5zbGF0ZSgzNzgzLDI0MjUpIj48dXNlIHhsaW5rOmhyZWY9IiNyLTAiLz48L2c+CjxnIHRyYW5zZm9ybT0idHJhbnNsYXRlKDM4ODAsMjQyNSkiPjx1c2UgeGxpbms6aHJlZj0iI3JlY3QtMCIvPjwvZz4KPGcgdHJhbnNmb3JtPSJ0cmFuc2xhdGUoNDE3MSwyNDI1KSI+PHVzZSB4bGluazpocmVmPSIjbl9yYi0wIi8+PC9nPgo8ZyB0cmFuc2Zvcm09InRyYW5zbGF0ZSg0MjY4LDI0MjUpIj48dXNlIHhsaW5rOmhyZWY9IiNyZWN0LTAiLz48L2c+CjxnIHRyYW5zZm9ybT0idHJhbnNsYXRlKDQ0NjIsMjQyNSkiPjx1c2UgeGxpbms6aHJlZj0iI3ItMCIvPjwvZz4KPGcgdHJhbnNmb3JtPSJ0cmFuc2xhdGUoNDU1OSwyNDI1KSI+PHVzZSB4bGluazpocmVmPSIjcmVjdC0wIi8+PC9nPgo8ZyB0cmFuc2Zvcm09InRyYW5zbGF0ZSg5NywyNTIyKSI+PHVzZSB4bGluazpocmVmPSIjZW1wdHktMCIvPjwvZz4KPGcgdHJhbnNmb3JtPSJ0cmFuc2xhdGUoMjkxLDI1MjIpIj48dXNlIHhsaW5rOmhyZWY9IiNuX3JiLTAiLz48L2c+CjxnIHRyYW5zZm9ybT0idHJhbnNsYXRlKDM4OCwyNTIyKSI+PHVzZSB4bGluazpocmVmPSIjcmVjdC0wIi8+PC9nPgo8ZyB0cmFuc2Zvcm09InRyYW5zbGF0ZSg0ODUsMjUyMikiPjx1c2UgeGxpbms6aHJlZj0iI3JlY3QtMCIvPjwvZz4KPGcgdHJhbnNmb3JtPSJ0cmFuc2xhdGUoNTgyLDI1MjIpIj48dXNlIHhsaW5rOmhyZWY9IiNyZWN0LTAiLz48L2c+CjxnIHRyYW5zZm9ybT0idHJhbnNsYXRlKDY3OSwyNTIyKSI+PHVzZSB4bGluazpocmVmPSIjcmVjdC0wIi8+PC9nPgo8ZyB0cmFuc2Zvcm09InRyYW5zbGF0ZSg3NzYsMjUyMikiPjx1c2UgeGxpbms6aHJlZj0iI3JlY3QtMCIvPjwvZz4KPGcgdHJhbnNmb3JtPSJ0cmFuc2xhdGUoODczLDI1MjIpIj48dXNlIHhsaW5rOmhyZWY9IiNyZWN0LTAiLz48L2c+CjxnIHRyYW5zZm9ybT0idHJhbnNsYXRlKDk3MCwyNTIyKSI+PHVzZSB4bGluazpocmVmPSIjbHQtMCIvPjwvZz4KPGcgdHJhbnNmb3JtPSJ0cmFuc2xhdGUoMTE2NCwyNTIyKSI+PHVzZSB4bGluazpocmVmPSIjci0wIi8+PC9nPgo8ZyB0cmFuc2Zvcm09InRyYW5zbGF0ZSgxMjYxLDI1MjIpIj48dXNlIHhsaW5rOmhyZWY9IiNyZWN0LTAiLz48L2c+CjxnIHRyYW5zZm9ybT0idHJhbnNsYXRlKDEzNTgsMjUyMikiPjx1c2UgeGxpbms6aHJlZj0iI3JlY3QtMCIvPjwvZz4KPGcgdHJhbnNmb3JtPSJ0cmFuc2xhdGUoMTQ1NSwyNTIyKSI+PHVzZSB4bGluazpocmVmPSIjbHQtMCIvPjwvZz4KPGcgdHJhbnNmb3JtPSJ0cmFuc2xhdGUoMTY0OSwyNTIyKSI+PHVzZSB4bGluazpocmVmPSIjbl9yYi0wIi8+PC9nPgo8ZyB0cmFuc2Zvcm09InRyYW5zbGF0ZSgxNzQ2LDI1MjIpIj48dXNlIHhsaW5rOmhyZWY9IiNyYi0wIi8+PC9nPgo8ZyB0cmFuc2Zvcm09InRyYW5zbGF0ZSgxODQzLDI1MjIpIj48dXNlIHhsaW5rOmhyZWY9IiNyZWN0LTAiLz48L2c+CjxnIHRyYW5zZm9ybT0idHJhbnNsYXRlKDE5NDAsMjUyMikiPjx1c2UgeGxpbms6aHJlZj0iI3JlY3QtMCIvPjwvZz4KPGcgdHJhbnNmb3JtPSJ0cmFuc2xhdGUoMjAzNywyNTIyKSI+PHVzZSB4bGluazpocmVmPSIjcmVjdC0wIi8+PC9nPgo8ZyB0cmFuc2Zvcm09InRyYW5zbGF0ZSgyMTM0LDI1MjIpIj48dXNlIHhsaW5rOmhyZWY9IiNyZWN0LTAiLz48L2c+CjxnIHRyYW5zZm9ybT0idHJhbnNsYXRlKDIyMzEsMjUyMikiPjx1c2UgeGxpbms6aHJlZj0iI3JlY3QtMCIvPjwvZz4KPGcgdHJhbnNmb3JtPSJ0cmFuc2xhdGUoMjMyOCwyNTIyKSI+PHVzZSB4bGluazpocmVmPSIjcmVjdC0wIi8+PC9nPgo8ZyB0cmFuc2Zvcm09InRyYW5zbGF0ZSgyNDI1LDI1MjIpIj48dXNlIHhsaW5rOmhyZWY9IiNyZWN0LTAiLz48L2c+CjxnIHRyYW5zZm9ybT0idHJhbnNsYXRlKDI1MjIsMjUyMikiPjx1c2UgeGxpbms6aHJlZj0iI3JlY3QtMCIvPjwvZz4KPGcgdHJhbnNmb3JtPSJ0cmFuc2xhdGUoMjYxOSwyNTIyKSI+PHVzZSB4bGluazpocmVmPSIjbGItMCIvPjwvZz4KPGcgdHJhbnNmb3JtPSJ0cmFuc2xhdGUoMjgxMywyNTIyKSI+PHVzZSB4bGluazpocmVmPSIjYi0wIi8+PC9nPgo8ZyB0cmFuc2Zvcm09InRyYW5zbGF0ZSgzMTA0LDI1MjIpIj48dXNlIHhsaW5rOmhyZWY9IiNuX3JiLTAiLz48L2c+CjxnIHRyYW5zZm9ybT0idHJhbnNsYXRlKDMyMDEsMjUyMikiPjx1c2UgeGxpbms6aHJlZj0iI3JlY3QtMCIvPjwvZz4KPGcgdHJhbnNmb3JtPSJ0cmFuc2xhdGUoMzU4OSwyNTIyKSI+PHVzZSB4bGluazpocmVmPSIjbl9yYi0wIi8+PC9nPgo8ZyB0cmFuc2Zvcm09InRyYW5zbGF0ZSgzNjg2LDI1MjIpIj48dXNlIHhsaW5rOmhyZWY9IiNiLTAiLz48L2c+CjxnIHRyYW5zZm9ybT0idHJhbnNsYXRlKDM4ODAsMjUyMikiPjx1c2UgeGxpbms6aHJlZj0iI3J0LTAiLz48L2c+CjxnIHRyYW5zZm9ybT0idHJhbnNsYXRlKDM5NzcsMjUyMikiPjx1c2UgeGxpbms6aHJlZj0iI3JlY3QtMCIvPjwvZz4KPGcgdHJhbnNmb3JtPSJ0cmFuc2xhdGUoNDA3NCwyNTIyKSI+PHVzZSB4bGluazpocmVmPSIjcmVjdC0wIi8+PC9nPgo8ZyB0cmFuc2Zvcm09InRyYW5zbGF0ZSg0MTcxLDI1MjIpIj48dXNlIHhsaW5rOmhyZWY9IiNyZWN0LTAiLz48L2c+CjxnIHRyYW5zZm9ybT0idHJhbnNsYXRlKDQyNjgsMjUyMikiPjx1c2UgeGxpbms6aHJlZj0iI3JlY3QtMCIvPjwvZz4KPGcgdHJhbnNmb3JtPSJ0cmFuc2xhdGUoNDM2NSwyNTIyKSI+PHVzZSB4bGluazpocmVmPSIjbC0wIi8+PC9nPgo8ZyB0cmFuc2Zvcm09InRyYW5zbGF0ZSg0NTU5LDI1MjIpIj48dXNlIHhsaW5rOmhyZWY9IiNydC0wIi8+PC9nPgo8ZyB0cmFuc2Zvcm09InRyYW5zbGF0ZSg0NjU2LDI1MjIpIj48dXNlIHhsaW5rOmhyZWY9IiNsLTAiLz48L2c+CjxnIHRyYW5zZm9ybT0idHJhbnNsYXRlKDAsMjYxOSkiPjx1c2UgeGxpbms6aHJlZj0iI2VtcHR5LTAiLz48L2c+CjxnIHRyYW5zZm9ybT0idHJhbnNsYXRlKDI5MSwyNjE5KSI+PHVzZSB4bGluazpocmVmPSIjci0wIi8+PC9nPgo8ZyB0cmFuc2Zvcm09InRyYW5zbGF0ZSgzODgsMjYxOSkiPjx1c2UgeGxpbms6aHJlZj0iI3JlY3QtMCIvPjwvZz4KPGcgdHJhbnNmb3JtPSJ0cmFuc2xhdGUoNDg1LDI2MTkpIj48dXNlIHhsaW5rOmhyZWY9IiNsdC0wIi8+PC9nPgo8ZyB0cmFuc2Zvcm09InRyYW5zbGF0ZSg3NzYsMjYxOSkiPjx1c2UgeGxpbms6aHJlZj0iI3J0LTAiLz48L2c+CjxnIHRyYW5zZm9ybT0idHJhbnNsYXRlKDg3MywyNjE5KSI+PHVzZSB4bGluazpocmVmPSIjcmVjdC0wIi8+PC9nPgo8ZyB0cmFuc2Zvcm09InRyYW5zbGF0ZSgxMjYxLDI2MTkpIj48dXNlIHhsaW5rOmhyZWY9IiNydC0wIi8+PC9nPgo8ZyB0cmFuc2Zvcm09InRyYW5zbGF0ZSgxMzU4LDI2MTkpIj48dXNlIHhsaW5rOmhyZWY9IiNyZWN0LTAiLz48L2c+CjxnIHRyYW5zZm9ybT0idHJhbnNsYXRlKDE2NDksMjYxOSkiPjx1c2UgeGxpbms6aHJlZj0iI3ItMCIvPjwvZz4KPGcgdHJhbnNmb3JtPSJ0cmFuc2xhdGUoMTc0NiwyNjE5KSI+PHVzZSB4bGluazpocmVmPSIjcmVjdC0wIi8+PC9nPgo8ZyB0cmFuc2Zvcm09InRyYW5zbGF0ZSgxODQzLDI2MTkpIj48dXNlIHhsaW5rOmhyZWY9IiNyZWN0LTAiLz48L2c+CjxnIHRyYW5zZm9ybT0idHJhbnNsYXRlKDE5NDAsMjYxOSkiPjx1c2UgeGxpbms6aHJlZj0iI3JlY3QtMCIvPjwvZz4KPGcgdHJhbnNmb3JtPSJ0cmFuc2xhdGUoMjAzNywyNjE5KSI+PHVzZSB4bGluazpocmVmPSIjcmVjdC0wIi8+PC9nPgo8ZyB0cmFuc2Zvcm09InRyYW5zbGF0ZSgyMTM0LDI2MTkpIj48dXNlIHhsaW5rOmhyZWY9IiNsdC0wIi8+PC9nPgo8ZyB0cmFuc2Zvcm09InRyYW5zbGF0ZSgyMzI4LDI2MTkpIj48dXNlIHhsaW5rOmhyZWY9IiNyZWN0LTAiLz48L2c+CjxnIHRyYW5zZm9ybT0idHJhbnNsYXRlKDI1MjIsMjYxOSkiPjx1c2UgeGxpbms6aHJlZj0iI3J0LTAiLz48L2c+CjxnIHRyYW5zZm9ybT0idHJhbnNsYXRlKDI2MTksMjYxOSkiPjx1c2UgeGxpbms6aHJlZj0iI3JlY3QtMCIvPjwvZz4KPGcgdHJhbnNmb3JtPSJ0cmFuc2xhdGUoMjgxMywyNjE5KSI+PHVzZSB4bGluazpocmVmPSIjcmVjdC0wIi8+PC9nPgo8ZyB0cmFuc2Zvcm09InRyYW5zbGF0ZSgzMDA3LDI2MTkpIj48dXNlIHhsaW5rOmhyZWY9IiNuX3JiLTAiLz48L2c+CjxnIHRyYW5zZm9ybT0idHJhbnNsYXRlKDMxMDQsMjYxOSkiPjx1c2UgeGxpbms6aHJlZj0iI3JiLTAiLz48L2c+CjxnIHRyYW5zZm9ybT0idHJhbnNsYXRlKDMyMDEsMjYxOSkiPjx1c2UgeGxpbms6aHJlZj0iI3JlY3QtMCIvPjwvZz4KPGcgdHJhbnNmb3JtPSJ0cmFuc2xhdGUoMzI5OCwyNjE5KSI+PHVzZSB4bGluazpocmVmPSIjbC0wIi8+PC9nPgo8ZyB0cmFuc2Zvcm09InRyYW5zbGF0ZSgzMzk1LDI2MTkpIj48dXNlIHhsaW5rOmhyZWY9IiNuX3JiLTAiLz48L2c+CjxnIHRyYW5zZm9ybT0idHJhbnNsYXRlKDM0OTIsMjYxOSkiPjx1c2UgeGxpbms6aHJlZj0iI3JiLTAiLz48L2c+CjxnIHRyYW5zZm9ybT0idHJhbnNsYXRlKDM1ODksMjYxOSkiPjx1c2UgeGxpbms6aHJlZj0iI3JlY3QtMCIvPjwvZz4KPGcgdHJhbnNmb3JtPSJ0cmFuc2xhdGUoMzY4NiwyNjE5KSI+PHVzZSB4bGluazpocmVmPSIjcmVjdC0wIi8+PC9nPgo8ZyB0cmFuc2Zvcm09InRyYW5zbGF0ZSg0MDc0LDI2MTkpIj48dXNlIHhsaW5rOmhyZWY9IiNyZWN0LTAiLz48L2c+CjxnIHRyYW5zZm9ybT0idHJhbnNsYXRlKDk3LDI3MTYpIj48dXNlIHhsaW5rOmhyZWY9IiNyYi0wIi8+PC9nPgo8ZyB0cmFuc2Zvcm09InRyYW5zbGF0ZSgxOTQsMjcxNikiPjx1c2UgeGxpbms6aHJlZj0iI2wtMCIvPjwvZz4KPGcgdHJhbnNmb3JtPSJ0cmFuc2xhdGUoNTgyLDI3MTYpIj48dXNlIHhsaW5rOmhyZWY9IiNyLTAiLz48L2c+CjxnIHRyYW5zZm9ybT0idHJhbnNsYXRlKDY3OSwyNzE2KSI+PHVzZSB4bGluazpocmVmPSIjbGItMCIvPjwvZz4KPGcgdHJhbnNmb3JtPSJ0cmFuc2xhdGUoODczLDI3MTYpIj48dXNlIHhsaW5rOmhyZWY9IiNyZWN0LTAiLz48L2c+CjxnIHRyYW5zZm9ybT0idHJhbnNsYXRlKDEzNTgsMjcxNikiPjx1c2UgeGxpbms6aHJlZj0iI3JlY3QtMCIvPjwvZz4KPGcgdHJhbnNmb3JtPSJ0cmFuc2xhdGUoMTQ1NSwyNzE2KSI+PHVzZSB4bGluazpocmVmPSIjbC0wIi8+PC9nPgo8ZyB0cmFuc2Zvcm09InRyYW5zbGF0ZSgxNzQ2LDI3MTYpIj48dXNlIHhsaW5rOmhyZWY9IiN0LTAiLz48L2c+CjxnIHRyYW5zZm9ybT0idHJhbnNsYXRlKDIyMzEsMjcxNikiPjx1c2UgeGxpbms6aHJlZj0iI3ItMCIvPjwvZz4KPGcgdHJhbnNmb3JtPSJ0cmFuc2xhdGUoMjMyOCwyNzE2KSI+PHVzZSB4bGluazpocmVmPSIjbHQtMCIvPjwvZz4KPGcgdHJhbnNmb3JtPSJ0cmFuc2xhdGUoMjYxOSwyNzE2KSI+PHVzZSB4bGluazpocmVmPSIjdC0wIi8+PC9nPgo8ZyB0cmFuc2Zvcm09InRyYW5zbGF0ZSgyODEzLDI3MTYpIj48dXNlIHhsaW5rOmhyZWY9IiN0LTAiLz48L2c+CjxnIHRyYW5zZm9ybT0idHJhbnNsYXRlKDI5MTAsMjcxNikiPjx1c2UgeGxpbms6aHJlZj0iI25fcmItMCIvPjwvZz4KPGcgdHJhbnNmb3JtPSJ0cmFuc2xhdGUoMzAwNywyNzE2KSI+PHVzZSB4bGluazpocmVmPSIjcmItMCIvPjwvZz4KPGcgdHJhbnNmb3JtPSJ0cmFuc2xhdGUoMzEwNCwyNzE2KSI+PHVzZSB4bGluazpocmVmPSIjcmVjdC0wIi8+PC9nPgo8ZyB0cmFuc2Zvcm09InRyYW5zbGF0ZSgzMjAxLDI3MTYpIj48dXNlIHhsaW5rOmhyZWY9IiNsdC0wIi8+PC9nPgo8ZyB0cmFuc2Zvcm09InRyYW5zbGF0ZSgzMzk1LDI3MTYpIj48dXNlIHhsaW5rOmhyZWY9IiNyLTAiLz48L2c+CjxnIHRyYW5zZm9ybT0idHJhbnNsYXRlKDM0OTIsMjcxNikiPjx1c2UgeGxpbms6aHJlZj0iI3JlY3QtMCIvPjwvZz4KPGcgdHJhbnNmb3JtPSJ0cmFuc2xhdGUoMzU4OSwyNzE2KSI+PHVzZSB4bGluazpocmVmPSIjcmVjdC0wIi8+PC9nPgo8ZyB0cmFuc2Zvcm09InRyYW5zbGF0ZSgzNjg2LDI3MTYpIj48dXNlIHhsaW5rOmhyZWY9IiNyZWN0LTAiLz48L2c+CjxnIHRyYW5zZm9ybT0idHJhbnNsYXRlKDM5NzcsMjcxNikiPjx1c2UgeGxpbms6aHJlZj0iI3JiLTAiLz48L2c+CjxnIHRyYW5zZm9ybT0idHJhbnNsYXRlKDQwNzQsMjcxNikiPjx1c2UgeGxpbms6aHJlZj0iI3JlY3QtMCIvPjwvZz4KPGcgdHJhbnNmb3JtPSJ0cmFuc2xhdGUoNDE3MSwyNzE2KSI+PHVzZSB4bGluazpocmVmPSIjcmVjdC0wIi8+PC9nPgo8ZyB0cmFuc2Zvcm09InRyYW5zbGF0ZSg0MjY4LDI3MTYpIj48dXNlIHhsaW5rOmhyZWY9IiNsLTAiLz48L2c+CjxnIHRyYW5zZm9ybT0idHJhbnNsYXRlKDQ0NjIsMjcxNikiPjx1c2UgeGxpbms6aHJlZj0iI3ItMCIvPjwvZz4KPGcgdHJhbnNmb3JtPSJ0cmFuc2xhdGUoNDU1OSwyNzE2KSI+PHVzZSB4bGluazpocmVmPSIjcmVjdC0wIi8+PC9nPgo8ZyB0cmFuc2Zvcm09InRyYW5zbGF0ZSg0NjU2LDI3MTYpIj48dXNlIHhsaW5rOmhyZWY9IiNsYi0wIi8+PC9nPgo8ZyB0cmFuc2Zvcm09InRyYW5zbGF0ZSg5NywyODEzKSI+PHVzZSB4bGluazpocmVmPSIjcmVjdC0wIi8+PC9nPgo8ZyB0cmFuc2Zvcm09InRyYW5zbGF0ZSg2NzksMjgxMykiPjx1c2UgeGxpbms6aHJlZj0iI3JlY3QtMCIvPjwvZz4KPGcgdHJhbnNmb3JtPSJ0cmFuc2xhdGUoODczLDI4MTMpIj48dXNlIHhsaW5rOmhyZWY9IiN0LTAiLz48L2c+CjxnIHRyYW5zZm9ybT0idHJhbnNsYXRlKDk3MCwyODEzKSI+PHVzZSB4bGluazpocmVmPSIjbl9yYi0wIi8+PC9nPgo8ZyB0cmFuc2Zvcm09InRyYW5zbGF0ZSgxMDY3LDI4MTMpIj48dXNlIHhsaW5rOmhyZWY9IiNiLTAiLz48L2c+CjxnIHRyYW5zZm9ybT0idHJhbnNsYXRlKDEyNjEsMjgxMykiPjx1c2UgeGxpbms6aHJlZj0iI3ItMCIvPjwvZz4KPGcgdHJhbnNmb3JtPSJ0cmFuc2xhdGUoMTM1OCwyODEzKSI+PHVzZSB4bGluazpocmVmPSIjcmVjdC0wIi8+PC9nPgo8ZyB0cmFuc2Zvcm09InRyYW5zbGF0ZSgyMTM0LDI4MTMpIj48dXNlIHhsaW5rOmhyZWY9IiNlbXB0eS0wIi8+PC9nPgo8ZyB0cmFuc2Zvcm09InRyYW5zbGF0ZSgyNTIyLDI4MTMpIj48dXNlIHhsaW5rOmhyZWY9IiNlbXB0eS0wIi8+PC9nPgo8ZyB0cmFuc2Zvcm09InRyYW5zbGF0ZSgyOTEwLDI4MTMpIj48dXNlIHhsaW5rOmhyZWY9IiNyYi0wIi8+PC9nPgo8ZyB0cmFuc2Zvcm09InRyYW5zbGF0ZSgzMDA3LDI4MTMpIj48dXNlIHhsaW5rOmhyZWY9IiNyZWN0LTAiLz48L2c+CjxnIHRyYW5zZm9ybT0idHJhbnNsYXRlKDMxMDQsMjgxMykiPjx1c2UgeGxpbms6aHJlZj0iI2x0LTAiLz48L2c+CjxnIHRyYW5zZm9ybT0idHJhbnNsYXRlKDM0OTIsMjgxMykiPjx1c2UgeGxpbms6aHJlZj0iI3JlY3QtMCIvPjwvZz4KPGcgdHJhbnNmb3JtPSJ0cmFuc2xhdGUoMzU4OSwyODEzKSI+PHVzZSB4bGluazpocmVmPSIjcmVjdC0wIi8+PC9nPgo8ZyB0cmFuc2Zvcm09InRyYW5zbGF0ZSgzNjg2LDI4MTMpIj48dXNlIHhsaW5rOmhyZWY9IiNsdC0wIi8+PC9nPgo8ZyB0cmFuc2Zvcm09InRyYW5zbGF0ZSgzOTc3LDI4MTMpIj48dXNlIHhsaW5rOmhyZWY9IiN0LTAiLz48L2c+CjxnIHRyYW5zZm9ybT0idHJhbnNsYXRlKDQzNjUsMjgxMykiPjx1c2UgeGxpbms6aHJlZj0iI2ItMCIvPjwvZz4KPGcgdHJhbnNmb3JtPSJ0cmFuc2xhdGUoNDQ2MiwyODEzKSI+PHVzZSB4bGluazpocmVmPSIjbl9yYi0wIi8+PC9nPgo8ZyB0cmFuc2Zvcm09InRyYW5zbGF0ZSg0NTU5LDI4MTMpIj48dXNlIHhsaW5rOmhyZWY9IiNyZWN0LTAiLz48L2c+CjxnIHRyYW5zZm9ybT0idHJhbnNsYXRlKDQ2NTYsMjgxMykiPjx1c2UgeGxpbms6aHJlZj0iI3JlY3QtMCIvPjwvZz4KPGcgdHJhbnNmb3JtPSJ0cmFuc2xhdGUoMCwyOTEwKSI+PHVzZSB4bGluazpocmVmPSIjbl9yYi0wIi8+PC9nPgo8ZyB0cmFuc2Zvcm09InRyYW5zbGF0ZSg5NywyOTEwKSI+PHVzZSB4bGluazpocmVmPSIjcmVjdC0wIi8+PC9nPgo8ZyB0cmFuc2Zvcm09InRyYW5zbGF0ZSgxOTQsMjkxMCkiPjx1c2UgeGxpbms6aHJlZj0iI2xiLTAiLz48L2c+CjxnIHRyYW5zZm9ybT0idHJhbnNsYXRlKDM4OCwyOTEwKSI+PHVzZSB4bGluazpocmVmPSIjbl9yYi0wIi8+PC9nPgo8ZyB0cmFuc2Zvcm09InRyYW5zbGF0ZSg0ODUsMjkxMCkiPjx1c2UgeGxpbms6aHJlZj0iI3JiLTAiLz48L2c+CjxnIHRyYW5zZm9ybT0idHJhbnNsYXRlKDU4MiwyOTEwKSI+PHVzZSB4bGluazpocmVmPSIjcmVjdC0wIi8+PC9nPgo8ZyB0cmFuc2Zvcm09InRyYW5zbGF0ZSg2NzksMjkxMCkiPjx1c2UgeGxpbms6aHJlZj0iI2x0LTAiLz48L2c+CjxnIHRyYW5zZm9ybT0idHJhbnNsYXRlKDg3MywyOTEwKSI+PHVzZSB4bGluazpocmVmPSIjbl9yYi0wIi8+PC9nPgo8ZyB0cmFuc2Zvcm09InRyYW5zbGF0ZSg5NzAsMjkxMCkiPjx1c2UgeGxpbms6aHJlZj0iI3JiLTAiLz48L2c+CjxnIHRyYW5zZm9ybT0idHJhbnNsYXRlKDEwNjcsMjkxMCkiPjx1c2UgeGxpbms6aHJlZj0iI3JlY3QtMCIvPjwvZz4KPGcgdHJhbnNmb3JtPSJ0cmFuc2xhdGUoMTE2NCwyOTEwKSI+PHVzZSB4bGluazpocmVmPSIjbGItMCIvPjwvZz4KPGcgdHJhbnNmb3JtPSJ0cmFuc2xhdGUoMTM1OCwyOTEwKSI+PHVzZSB4bGluazpocmVmPSIjcnQtMCIvPjwvZz4KPGcgdHJhbnNmb3JtPSJ0cmFuc2xhdGUoMTQ1NSwyOTEwKSI+PHVzZSB4bGluazpocmVmPSIjcmVjdC0wIi8+PC9nPgo8ZyB0cmFuc2Zvcm09InRyYW5zbGF0ZSgxNTUyLDI5MTApIj48dXNlIHhsaW5rOmhyZWY9IiNyZWN0LTAiLz48L2c+CjxnIHRyYW5zZm9ybT0idHJhbnNsYXRlKDE2NDksMjkxMCkiPjx1c2UgeGxpbms6aHJlZj0iI2xiLTAiLz48L2c+CjxnIHRyYW5zZm9ybT0idHJhbnNsYXRlKDE4NDMsMjkxMCkiPjx1c2UgeGxpbms6aHJlZj0iI25fcmItMCIvPjwvZz4KPGcgdHJhbnNmb3JtPSJ0cmFuc2xhdGUoMTk0MCwyOTEwKSI+PHVzZSB4bGluazpocmVmPSIjYi0wIi8+PC9nPgo8ZyB0cmFuc2Zvcm09InRyYW5zbGF0ZSgyMjMxLDI5MTApIj48dXNlIHhsaW5rOmhyZWY9IiNuX3JiLTAiLz48L2c+CjxnIHRyYW5zZm9ybT0idHJhbnNsYXRlKDIzMjgsMjkxMCkiPjx1c2UgeGxpbms6aHJlZj0iI3JiLTAiLz48L2c+CjxnIHRyYW5zZm9ybT0idHJhbnNsYXRlKDI0MjUsMjkxMCkiPjx1c2UgeGxpbms6aHJlZj0iI2xiLTAiLz48L2c+CjxnIHRyYW5zZm9ybT0idHJhbnNsYXRlKDI1MjIsMjkxMCkiPjx1c2UgeGxpbms6aHJlZj0iI25fcmItMCIvPjwvZz4KPGcgdHJhbnNmb3JtPSJ0cmFuc2xhdGUoMjYxOSwyOTEwKSI+PHVzZSB4bGluazpocmVmPSIjcmItMCIvPjwvZz4KPGcgdHJhbnNmb3JtPSJ0cmFuc2xhdGUoMjcxNiwyOTEwKSI+PHVzZSB4bGluazpocmVmPSIjbGItMCIvPjwvZz4KPGcgdHJhbnNmb3JtPSJ0cmFuc2xhdGUoMjkxMCwyOTEwKSI+PHVzZSB4bGluazpocmVmPSIjcmVjdC0wIi8+PC9nPgo8ZyB0cmFuc2Zvcm09InRyYW5zbGF0ZSgzMjAxLDI5MTApIj48dXNlIHhsaW5rOmhyZWY9IiNlbXB0eS0wIi8+PC9nPgo8ZyB0cmFuc2Zvcm09InRyYW5zbGF0ZSgzMzk1LDI5MTApIj48dXNlIHhsaW5rOmhyZWY9IiNyYi0wIi8+PC9nPgo8ZyB0cmFuc2Zvcm09InRyYW5zbGF0ZSgzNDkyLDI5MTApIj48dXNlIHhsaW5rOmhyZWY9IiNsdC0wIi8+PC9nPgo8ZyB0cmFuc2Zvcm09InRyYW5zbGF0ZSgzNzgzLDI5MTApIj48dXNlIHhsaW5rOmhyZWY9IiNlbXB0eS0wIi8+PC9nPgo8ZyB0cmFuc2Zvcm09InRyYW5zbGF0ZSgzOTc3LDI5MTApIj48dXNlIHhsaW5rOmhyZWY9IiNuX3JiLTAiLz48L2c+CjxnIHRyYW5zZm9ybT0idHJhbnNsYXRlKDQwNzQsMjkxMCkiPjx1c2UgeGxpbms6aHJlZj0iI2ItMCIvPjwvZz4KPGcgdHJhbnNmb3JtPSJ0cmFuc2xhdGUoNDM2NSwyOTEwKSI+PHVzZSB4bGluazpocmVmPSIjcnQtMCIvPjwvZz4KPGcgdHJhbnNmb3JtPSJ0cmFuc2xhdGUoNDQ2MiwyOTEwKSI+PHVzZSB4bGluazpocmVmPSIjcmVjdC0wIi8+PC9nPgo8ZyB0cmFuc2Zvcm09InRyYW5zbGF0ZSg0NTU5LDI5MTApIj48dXNlIHhsaW5rOmhyZWY9IiNyZWN0LTAiLz48L2c+CjxnIHRyYW5zZm9ybT0idHJhbnNsYXRlKDQ2NTYsMjkxMCkiPjx1c2UgeGxpbms6aHJlZj0iI2x0LTAiLz48L2c+CjxnIHRyYW5zZm9ybT0idHJhbnNsYXRlKDAsMzAwNykiPjx1c2UgeGxpbms6aHJlZj0iI3ItMCIvPjwvZz4KPGcgdHJhbnNmb3JtPSJ0cmFuc2xhdGUoOTcsMzAwNykiPjx1c2UgeGxpbms6aHJlZj0iI3JlY3QtMCIvPjwvZz4KPGcgdHJhbnNmb3JtPSJ0cmFuc2xhdGUoMTk0LDMwMDcpIj48dXNlIHhsaW5rOmhyZWY9IiNyZWN0LTAiLz48L2c+CjxnIHRyYW5zZm9ybT0idHJhbnNsYXRlKDM4OCwzMDA3KSI+PHVzZSB4bGluazpocmVmPSIjci0wIi8+PC9nPgo8ZyB0cmFuc2Zvcm09InRyYW5zbGF0ZSg0ODUsMzAwNykiPjx1c2UgeGxpbms6aHJlZj0iI2x0LTAiLz48L2c+CjxnIHRyYW5zZm9ybT0idHJhbnNsYXRlKDc3NiwzMDA3KSI+PHVzZSB4bGluazpocmVmPSIjci0wIi8+PC9nPgo8ZyB0cmFuc2Zvcm09InRyYW5zbGF0ZSg4NzMsMzAwNykiPjx1c2UgeGxpbms6aHJlZj0iI3JlY3QtMCIvPjwvZz4KPGcgdHJhbnNmb3JtPSJ0cmFuc2xhdGUoOTcwLDMwMDcpIj48dXNlIHhsaW5rOmhyZWY9IiNsdC0wIi8+PC9nPgo8ZyB0cmFuc2Zvcm09InRyYW5zbGF0ZSgxMTY0LDMwMDcpIj48dXNlIHhsaW5rOmhyZWY9IiNyZWN0LTAiLz48L2c+CjxnIHRyYW5zZm9ybT0idHJhbnNsYXRlKDEyNjEsMzAwNykiPjx1c2UgeGxpbms6aHJlZj0iI2wtMCIvPjwvZz4KPGcgdHJhbnNmb3JtPSJ0cmFuc2xhdGUoMTQ1NSwzMDA3KSI+PHVzZSB4bGluazpocmVmPSIjcmVjdC0wIi8+PC9nPgo8ZyB0cmFuc2Zvcm09InRyYW5zbGF0ZSgxNTUyLDMwMDcpIj48dXNlIHhsaW5rOmhyZWY9IiNyZWN0LTAiLz48L2c+CjxnIHRyYW5zZm9ybT0idHJhbnNsYXRlKDE2NDksMzAwNykiPjx1c2UgeGxpbms6aHJlZj0iI2x0LTAiLz48L2c+CjxnIHRyYW5zZm9ybT0idHJhbnNsYXRlKDE4NDMsMzAwNykiPjx1c2UgeGxpbms6aHJlZj0iI3ItMCIvPjwvZz4KPGcgdHJhbnNmb3JtPSJ0cmFuc2xhdGUoMTk0MCwzMDA3KSI+PHVzZSB4bGluazpocmVmPSIjcmVjdC0wIi8+PC9nPgo8ZyB0cmFuc2Zvcm09InRyYW5zbGF0ZSgyMDM3LDMwMDcpIj48dXNlIHhsaW5rOmhyZWY9IiNyZWN0LTAiLz48L2c+CjxnIHRyYW5zZm9ybT0idHJhbnNsYXRlKDIxMzQsMzAwNykiPjx1c2UgeGxpbms6aHJlZj0iI3JlY3QtMCIvPjwvZz4KPGcgdHJhbnNmb3JtPSJ0cmFuc2xhdGUoMjIzMSwzMDA3KSI+PHVzZSB4bGluazpocmVmPSIjcmVjdC0wIi8+PC9nPgo8ZyB0cmFuc2Zvcm09InRyYW5zbGF0ZSgyMzI4LDMwMDcpIj48dXNlIHhsaW5rOmhyZWY9IiNyZWN0LTAiLz48L2c+CjxnIHRyYW5zZm9ybT0idHJhbnNsYXRlKDI0MjUsMzAwNykiPjx1c2UgeGxpbms6aHJlZj0iI3JlY3QtMCIvPjwvZz4KPGcgdHJhbnNmb3JtPSJ0cmFuc2xhdGUoMjUyMiwzMDA3KSI+PHVzZSB4bGluazpocmVmPSIjcmVjdC0wIi8+PC9nPgo8ZyB0cmFuc2Zvcm09InRyYW5zbGF0ZSgyNjE5LDMwMDcpIj48dXNlIHhsaW5rOmhyZWY9IiNyZWN0LTAiLz48L2c+CjxnIHRyYW5zZm9ybT0idHJhbnNsYXRlKDI3MTYsMzAwNykiPjx1c2UgeGxpbms6aHJlZj0iI2x0LTAiLz48L2c+CjxnIHRyYW5zZm9ybT0idHJhbnNsYXRlKDI5MTAsMzAwNykiPjx1c2UgeGxpbms6aHJlZj0iI3QtMCIvPjwvZz4KPGcgdHJhbnNmb3JtPSJ0cmFuc2xhdGUoMzM5NSwzMDA3KSI+PHVzZSB4bGluazpocmVmPSIjdC0wIi8+PC9nPgo8ZyB0cmFuc2Zvcm09InRyYW5zbGF0ZSgzODgwLDMwMDcpIj48dXNlIHhsaW5rOmhyZWY9IiNyYi0wIi8+PC9nPgo8ZyB0cmFuc2Zvcm09InRyYW5zbGF0ZSgzOTc3LDMwMDcpIj48dXNlIHhsaW5rOmhyZWY9IiNyZWN0LTAiLz48L2c+CjxnIHRyYW5zZm9ybT0idHJhbnNsYXRlKDQwNzQsMzAwNykiPjx1c2UgeGxpbms6aHJlZj0iI3JlY3QtMCIvPjwvZz4KPGcgdHJhbnNmb3JtPSJ0cmFuc2xhdGUoNDE3MSwzMDA3KSI+PHVzZSB4bGluazpocmVmPSIjcmVjdC0wIi8+PC9nPgo8ZyB0cmFuc2Zvcm09InRyYW5zbGF0ZSg0MjY4LDMwMDcpIj48dXNlIHhsaW5rOmhyZWY9IiNsYi0wIi8+PC9nPgo8ZyB0cmFuc2Zvcm09InRyYW5zbGF0ZSg0NDYyLDMwMDcpIj48dXNlIHhsaW5rOmhyZWY9IiN0LTAiLz48L2c+CjxnIHRyYW5zZm9ybT0idHJhbnNsYXRlKDE5NCwzMTA0KSI+PHVzZSB4bGluazpocmVmPSIjdC0wIi8+PC9nPgo8ZyB0cmFuc2Zvcm09InRyYW5zbGF0ZSg1ODIsMzEwNCkiPjx1c2UgeGxpbms6aHJlZj0iI3ItMCIvPjwvZz4KPGcgdHJhbnNmb3JtPSJ0cmFuc2xhdGUoNjc5LDMxMDQpIj48dXNlIHhsaW5rOmhyZWY9IiNsLTAiLz48L2c+CjxnIHRyYW5zZm9ybT0idHJhbnNsYXRlKDg3MywzMTA0KSI+PHVzZSB4bGluazpocmVmPSIjcmVjdC0wIi8+PC9nPgo8ZyB0cmFuc2Zvcm09InRyYW5zbGF0ZSgxMTY0LDMxMDQpIj48dXNlIHhsaW5rOmhyZWY9IiN0LTAiLz48L2c+CjxnIHRyYW5zZm9ybT0idHJhbnNsYXRlKDEzNTgsMzEwNCkiPjx1c2UgeGxpbms6aHJlZj0iI3ItMCIvPjwvZz4KPGcgdHJhbnNmb3JtPSJ0cmFuc2xhdGUoMTQ1NSwzMTA0KSI+PHVzZSB4bGluazpocmVmPSIjbHQtMCIvPjwvZz4KPGcgdHJhbnNmb3JtPSJ0cmFuc2xhdGUoMTY0OSwzMTA0KSI+PHVzZSB4bGluazpocmVmPSIjbl9yYi0wIi8+PC9nPgo8ZyB0cmFuc2Zvcm09InRyYW5zbGF0ZSgxNzQ2LDMxMDQpIj48dXNlIHhsaW5rOmhyZWY9IiNiLTAiLz48L2c+CjxnIHRyYW5zZm9ybT0idHJhbnNsYXRlKDIwMzcsMzEwNCkiPjx1c2UgeGxpbms6aHJlZj0iI3JlY3QtMCIvPjwvZz4KPGcgdHJhbnNmb3JtPSJ0cmFuc2xhdGUoMjIzMSwzMTA0KSI+PHVzZSB4bGluazpocmVmPSIjcmVjdC0wIi8+PC9nPgo8ZyB0cmFuc2Zvcm09InRyYW5zbGF0ZSgyMzI4LDMxMDQpIj48dXNlIHhsaW5rOmhyZWY9IiNyZWN0LTAiLz48L2c+CjxnIHRyYW5zZm9ybT0idHJhbnNsYXRlKDI0MjUsMzEwNCkiPjx1c2UgeGxpbms6aHJlZj0iI3JlY3QtMCIvPjwvZz4KPGcgdHJhbnNmb3JtPSJ0cmFuc2xhdGUoMjUyMiwzMTA0KSI+PHVzZSB4bGluazpocmVmPSIjcmVjdC0wIi8+PC9nPgo8ZyB0cmFuc2Zvcm09InRyYW5zbGF0ZSgyNjE5LDMxMDQpIj48dXNlIHhsaW5rOmhyZWY9IiNyZWN0LTAiLz48L2c+CjxnIHRyYW5zZm9ybT0idHJhbnNsYXRlKDI4MTMsMzEwNCkiPjx1c2UgeGxpbms6aHJlZj0iI2VtcHR5LTAiLz48L2c+CjxnIHRyYW5zZm9ybT0idHJhbnNsYXRlKDMwMDcsMzEwNCkiPjx1c2UgeGxpbms6aHJlZj0iI3JiLTAiLz48L2c+CjxnIHRyYW5zZm9ybT0idHJhbnNsYXRlKDMxMDQsMzEwNCkiPjx1c2UgeGxpbms6aHJlZj0iI3JlY3QtMCIvPjwvZz4KPGcgdHJhbnNmb3JtPSJ0cmFuc2xhdGUoMzIwMSwzMTA0KSI+PHVzZSB4bGluazpocmVmPSIjbC0wIi8+PC9nPgo8ZyB0cmFuc2Zvcm09InRyYW5zbGF0ZSgzNTg5LDMxMDQpIj48dXNlIHhsaW5rOmhyZWY9IiNyLTAiLz48L2c+CjxnIHRyYW5zZm9ybT0idHJhbnNsYXRlKDM2ODYsMzEwNCkiPjx1c2UgeGxpbms6aHJlZj0iI2wtMCIvPjwvZz4KPGcgdHJhbnNmb3JtPSJ0cmFuc2xhdGUoMzg4MCwzMTA0KSI+PHVzZSB4bGluazpocmVmPSIjcnQtMCIvPjwvZz4KPGcgdHJhbnNmb3JtPSJ0cmFuc2xhdGUoMzk3NywzMTA0KSI+PHVzZSB4bGluazpocmVmPSIjcmVjdC0wIi8+PC9nPgo8ZyB0cmFuc2Zvcm09InRyYW5zbGF0ZSg0MDc0LDMxMDQpIj48dXNlIHhsaW5rOmhyZWY9IiNyZWN0LTAiLz48L2c+CjxnIHRyYW5zZm9ybT0idHJhbnNsYXRlKDQxNzEsMzEwNCkiPjx1c2UgeGxpbms6aHJlZj0iI3JlY3QtMCIvPjwvZz4KPGcgdHJhbnNmb3JtPSJ0cmFuc2xhdGUoNDI2OCwzMTA0KSI+PHVzZSB4bGluazpocmVmPSIjbHQtMCIvPjwvZz4KPGcgdHJhbnNmb3JtPSJ0cmFuc2xhdGUoNDQ2MiwzMTA0KSI+PHVzZSB4bGluazpocmVmPSIjbl9yYi0wIi8+PC9nPgo8ZyB0cmFuc2Zvcm09InRyYW5zbGF0ZSg0NTU5LDMxMDQpIj48dXNlIHhsaW5rOmhyZWY9IiNyYi0wIi8+PC9nPgo8ZyB0cmFuc2Zvcm09InRyYW5zbGF0ZSg0NjU2LDMxMDQpIj48dXNlIHhsaW5rOmhyZWY9IiNsYi0wIi8+PC9nPgo8ZyB0cmFuc2Zvcm09InRyYW5zbGF0ZSgxOTQsMzIwMSkiPjx1c2UgeGxpbms6aHJlZj0iI25fcmItMCIvPjwvZz4KPGcgdHJhbnNmb3JtPSJ0cmFuc2xhdGUoMjkxLDMyMDEpIj48dXNlIHhsaW5rOmhyZWY9IiNiLTAiLz48L2c+CjxnIHRyYW5zZm9ybT0idHJhbnNsYXRlKDg3MywzMjAxKSI+PHVzZSB4bGluazpocmVmPSIjcnQtMCIvPjwvZz4KPGcgdHJhbnNmb3JtPSJ0cmFuc2xhdGUoOTcwLDMyMDEpIj48dXNlIHhsaW5rOmhyZWY9IiNsLTAiLz48L2c+CjxnIHRyYW5zZm9ybT0idHJhbnNsYXRlKDEyNjEsMzIwMSkiPjx1c2UgeGxpbms6aHJlZj0iI2VtcHR5LTAiLz48L2c+CjxnIHRyYW5zZm9ybT0idHJhbnNsYXRlKDE2NDksMzIwMSkiPjx1c2UgeGxpbms6aHJlZj0iI3ItMCIvPjwvZz4KPGcgdHJhbnNmb3JtPSJ0cmFuc2xhdGUoMTc0NiwzMjAxKSI+PHVzZSB4bGluazpocmVmPSIjbHQtMCIvPjwvZz4KPGcgdHJhbnNmb3JtPSJ0cmFuc2xhdGUoMjAzNywzMjAxKSI+PHVzZSB4bGluazpocmVmPSIjcmVjdC0wIi8+PC9nPgo8ZyB0cmFuc2Zvcm09InRyYW5zbGF0ZSgyMjMxLDMyMDEpIj48dXNlIHhsaW5rOmhyZWY9IiNydC0wIi8+PC9nPgo8ZyB0cmFuc2Zvcm09InRyYW5zbGF0ZSgyMzI4LDMyMDEpIj48dXNlIHhsaW5rOmhyZWY9IiNsdC0wIi8+PC9nPgo8ZyB0cmFuc2Zvcm09InRyYW5zbGF0ZSgyNjE5LDMyMDEpIj48dXNlIHhsaW5rOmhyZWY9IiNyZWN0LTAiLz48L2c+CjxnIHRyYW5zZm9ybT0idHJhbnNsYXRlKDI3MTYsMzIwMSkiPjx1c2UgeGxpbms6aHJlZj0iI2xiLTAiLz48L2c+CjxnIHRyYW5zZm9ybT0idHJhbnNsYXRlKDMwMDcsMzIwMSkiPjx1c2UgeGxpbms6aHJlZj0iI3J0LTAiLz48L2c+CjxnIHRyYW5zZm9ybT0idHJhbnNsYXRlKDMxMDQsMzIwMSkiPjx1c2UgeGxpbms6aHJlZj0iI2x0LTAiLz48L2c+CjxnIHRyYW5zZm9ybT0idHJhbnNsYXRlKDMyOTgsMzIwMSkiPjx1c2UgeGxpbms6aHJlZj0iI25fcmItMCIvPjwvZz4KPGcgdHJhbnNmb3JtPSJ0cmFuc2xhdGUoMzM5NSwzMjAxKSI+PHVzZSB4bGluazpocmVmPSIjcmItMCIvPjwvZz4KPGcgdHJhbnNmb3JtPSJ0cmFuc2xhdGUoMzQ5MiwzMjAxKSI+PHVzZSB4bGluazpocmVmPSIjbC0wIi8+PC9nPgo8ZyB0cmFuc2Zvcm09InRyYW5zbGF0ZSgzNzgzLDMyMDEpIj48dXNlIHhsaW5rOmhyZWY9IiNlbXB0eS0wIi8+PC9nPgo8ZyB0cmFuc2Zvcm09InRyYW5zbGF0ZSgzOTc3LDMyMDEpIj48dXNlIHhsaW5rOmhyZWY9IiNydC0wIi8+PC9nPgo8ZyB0cmFuc2Zvcm09InRyYW5zbGF0ZSg0MDc0LDMyMDEpIj48dXNlIHhsaW5rOmhyZWY9IiNyZWN0LTAiLz48L2c+CjxnIHRyYW5zZm9ybT0idHJhbnNsYXRlKDQxNzEsMzIwMSkiPjx1c2UgeGxpbms6aHJlZj0iI3JlY3QtMCIvPjwvZz4KPGcgdHJhbnNmb3JtPSJ0cmFuc2xhdGUoNDI2OCwzMjAxKSI+PHVzZSB4bGluazpocmVmPSIjbl9yYi0wIi8+PC9nPgo8ZyB0cmFuc2Zvcm09InRyYW5zbGF0ZSg0MzY1LDMyMDEpIj48dXNlIHhsaW5rOmhyZWY9IiNyYi0wIi8+PC9nPgo8ZyB0cmFuc2Zvcm09InRyYW5zbGF0ZSg0NDYyLDMyMDEpIj48dXNlIHhsaW5rOmhyZWY9IiNyZWN0LTAiLz48L2c+CjxnIHRyYW5zZm9ybT0idHJhbnNsYXRlKDQ1NTksMzIwMSkiPjx1c2UgeGxpbms6aHJlZj0iI3JlY3QtMCIvPjwvZz4KPGcgdHJhbnNmb3JtPSJ0cmFuc2xhdGUoNDY1NiwzMjAxKSI+PHVzZSB4bGluazpocmVmPSIjcmVjdC0wIi8+PC9nPgo8ZyB0cmFuc2Zvcm09InRyYW5zbGF0ZSgwLDMyOTgpIj48dXNlIHhsaW5rOmhyZWY9IiNiLTAiLz48L2c+CjxnIHRyYW5zZm9ybT0idHJhbnNsYXRlKDE5NCwzMjk4KSI+PHVzZSB4bGluazpocmVmPSIjci0wIi8+PC9nPgo8ZyB0cmFuc2Zvcm09InRyYW5zbGF0ZSgyOTEsMzI5OCkiPjx1c2UgeGxpbms6aHJlZj0iI3JlY3QtMCIvPjwvZz4KPGcgdHJhbnNmb3JtPSJ0cmFuc2xhdGUoMzg4LDMyOTgpIj48dXNlIHhsaW5rOmhyZWY9IiNyZWN0LTAiLz48L2c+CjxnIHRyYW5zZm9ybT0idHJhbnNsYXRlKDQ4NSwzMjk4KSI+PHVzZSB4bGluazpocmVmPSIjcmVjdC0wIi8+PC9nPgo8ZyB0cmFuc2Zvcm09InRyYW5zbGF0ZSg1ODIsMzI5OCkiPjx1c2UgeGxpbms6aHJlZj0iI3JlY3QtMCIvPjwvZz4KPGcgdHJhbnNmb3JtPSJ0cmFuc2xhdGUoNjc5LDMyOTgpIj48dXNlIHhsaW5rOmhyZWY9IiNsLTAiLz48L2c+CjxnIHRyYW5zZm9ybT0idHJhbnNsYXRlKDEwNjcsMzI5OCkiPjx1c2UgeGxpbms6aHJlZj0iI25fcmItMCIvPjwvZz4KPGcgdHJhbnNmb3JtPSJ0cmFuc2xhdGUoMTE2NCwzMjk4KSI+PHVzZSB4bGluazpocmVmPSIjYi0wIi8+PC9nPgo8ZyB0cmFuc2Zvcm09InRyYW5zbGF0ZSgxMzU4LDMyOTgpIj48dXNlIHhsaW5rOmhyZWY9IiNiLTAiLz48L2c+CjxnIHRyYW5zZm9ybT0idHJhbnNsYXRlKDE5NDAsMzI5OCkiPjx1c2UgeGxpbms6aHJlZj0iI25fcmItMCIvPjwvZz4KPGcgdHJhbnNmb3JtPSJ0cmFuc2xhdGUoMjAzNywzMjk4KSI+PHVzZSB4bGluazpocmVmPSIjcmVjdC0wIi8+PC9nPgo8ZyB0cmFuc2Zvcm09InRyYW5zbGF0ZSgyMTM0LDMyOTgpIj48dXNlIHhsaW5rOmhyZWY9IiNsLTAiLz48L2c+CjxnIHRyYW5zZm9ybT0idHJhbnNsYXRlKDI2MTksMzI5OCkiPjx1c2UgeGxpbms6aHJlZj0iI3JlY3QtMCIvPjwvZz4KPGcgdHJhbnNmb3JtPSJ0cmFuc2xhdGUoMjcxNiwzMjk4KSI+PHVzZSB4bGluazpocmVmPSIjbHQtMCIvPjwvZz4KPGcgdHJhbnNmb3JtPSJ0cmFuc2xhdGUoMzIwMSwzMjk4KSI+PHVzZSB4bGluazpocmVmPSIjci0wIi8+PC9nPgo8ZyB0cmFuc2Zvcm09InRyYW5zbGF0ZSgzMjk4LDMyOTgpIj48dXNlIHhsaW5rOmhyZWY9IiNyZWN0LTAiLz48L2c+CjxnIHRyYW5zZm9ybT0idHJhbnNsYXRlKDMzOTUsMzI5OCkiPjx1c2UgeGxpbms6aHJlZj0iI2x0LTAiLz48L2c+CjxnIHRyYW5zZm9ybT0idHJhbnNsYXRlKDM1ODksMzI5OCkiPjx1c2UgeGxpbms6aHJlZj0iI2VtcHR5LTAiLz48L2c+CjxnIHRyYW5zZm9ybT0idHJhbnNsYXRlKDQwNzQsMzI5OCkiPjx1c2UgeGxpbms6aHJlZj0iI3JlY3QtMCIvPjwvZz4KPGcgdHJhbnNmb3JtPSJ0cmFuc2xhdGUoNDE3MSwzMjk4KSI+PHVzZSB4bGluazpocmVmPSIjcmVjdC0wIi8+PC9nPgo8ZyB0cmFuc2Zvcm09InRyYW5zbGF0ZSg0MjY4LDMyOTgpIj48dXNlIHhsaW5rOmhyZWY9IiNyZWN0LTAiLz48L2c+CjxnIHRyYW5zZm9ybT0idHJhbnNsYXRlKDQzNjUsMzI5OCkiPjx1c2UgeGxpbms6aHJlZj0iI2x0LTAiLz48L2c+CjxnIHRyYW5zZm9ybT0idHJhbnNsYXRlKDQ1NTksMzI5OCkiPjx1c2UgeGxpbms6aHJlZj0iI3JlY3QtMCIvPjwvZz4KPGcgdHJhbnNmb3JtPSJ0cmFuc2xhdGUoNDY1NiwzMjk4KSI+PHVzZSB4bGluazpocmVmPSIjcmVjdC0wIi8+PC9nPgo8ZyB0cmFuc2Zvcm09InRyYW5zbGF0ZSgwLDMzOTUpIj48dXNlIHhsaW5rOmhyZWY9IiNyZWN0LTAiLz48L2c+CjxnIHRyYW5zZm9ybT0idHJhbnNsYXRlKDM4OCwzMzk1KSI+PHVzZSB4bGluazpocmVmPSIjdC0wIi8+PC9nPgo8ZyB0cmFuc2Zvcm09InRyYW5zbGF0ZSg3NzYsMzM5NSkiPjx1c2UgeGxpbms6aHJlZj0iI25fcmItMCIvPjwvZz4KPGcgdHJhbnNmb3JtPSJ0cmFuc2xhdGUoODczLDMzOTUpIj48dXNlIHhsaW5rOmhyZWY9IiNyYi0wIi8+PC9nPgo8ZyB0cmFuc2Zvcm09InRyYW5zbGF0ZSg5NzAsMzM5NSkiPjx1c2UgeGxpbms6aHJlZj0iI3JlY3QtMCIvPjwvZz4KPGcgdHJhbnNmb3JtPSJ0cmFuc2xhdGUoMTA2NywzMzk1KSI+PHVzZSB4bGluazpocmVmPSIjcmVjdC0wIi8+PC9nPgo8ZyB0cmFuc2Zvcm09InRyYW5zbGF0ZSgxMTY0LDMzOTUpIj48dXNlIHhsaW5rOmhyZWY9IiNyZWN0LTAiLz48L2c+CjxnIHRyYW5zZm9ybT0idHJhbnNsYXRlKDEzNTgsMzM5NSkiPjx1c2UgeGxpbms6aHJlZj0iI3J0LTAiLz48L2c+CjxnIHRyYW5zZm9ybT0idHJhbnNsYXRlKDE0NTUsMzM5NSkiPjx1c2UgeGxpbms6aHJlZj0iI2xiLTAiLz48L2c+CjxnIHRyYW5zZm9ybT0idHJhbnNsYXRlKDE2NDksMzM5NSkiPjx1c2UgeGxpbms6aHJlZj0iI3ItMCIvPjwvZz4KPGcgdHJhbnNmb3JtPSJ0cmFuc2xhdGUoMTc0NiwzMzk1KSI+PHVzZSB4bGluazpocmVmPSIjcmVjdC0wIi8+PC9nPgo8ZyB0cmFuc2Zvcm09InRyYW5zbGF0ZSgxODQzLDMzOTUpIj48dXNlIHhsaW5rOmhyZWY9IiNyZWN0LTAiLz48L2c+CjxnIHRyYW5zZm9ybT0idHJhbnNsYXRlKDE5NDAsMzM5NSkiPjx1c2UgeGxpbms6aHJlZj0iI3JlY3QtMCIvPjwvZz4KPGcgdHJhbnNmb3JtPSJ0cmFuc2xhdGUoMjAzNywzMzk1KSI+PHVzZSB4bGluazpocmVmPSIjcmVjdC0wIi8+PC9nPgo8ZyB0cmFuc2Zvcm09InRyYW5zbGF0ZSgyNDI1LDMzOTUpIj48dXNlIHhsaW5rOmhyZWY9IiNlbXB0eS0wIi8+PC9nPgo8ZyB0cmFuc2Zvcm09InRyYW5zbGF0ZSgyNjE5LDMzOTUpIj48dXNlIHhsaW5rOmhyZWY9IiN0LTAiLz48L2c+CjxnIHRyYW5zZm9ybT0idHJhbnNsYXRlKDI3MTYsMzM5NSkiPjx1c2UgeGxpbms6aHJlZj0iI25fcmItMCIvPjwvZz4KPGcgdHJhbnNmb3JtPSJ0cmFuc2xhdGUoMjgxMywzMzk1KSI+PHVzZSB4bGluazpocmVmPSIjcmItMCIvPjwvZz4KPGcgdHJhbnNmb3JtPSJ0cmFuc2xhdGUoMjkxMCwzMzk1KSI+PHVzZSB4bGluazpocmVmPSIjbC0wIi8+PC9nPgo8ZyB0cmFuc2Zvcm09InRyYW5zbGF0ZSgzMzk1LDMzOTUpIj48dXNlIHhsaW5rOmhyZWY9IiNuX3JiLTAiLz48L2c+CjxnIHRyYW5zZm9ybT0idHJhbnNsYXRlKDM0OTIsMzM5NSkiPjx1c2UgeGxpbms6aHJlZj0iI2ItMCIvPjwvZz4KPGcgdHJhbnNmb3JtPSJ0cmFuc2xhdGUoMzg4MCwzMzk1KSI+PHVzZSB4bGluazpocmVmPSIjci0wIi8+PC9nPgo8ZyB0cmFuc2Zvcm09InRyYW5zbGF0ZSgzOTc3LDMzOTUpIj48dXNlIHhsaW5rOmhyZWY9IiNyZWN0LTAiLz48L2c+CjxnIHRyYW5zZm9ybT0idHJhbnNsYXRlKDQwNzQsMzM5NSkiPjx1c2UgeGxpbms6aHJlZj0iI2x0LTAiLz48L2c+CjxnIHRyYW5zZm9ybT0idHJhbnNsYXRlKDQyNjgsMzM5NSkiPjx1c2UgeGxpbms6aHJlZj0iI3QtMCIvPjwvZz4KPGcgdHJhbnNmb3JtPSJ0cmFuc2xhdGUoNDU1OSwzMzk1KSI+PHVzZSB4bGluazpocmVmPSIjcnQtMCIvPjwvZz4KPGcgdHJhbnNmb3JtPSJ0cmFuc2xhdGUoNDY1NiwzMzk1KSI+PHVzZSB4bGluazpocmVmPSIjcmVjdC0wIi8+PC9nPgo8ZyB0cmFuc2Zvcm09InRyYW5zbGF0ZSgwLDM0OTIpIj48dXNlIHhsaW5rOmhyZWY9IiNydC0wIi8+PC9nPgo8ZyB0cmFuc2Zvcm09InRyYW5zbGF0ZSg5NywzNDkyKSI+PHVzZSB4bGluazpocmVmPSIjbC0wIi8+PC9nPgo8ZyB0cmFuc2Zvcm09InRyYW5zbGF0ZSgyOTEsMzQ5MikiPjx1c2UgeGxpbms6aHJlZj0iI2ItMCIvPjwvZz4KPGcgdHJhbnNmb3JtPSJ0cmFuc2xhdGUoNDg1LDM0OTIpIj48dXNlIHhsaW5rOmhyZWY9IiNyLTAiLz48L2c+CjxnIHRyYW5zZm9ybT0idHJhbnNsYXRlKDU4MiwzNDkyKSI+PHVzZSB4bGluazpocmVmPSIjbC0wIi8+PC9nPgo8ZyB0cmFuc2Zvcm09InRyYW5zbGF0ZSg3NzYsMzQ5MikiPjx1c2UgeGxpbms6aHJlZj0iI3JiLTAiLz48L2c+CjxnIHRyYW5zZm9ybT0idHJhbnNsYXRlKDg3MywzNDkyKSI+PHVzZSB4bGluazpocmVmPSIjcmVjdC0wIi8+PC9nPgo8ZyB0cmFuc2Zvcm09InRyYW5zbGF0ZSgxMTY0LDM0OTIpIj48dXNlIHhsaW5rOmhyZWY9IiNydC0wIi8+PC9nPgo8ZyB0cmFuc2Zvcm09InRyYW5zbGF0ZSgxMjYxLDM0OTIpIj48dXNlIHhsaW5rOmhyZWY9IiNsYi0wIi8+PC9nPgo8ZyB0cmFuc2Zvcm09InRyYW5zbGF0ZSgxNDU1LDM0OTIpIj48dXNlIHhsaW5rOmhyZWY9IiNydC0wIi8+PC9nPgo8ZyB0cmFuc2Zvcm09InRyYW5zbGF0ZSgxNTUyLDM0OTIpIj48dXNlIHhsaW5rOmhyZWY9IiNsYi0wIi8+PC9nPgo8ZyB0cmFuc2Zvcm09InRyYW5zbGF0ZSgxODQzLDM0OTIpIj48dXNlIHhsaW5rOmhyZWY9IiNyZWN0LTAiLz48L2c+CjxnIHRyYW5zZm9ybT0idHJhbnNsYXRlKDIwMzcsMzQ5MikiPjx1c2UgeGxpbms6aHJlZj0iI3JlY3QtMCIvPjwvZz4KPGcgdHJhbnNmb3JtPSJ0cmFuc2xhdGUoMjMyOCwzNDkyKSI+PHVzZSB4bGluazpocmVmPSIjYi0wIi8+PC9nPgo8ZyB0cmFuc2Zvcm09InRyYW5zbGF0ZSgyNDI1LDM0OTIpIj48dXNlIHhsaW5rOmhyZWY9IiNuX3JiLTAiLz48L2c+CjxnIHRyYW5zZm9ybT0idHJhbnNsYXRlKDI1MjIsMzQ5MikiPjx1c2UgeGxpbms6aHJlZj0iI2ItMCIvPjwvZz4KPGcgdHJhbnNmb3JtPSJ0cmFuc2xhdGUoMjcxNiwzNDkyKSI+PHVzZSB4bGluazpocmVmPSIjci0wIi8+PC9nPgo8ZyB0cmFuc2Zvcm09InRyYW5zbGF0ZSgyODEzLDM0OTIpIj48dXNlIHhsaW5rOmhyZWY9IiNyZWN0LTAiLz48L2c+CjxnIHRyYW5zZm9ybT0idHJhbnNsYXRlKDMwMDcsMzQ5MikiPjx1c2UgeGxpbms6aHJlZj0iI3ItMCIvPjwvZz4KPGcgdHJhbnNmb3JtPSJ0cmFuc2xhdGUoMzEwNCwzNDkyKSI+PHVzZSB4bGluazpocmVmPSIjbC0wIi8+PC9nPgo8ZyB0cmFuc2Zvcm09InRyYW5zbGF0ZSgzMjk4LDM0OTIpIj48dXNlIHhsaW5rOmhyZWY9IiNyYi0wIi8+PC9nPgo8ZyB0cmFuc2Zvcm09InRyYW5zbGF0ZSgzMzk1LDM0OTIpIj48dXNlIHhsaW5rOmhyZWY9IiNyZWN0LTAiLz48L2c+CjxnIHRyYW5zZm9ybT0idHJhbnNsYXRlKDM0OTIsMzQ5MikiPjx1c2UgeGxpbms6aHJlZj0iI3JlY3QtMCIvPjwvZz4KPGcgdHJhbnNmb3JtPSJ0cmFuc2xhdGUoMzU4OSwzNDkyKSI+PHVzZSB4bGluazpocmVmPSIjcmVjdC0wIi8+PC9nPgo8ZyB0cmFuc2Zvcm09InRyYW5zbGF0ZSgzNjg2LDM0OTIpIj48dXNlIHhsaW5rOmhyZWY9IiNsLTAiLz48L2c+CjxnIHRyYW5zZm9ybT0idHJhbnNsYXRlKDQ2NTYsMzQ5MikiPjx1c2UgeGxpbms6aHJlZj0iI3JlY3QtMCIvPjwvZz4KPGcgdHJhbnNmb3JtPSJ0cmFuc2xhdGUoMjkxLDM1ODkpIj48dXNlIHhsaW5rOmhyZWY9IiN0LTAiLz48L2c+CjxnIHRyYW5zZm9ybT0idHJhbnNsYXRlKDc3NiwzNTg5KSI+PHVzZSB4bGluazpocmVmPSIjcnQtMCIvPjwvZz4KPGcgdHJhbnNmb3JtPSJ0cmFuc2xhdGUoODczLDM1ODkpIj48dXNlIHhsaW5rOmhyZWY9IiNsdC0wIi8+PC9nPgo8ZyB0cmFuc2Zvcm09InRyYW5zbGF0ZSgxMDY3LDM1ODkpIj48dXNlIHhsaW5rOmhyZWY9IiNiLTAiLz48L2c+CjxnIHRyYW5zZm9ybT0idHJhbnNsYXRlKDEyNjEsMzU4OSkiPjx1c2UgeGxpbms6aHJlZj0iI3J0LTAiLz48L2c+CjxnIHRyYW5zZm9ybT0idHJhbnNsYXRlKDEzNTgsMzU4OSkiPjx1c2UgeGxpbms6aHJlZj0iI2xiLTAiLz48L2c+CjxnIHRyYW5zZm9ybT0idHJhbnNsYXRlKDE1NTIsMzU4OSkiPjx1c2UgeGxpbms6aHJlZj0iI3JlY3QtMCIvPjwvZz4KPGcgdHJhbnNmb3JtPSJ0cmFuc2xhdGUoMTY0OSwzNTg5KSI+PHVzZSB4bGluazpocmVmPSIjcmVjdC0wIi8+PC9nPgo8ZyB0cmFuc2Zvcm09InRyYW5zbGF0ZSgxNzQ2LDM1ODkpIj48dXNlIHhsaW5rOmhyZWY9IiNyZWN0LTAiLz48L2c+CjxnIHRyYW5zZm9ybT0idHJhbnNsYXRlKDE4NDMsMzU4OSkiPjx1c2UgeGxpbms6aHJlZj0iI3JlY3QtMCIvPjwvZz4KPGcgdHJhbnNmb3JtPSJ0cmFuc2xhdGUoMTk0MCwzNTg5KSI+PHVzZSB4bGluazpocmVmPSIjbl9yYi0wIi8+PC9nPgo8ZyB0cmFuc2Zvcm09InRyYW5zbGF0ZSgyMDM3LDM1ODkpIj48dXNlIHhsaW5rOmhyZWY9IiNyZWN0LTAiLz48L2c+CjxnIHRyYW5zZm9ybT0idHJhbnNsYXRlKDIxMzQsMzU4OSkiPjx1c2UgeGxpbms6aHJlZj0iI2wtMCIvPjwvZz4KPGcgdHJhbnNmb3JtPSJ0cmFuc2xhdGUoMjMyOCwzNTg5KSI+PHVzZSB4bGluazpocmVmPSIjcnQtMCIvPjwvZz4KPGcgdHJhbnNmb3JtPSJ0cmFuc2xhdGUoMjQyNSwzNTg5KSI+PHVzZSB4bGluazpocmVmPSIjcmVjdC0wIi8+PC9nPgo8ZyB0cmFuc2Zvcm09InRyYW5zbGF0ZSgyNTIyLDM1ODkpIj48dXNlIHhsaW5rOmhyZWY9IiNyZWN0LTAiLz48L2c+CjxnIHRyYW5zZm9ybT0idHJhbnNsYXRlKDI2MTksMzU4OSkiPjx1c2UgeGxpbms6aHJlZj0iI2wtMCIvPjwvZz4KPGcgdHJhbnNmb3JtPSJ0cmFuc2xhdGUoMjgxMywzNTg5KSI+PHVzZSB4bGluazpocmVmPSIjcmVjdC0wIi8+PC9nPgo8ZyB0cmFuc2Zvcm09InRyYW5zbGF0ZSgzMjAxLDM1ODkpIj48dXNlIHhsaW5rOmhyZWY9IiNuX3JiLTAiLz48L2c+CjxnIHRyYW5zZm9ybT0idHJhbnNsYXRlKDMyOTgsMzU4OSkiPjx1c2UgeGxpbms6aHJlZj0iI3JlY3QtMCIvPjwvZz4KPGcgdHJhbnNmb3JtPSJ0cmFuc2xhdGUoMzU4OSwzNTg5KSI+PHVzZSB4bGluazpocmVmPSIjdC0wIi8+PC9nPgo8ZyB0cmFuc2Zvcm09InRyYW5zbGF0ZSg0MTcxLDM1ODkpIj48dXNlIHhsaW5rOmhyZWY9IiNlbXB0eS0wIi8+PC9nPgo8ZyB0cmFuc2Zvcm09InRyYW5zbGF0ZSg0MzY1LDM1ODkpIj48dXNlIHhsaW5rOmhyZWY9IiNyYi0wIi8+PC9nPgo8ZyB0cmFuc2Zvcm09InRyYW5zbGF0ZSg0NDYyLDM1ODkpIj48dXNlIHhsaW5rOmhyZWY9IiNyZWN0LTAiLz48L2c+CjxnIHRyYW5zZm9ybT0idHJhbnNsYXRlKDQ1NTksMzU4OSkiPjx1c2UgeGxpbms6aHJlZj0iI3JlY3QtMCIvPjwvZz4KPGcgdHJhbnNmb3JtPSJ0cmFuc2xhdGUoNDY1NiwzNTg5KSI+PHVzZSB4bGluazpocmVmPSIjcmVjdC0wIi8+PC9nPgo8ZyB0cmFuc2Zvcm09InRyYW5zbGF0ZSg5NywzNjg2KSI+PHVzZSB4bGluazpocmVmPSIjYi0wIi8+PC9nPgo8ZyB0cmFuc2Zvcm09InRyYW5zbGF0ZSg0ODUsMzY4NikiPjx1c2UgeGxpbms6aHJlZj0iI3ItMCIvPjwvZz4KPGcgdHJhbnNmb3JtPSJ0cmFuc2xhdGUoNTgyLDM2ODYpIj48dXNlIHhsaW5rOmhyZWY9IiNsLTAiLz48L2c+CjxnIHRyYW5zZm9ybT0idHJhbnNsYXRlKDEwNjcsMzY4NikiPjx1c2UgeGxpbms6aHJlZj0iI3J0LTAiLz48L2c+CjxnIHRyYW5zZm9ybT0idHJhbnNsYXRlKDExNjQsMzY4NikiPjx1c2UgeGxpbms6aHJlZj0iI2wtMCIvPjwvZz4KPGcgdHJhbnNmb3JtPSJ0cmFuc2xhdGUoMTM1OCwzNjg2KSI+PHVzZSB4bGluazpocmVmPSIjdC0wIi8+PC9nPgo8ZyB0cmFuc2Zvcm09InRyYW5zbGF0ZSgxNDU1LDM2ODYpIj48dXNlIHhsaW5rOmhyZWY9IiNuX3JiLTAiLz48L2c+CjxnIHRyYW5zZm9ybT0idHJhbnNsYXRlKDE1NTIsMzY4NikiPjx1c2UgeGxpbms6aHJlZj0iI3JlY3QtMCIvPjwvZz4KPGcgdHJhbnNmb3JtPSJ0cmFuc2xhdGUoMTY0OSwzNjg2KSI+PHVzZSB4bGluazpocmVmPSIjcmVjdC0wIi8+PC9nPgo8ZyB0cmFuc2Zvcm09InRyYW5zbGF0ZSgxNzQ2LDM2ODYpIj48dXNlIHhsaW5rOmhyZWY9IiNyZWN0LTAiLz48L2c+CjxnIHRyYW5zZm9ybT0idHJhbnNsYXRlKDE4NDMsMzY4NikiPjx1c2UgeGxpbms6aHJlZj0iI3JlY3QtMCIvPjwvZz4KPGcgdHJhbnNmb3JtPSJ0cmFuc2xhdGUoMTk0MCwzNjg2KSI+PHVzZSB4bGluazpocmVmPSIjcmVjdC0wIi8+PC9nPgo8ZyB0cmFuc2Zvcm09InRyYW5zbGF0ZSgyMDM3LDM2ODYpIj48dXNlIHhsaW5rOmhyZWY9IiNyZWN0LTAiLz48L2c+CjxnIHRyYW5zZm9ybT0idHJhbnNsYXRlKDIyMzEsMzY4NikiPjx1c2UgeGxpbms6aHJlZj0iI2VtcHR5LTAiLz48L2c+CjxnIHRyYW5zZm9ybT0idHJhbnNsYXRlKDI0MjUsMzY4NikiPjx1c2UgeGxpbms6aHJlZj0iI3QtMCIvPjwvZz4KPGcgdHJhbnNmb3JtPSJ0cmFuc2xhdGUoMjYxOSwzNjg2KSI+PHVzZSB4bGluazpocmVmPSIjbl9yYi0wIi8+PC9nPgo8ZyB0cmFuc2Zvcm09InRyYW5zbGF0ZSgyNzE2LDM2ODYpIj48dXNlIHhsaW5rOmhyZWY9IiNyYi0wIi8+PC9nPgo8ZyB0cmFuc2Zvcm09InRyYW5zbGF0ZSgyODEzLDM2ODYpIj48dXNlIHhsaW5rOmhyZWY9IiNyZWN0LTAiLz48L2c+CjxnIHRyYW5zZm9ybT0idHJhbnNsYXRlKDMxMDQsMzY4NikiPjx1c2UgeGxpbms6aHJlZj0iI3JiLTAiLz48L2c+CjxnIHRyYW5zZm9ybT0idHJhbnNsYXRlKDMyMDEsMzY4NikiPjx1c2UgeGxpbms6aHJlZj0iI3JlY3QtMCIvPjwvZz4KPGcgdHJhbnNmb3JtPSJ0cmFuc2xhdGUoMzI5OCwzNjg2KSI+PHVzZSB4bGluazpocmVmPSIjbHQtMCIvPjwvZz4KPGcgdHJhbnNmb3JtPSJ0cmFuc2xhdGUoMzY4NiwzNjg2KSI+PHVzZSB4bGluazpocmVmPSIjci0wIi8+PC9nPgo8ZyB0cmFuc2Zvcm09InRyYW5zbGF0ZSgzNzgzLDM2ODYpIj48dXNlIHhsaW5rOmhyZWY9IiNsLTAiLz48L2c+CjxnIHRyYW5zZm9ybT0idHJhbnNsYXRlKDM5NzcsMzY4NikiPjx1c2UgeGxpbms6aHJlZj0iI25fcmItMCIvPjwvZz4KPGcgdHJhbnNmb3JtPSJ0cmFuc2xhdGUoNDA3NCwzNjg2KSI+PHVzZSB4bGluazpocmVmPSIjYi0wIi8+PC9nPgo8ZyB0cmFuc2Zvcm09InRyYW5zbGF0ZSg0MjY4LDM2ODYpIj48dXNlIHhsaW5rOmhyZWY9IiNuX3JiLTAiLz48L2c+CjxnIHRyYW5zZm9ybT0idHJhbnNsYXRlKDQzNjUsMzY4NikiPjx1c2UgeGxpbms6aHJlZj0iI3JlY3QtMCIvPjwvZz4KPGcgdHJhbnNmb3JtPSJ0cmFuc2xhdGUoNDQ2MiwzNjg2KSI+PHVzZSB4bGluazpocmVmPSIjbHQtMCIvPjwvZz4KPGcgdHJhbnNmb3JtPSJ0cmFuc2xhdGUoNDY1NiwzNjg2KSI+PHVzZSB4bGluazpocmVmPSIjdC0wIi8+PC9nPgo8ZyB0cmFuc2Zvcm09InRyYW5zbGF0ZSgwLDM3ODMpIj48dXNlIHhsaW5rOmhyZWY9IiNuX3JiLTAiLz48L2c+CjxnIHRyYW5zZm9ybT0idHJhbnNsYXRlKDk3LDM3ODMpIj48dXNlIHhsaW5rOmhyZWY9IiNyZWN0LTAiLz48L2c+CjxnIHRyYW5zZm9ybT0idHJhbnNsYXRlKDE5NCwzNzgzKSI+PHVzZSB4bGluazpocmVmPSIjcmVjdC0wIi8+PC9nPgo8ZyB0cmFuc2Zvcm09InRyYW5zbGF0ZSgyOTEsMzc4MykiPjx1c2UgeGxpbms6aHJlZj0iI2wtMCIvPjwvZz4KPGcgdHJhbnNmb3JtPSJ0cmFuc2xhdGUoNjc5LDM3ODMpIj48dXNlIHhsaW5rOmhyZWY9IiNyLTAiLz48L2c+CjxnIHRyYW5zZm9ybT0idHJhbnNsYXRlKDc3NiwzNzgzKSI+PHVzZSB4bGluazpocmVmPSIjcmVjdC0wIi8+PC9nPgo8ZyB0cmFuc2Zvcm09InRyYW5zbGF0ZSg4NzMsMzc4MykiPjx1c2UgeGxpbms6aHJlZj0iI3JlY3QtMCIvPjwvZz4KPGcgdHJhbnNmb3JtPSJ0cmFuc2xhdGUoOTcwLDM3ODMpIj48dXNlIHhsaW5rOmhyZWY9IiNsLTAiLz48L2c+CjxnIHRyYW5zZm9ybT0idHJhbnNsYXRlKDEzNTgsMzc4MykiPjx1c2UgeGxpbms6aHJlZj0iI25fcmItMCIvPjwvZz4KPGcgdHJhbnNmb3JtPSJ0cmFuc2xhdGUoMTQ1NSwzNzgzKSI+PHVzZSB4bGluazpocmVmPSIjcmItMCIvPjwvZz4KPGcgdHJhbnNmb3JtPSJ0cmFuc2xhdGUoMTU1MiwzNzgzKSI+PHVzZSB4bGluazpocmVmPSIjcmVjdC0wIi8+PC9nPgo8ZyB0cmFuc2Zvcm09InRyYW5zbGF0ZSgyMDM3LDM3ODMpIj48dXNlIHhsaW5rOmhyZWY9IiNyZWN0LTAiLz48L2c+CjxnIHRyYW5zZm9ybT0idHJhbnNsYXRlKDI0MjUsMzc4MykiPjx1c2UgeGxpbms6aHJlZj0iI25fcmItMCIvPjwvZz4KPGcgdHJhbnNmb3JtPSJ0cmFuc2xhdGUoMjUyMiwzNzgzKSI+PHVzZSB4bGluazpocmVmPSIjcmItMCIvPjwvZz4KPGcgdHJhbnNmb3JtPSJ0cmFuc2xhdGUoMjYxOSwzNzgzKSI+PHVzZSB4bGluazpocmVmPSIjcmVjdC0wIi8+PC9nPgo8ZyB0cmFuc2Zvcm09InRyYW5zbGF0ZSgyNzE2LDM3ODMpIj48dXNlIHhsaW5rOmhyZWY9IiNyZWN0LTAiLz48L2c+CjxnIHRyYW5zZm9ybT0idHJhbnNsYXRlKDI4MTMsMzc4MykiPjx1c2UgeGxpbms6aHJlZj0iI2x0LTAiLz48L2c+CjxnIHRyYW5zZm9ybT0idHJhbnNsYXRlKDMxMDQsMzc4MykiPjx1c2UgeGxpbms6aHJlZj0iI3JlY3QtMCIvPjwvZz4KPGcgdHJhbnNmb3JtPSJ0cmFuc2xhdGUoMzIwMSwzNzgzKSI+PHVzZSB4bGluazpocmVmPSIjcmVjdC0wIi8+PC9nPgo8ZyB0cmFuc2Zvcm09InRyYW5zbGF0ZSgzMzk1LDM3ODMpIj48dXNlIHhsaW5rOmhyZWY9IiNyYi0wIi8+PC9nPgo8ZyB0cmFuc2Zvcm09InRyYW5zbGF0ZSgzNDkyLDM3ODMpIj48dXNlIHhsaW5rOmhyZWY9IiNyZWN0LTAiLz48L2c+CjxnIHRyYW5zZm9ybT0idHJhbnNsYXRlKDM1ODksMzc4MykiPjx1c2UgeGxpbms6aHJlZj0iI2wtMCIvPjwvZz4KPGcgdHJhbnNmb3JtPSJ0cmFuc2xhdGUoMzg4MCwzNzgzKSI+PHVzZSB4bGluazpocmVmPSIjbl9yYi0wIi8+PC9nPgo8ZyB0cmFuc2Zvcm09InRyYW5zbGF0ZSgzOTc3LDM3ODMpIj48dXNlIHhsaW5rOmhyZWY9IiNyYi0wIi8+PC9nPgo8ZyB0cmFuc2Zvcm09InRyYW5zbGF0ZSg0MDc0LDM3ODMpIj48dXNlIHhsaW5rOmhyZWY9IiNyZWN0LTAiLz48L2c+CjxnIHRyYW5zZm9ybT0idHJhbnNsYXRlKDQxNzEsMzc4MykiPjx1c2UgeGxpbms6aHJlZj0iI25fcmItMCIvPjwvZz4KPGcgdHJhbnNmb3JtPSJ0cmFuc2xhdGUoNDI2OCwzNzgzKSI+PHVzZSB4bGluazpocmVmPSIjcmItMCIvPjwvZz4KPGcgdHJhbnNmb3JtPSJ0cmFuc2xhdGUoNDM2NSwzNzgzKSI+PHVzZSB4bGluazpocmVmPSIjcmVjdC0wIi8+PC9nPgo8ZyB0cmFuc2Zvcm09InRyYW5zbGF0ZSgwLDM4ODApIj48dXNlIHhsaW5rOmhyZWY9IiNyLTAiLz48L2c+CjxnIHRyYW5zZm9ybT0idHJhbnNsYXRlKDk3LDM4ODApIj48dXNlIHhsaW5rOmhyZWY9IiNyZWN0LTAiLz48L2c+CjxnIHRyYW5zZm9ybT0idHJhbnNsYXRlKDE5NCwzODgwKSI+PHVzZSB4bGluazpocmVmPSIjbHQtMCIvPjwvZz4KPGcgdHJhbnNmb3JtPSJ0cmFuc2xhdGUoNTgyLDM4ODApIj48dXNlIHhsaW5rOmhyZWY9IiNlbXB0eS0wIi8+PC9nPgo8ZyB0cmFuc2Zvcm09InRyYW5zbGF0ZSg3NzYsMzg4MCkiPjx1c2UgeGxpbms6aHJlZj0iI3JlY3QtMCIvPjwvZz4KPGcgdHJhbnNmb3JtPSJ0cmFuc2xhdGUoODczLDM4ODApIj48dXNlIHhsaW5rOmhyZWY9IiNsdC0wIi8+PC9nPgo8ZyB0cmFuc2Zvcm09InRyYW5zbGF0ZSg5NzAsMzg4MCkiPjx1c2UgeGxpbms6aHJlZj0iI25fcmItMCIvPjwvZz4KPGcgdHJhbnNmb3JtPSJ0cmFuc2xhdGUoMTA2NywzODgwKSI+PHVzZSB4bGluazpocmVmPSIjcmItMCIvPjwvZz4KPGcgdHJhbnNmb3JtPSJ0cmFuc2xhdGUoMTE2NCwzODgwKSI+PHVzZSB4bGluazpocmVmPSIjbC0wIi8+PC9nPgo8ZyB0cmFuc2Zvcm09InRyYW5zbGF0ZSgxMzU4LDM4ODApIj48dXNlIHhsaW5rOmhyZWY9IiNyLTAiLz48L2c+CjxnIHRyYW5zZm9ybT0idHJhbnNsYXRlKDE0NTUsMzg4MCkiPjx1c2UgeGxpbms6aHJlZj0iI3JlY3QtMCIvPjwvZz4KPGcgdHJhbnNmb3JtPSJ0cmFuc2xhdGUoMTU1MiwzODgwKSI+PHVzZSB4bGluazpocmVmPSIjcmVjdC0wIi8+PC9nPgo8ZyB0cmFuc2Zvcm09InRyYW5zbGF0ZSgxNjQ5LDM4ODApIj48dXNlIHhsaW5rOmhyZWY9IiNyZWN0LTAiLz48L2c+CjxnIHRyYW5zZm9ybT0idHJhbnNsYXRlKDE3NDYsMzg4MCkiPjx1c2UgeGxpbms6aHJlZj0iI2xiLTAiLz48L2c+CjxnIHRyYW5zZm9ybT0idHJhbnNsYXRlKDE5NDAsMzg4MCkiPjx1c2UgeGxpbms6aHJlZj0iI3ItMCIvPjwvZz4KPGcgdHJhbnNmb3JtPSJ0cmFuc2xhdGUoMjAzNywzODgwKSI+PHVzZSB4bGluazpocmVmPSIjcmVjdC0wIi8+PC9nPgo8ZyB0cmFuc2Zvcm09InRyYW5zbGF0ZSgyMTM0LDM4ODApIj48dXNlIHhsaW5rOmhyZWY9IiNyZWN0LTAiLz48L2c+CjxnIHRyYW5zZm9ybT0idHJhbnNsYXRlKDIyMzEsMzg4MCkiPjx1c2UgeGxpbms6aHJlZj0iI3JlY3QtMCIvPjwvZz4KPGcgdHJhbnNmb3JtPSJ0cmFuc2xhdGUoMjMyOCwzODgwKSI+PHVzZSB4bGluazpocmVmPSIjcmVjdC0wIi8+PC9nPgo8ZyB0cmFuc2Zvcm09InRyYW5zbGF0ZSgyNDI1LDM4ODApIj48dXNlIHhsaW5rOmhyZWY9IiNyZWN0LTAiLz48L2c+CjxnIHRyYW5zZm9ybT0idHJhbnNsYXRlKDI1MjIsMzg4MCkiPjx1c2UgeGxpbms6aHJlZj0iI3JlY3QtMCIvPjwvZz4KPGcgdHJhbnNmb3JtPSJ0cmFuc2xhdGUoMjYxOSwzODgwKSI+PHVzZSB4bGluazpocmVmPSIjcmVjdC0wIi8+PC9nPgo8ZyB0cmFuc2Zvcm09InRyYW5zbGF0ZSgyNzE2LDM4ODApIj48dXNlIHhsaW5rOmhyZWY9IiNyZWN0LTAiLz48L2c+CjxnIHRyYW5zZm9ybT0idHJhbnNsYXRlKDMxMDQsMzg4MCkiPjx1c2UgeGxpbms6aHJlZj0iI3JlY3QtMCIvPjwvZz4KPGcgdHJhbnNmb3JtPSJ0cmFuc2xhdGUoMzIwMSwzODgwKSI+PHVzZSB4bGluazpocmVmPSIjcmVjdC0wIi8+PC9nPgo8ZyB0cmFuc2Zvcm09InRyYW5zbGF0ZSgzMzk1LDM4ODApIj48dXNlIHhsaW5rOmhyZWY9IiNyZWN0LTAiLz48L2c+CjxnIHRyYW5zZm9ybT0idHJhbnNsYXRlKDM0OTIsMzg4MCkiPjx1c2UgeGxpbms6aHJlZj0iI2x0LTAiLz48L2c+CjxnIHRyYW5zZm9ybT0idHJhbnNsYXRlKDM1ODksMzg4MCkiPjx1c2UgeGxpbms6aHJlZj0iI25fcmItMCIvPjwvZz4KPGcgdHJhbnNmb3JtPSJ0cmFuc2xhdGUoMzY4NiwzODgwKSI+PHVzZSB4bGluazpocmVmPSIjYi0wIi8+PC9nPgo8ZyB0cmFuc2Zvcm09InRyYW5zbGF0ZSgzODgwLDM4ODApIj48dXNlIHhsaW5rOmhyZWY9IiNyYi0wIi8+PC9nPgo8ZyB0cmFuc2Zvcm09InRyYW5zbGF0ZSgzOTc3LDM4ODApIj48dXNlIHhsaW5rOmhyZWY9IiNyZWN0LTAiLz48L2c+CjxnIHRyYW5zZm9ybT0idHJhbnNsYXRlKDQwNzQsMzg4MCkiPjx1c2UgeGxpbms6aHJlZj0iI3JlY3QtMCIvPjwvZz4KPGcgdHJhbnNmb3JtPSJ0cmFuc2xhdGUoNDE3MSwzODgwKSI+PHVzZSB4bGluazpocmVmPSIjcmVjdC0wIi8+PC9nPgo8ZyB0cmFuc2Zvcm09InRyYW5zbGF0ZSg0MjY4LDM4ODApIj48dXNlIHhsaW5rOmhyZWY9IiNyZWN0LTAiLz48L2c+CjxnIHRyYW5zZm9ybT0idHJhbnNsYXRlKDQzNjUsMzg4MCkiPjx1c2UgeGxpbms6aHJlZj0iI2x0LTAiLz48L2c+CjxnIHRyYW5zZm9ybT0idHJhbnNsYXRlKDQ1NTksMzg4MCkiPjx1c2UgeGxpbms6aHJlZj0iI2VtcHR5LTAiLz48L2c+CjxnIHRyYW5zZm9ybT0idHJhbnNsYXRlKDc3NiwzOTc3KSI+PHVzZSB4bGluazpocmVmPSIjdC0wIi8+PC9nPgo8ZyB0cmFuc2Zvcm09InRyYW5zbGF0ZSg5NzAsMzk3NykiPjx1c2UgeGxpbms6aHJlZj0iI3ItMCIvPjwvZz4KPGcgdHJhbnNmb3JtPSJ0cmFuc2xhdGUoMTA2NywzOTc3KSI+PHVzZSB4bGluazpocmVmPSIjcmVjdC0wIi8+PC9nPgo8ZyB0cmFuc2Zvcm09InRyYW5zbGF0ZSgxMjYxLDM5NzcpIj48dXNlIHhsaW5rOmhyZWY9IiNlbXB0eS0wIi8+PC9nPgo8ZyB0cmFuc2Zvcm09InRyYW5zbGF0ZSgxNTUyLDM5NzcpIj48dXNlIHhsaW5rOmhyZWY9IiNydC0wIi8+PC9nPgo8ZyB0cmFuc2Zvcm09InRyYW5zbGF0ZSgxNjQ5LDM5NzcpIj48dXNlIHhsaW5rOmhyZWY9IiNyZWN0LTAiLz48L2c+CjxnIHRyYW5zZm9ybT0idHJhbnNsYXRlKDE3NDYsMzk3NykiPjx1c2UgeGxpbms6aHJlZj0iI3JlY3QtMCIvPjwvZz4KPGcgdHJhbnNmb3JtPSJ0cmFuc2xhdGUoMTg0MywzOTc3KSI+PHVzZSB4bGluazpocmVmPSIjbGItMCIvPjwvZz4KPGcgdHJhbnNmb3JtPSJ0cmFuc2xhdGUoMjEzNCwzOTc3KSI+PHVzZSB4bGluazpocmVmPSIjcmVjdC0wIi8+PC9nPgo8ZyB0cmFuc2Zvcm09InRyYW5zbGF0ZSgyNTIyLDM5NzcpIj48dXNlIHhsaW5rOmhyZWY9IiNyZWN0LTAiLz48L2c+CjxnIHRyYW5zZm9ybT0idHJhbnNsYXRlKDI3MTYsMzk3NykiPjx1c2UgeGxpbms6aHJlZj0iI3JlY3QtMCIvPjwvZz4KPGcgdHJhbnNmb3JtPSJ0cmFuc2xhdGUoMjgxMywzOTc3KSI+PHVzZSB4bGluazpocmVmPSIjbGItMCIvPjwvZz4KPGcgdHJhbnNmb3JtPSJ0cmFuc2xhdGUoMzEwNCwzOTc3KSI+PHVzZSB4bGluazpocmVmPSIjcnQtMCIvPjwvZz4KPGcgdHJhbnNmb3JtPSJ0cmFuc2xhdGUoMzIwMSwzOTc3KSI+PHVzZSB4bGluazpocmVmPSIjcmVjdC0wIi8+PC9nPgo8ZyB0cmFuc2Zvcm09InRyYW5zbGF0ZSgzMzk1LDM5NzcpIj48dXNlIHhsaW5rOmhyZWY9IiN0LTAiLz48L2c+CjxnIHRyYW5zZm9ybT0idHJhbnNsYXRlKDM0OTIsMzk3NykiPjx1c2UgeGxpbms6aHJlZj0iI25fcmItMCIvPjwvZz4KPGcgdHJhbnNmb3JtPSJ0cmFuc2xhdGUoMzU4OSwzOTc3KSI+PHVzZSB4bGluazpocmVmPSIjcmItMCIvPjwvZz4KPGcgdHJhbnNmb3JtPSJ0cmFuc2xhdGUoMzY4NiwzOTc3KSI+PHVzZSB4bGluazpocmVmPSIjcmVjdC0wIi8+PC9nPgo8ZyB0cmFuc2Zvcm09InRyYW5zbGF0ZSgzNzgzLDM5NzcpIj48dXNlIHhsaW5rOmhyZWY9IiNuX3JiLTAiLz48L2c+CjxnIHRyYW5zZm9ybT0idHJhbnNsYXRlKDM4ODAsMzk3NykiPjx1c2UgeGxpbms6aHJlZj0iI3JlY3QtMCIvPjwvZz4KPGcgdHJhbnNmb3JtPSJ0cmFuc2xhdGUoNDI2OCwzOTc3KSI+PHVzZSB4bGluazpocmVmPSIjcmVjdC0wIi8+PC9nPgo8ZyB0cmFuc2Zvcm09InRyYW5zbGF0ZSg0NTU5LDM5NzcpIj48dXNlIHhsaW5rOmhyZWY9IiNuX3JiLTAiLz48L2c+CjxnIHRyYW5zZm9ybT0idHJhbnNsYXRlKDQ2NTYsMzk3NykiPjx1c2UgeGxpbms6aHJlZj0iI2ItMCIvPjwvZz4KPGcgdHJhbnNmb3JtPSJ0cmFuc2xhdGUoMTA2Nyw0MDc0KSI+PHVzZSB4bGluazpocmVmPSIjcmVjdC0wIi8+PC9nPgo8ZyB0cmFuc2Zvcm09InRyYW5zbGF0ZSgxMTY0LDQwNzQpIj48dXNlIHhsaW5rOmhyZWY9IiNsYi0wIi8+PC9nPgo8ZyB0cmFuc2Zvcm09InRyYW5zbGF0ZSgxMzU4LDQwNzQpIj48dXNlIHhsaW5rOmhyZWY9IiNyLTAiLz48L2c+CjxnIHRyYW5zZm9ybT0idHJhbnNsYXRlKDE0NTUsNDA3NCkiPjx1c2UgeGxpbms6aHJlZj0iI2wtMCIvPjwvZz4KPGcgdHJhbnNmb3JtPSJ0cmFuc2xhdGUoMTg0Myw0MDc0KSI+PHVzZSB4bGluazpocmVmPSIjcmVjdC0wIi8+PC9nPgo8ZyB0cmFuc2Zvcm09InRyYW5zbGF0ZSgxOTQwLDQwNzQpIj48dXNlIHhsaW5rOmhyZWY9IiNsYi0wIi8+PC9nPgo8ZyB0cmFuc2Zvcm09InRyYW5zbGF0ZSgyMDM3LDQwNzQpIj48dXNlIHhsaW5rOmhyZWY9IiNuX3JiLTAiLz48L2c+CjxnIHRyYW5zZm9ybT0idHJhbnNsYXRlKDIxMzQsNDA3NCkiPjx1c2UgeGxpbms6aHJlZj0iI3JlY3QtMCIvPjwvZz4KPGcgdHJhbnNmb3JtPSJ0cmFuc2xhdGUoMjMyOCw0MDc0KSI+PHVzZSB4bGluazpocmVmPSIjZW1wdHktMCIvPjwvZz4KPGcgdHJhbnNmb3JtPSJ0cmFuc2xhdGUoMjUyMiw0MDc0KSI+PHVzZSB4bGluazpocmVmPSIjcmVjdC0wIi8+PC9nPgo8ZyB0cmFuc2Zvcm09InRyYW5zbGF0ZSgyNjE5LDQwNzQpIj48dXNlIHhsaW5rOmhyZWY9IiNyZWN0LTAiLz48L2c+CjxnIHRyYW5zZm9ybT0idHJhbnNsYXRlKDI3MTYsNDA3NCkiPjx1c2UgeGxpbms6aHJlZj0iI3JlY3QtMCIvPjwvZz4KPGcgdHJhbnNmb3JtPSJ0cmFuc2xhdGUoMjgxMyw0MDc0KSI+PHVzZSB4bGluazpocmVmPSIjbHQtMCIvPjwvZz4KPGcgdHJhbnNmb3JtPSJ0cmFuc2xhdGUoMzIwMSw0MDc0KSI+PHVzZSB4bGluazpocmVmPSIjcnQtMCIvPjwvZz4KPGcgdHJhbnNmb3JtPSJ0cmFuc2xhdGUoMzI5OCw0MDc0KSI+PHVzZSB4bGluazpocmVmPSIjbC0wIi8+PC9nPgo8ZyB0cmFuc2Zvcm09InRyYW5zbGF0ZSgzMzk1LDQwNzQpIj48dXNlIHhsaW5rOmhyZWY9IiNuX3JiLTAiLz48L2c+CjxnIHRyYW5zZm9ybT0idHJhbnNsYXRlKDM0OTIsNDA3NCkiPjx1c2UgeGxpbms6aHJlZj0iI3JiLTAiLz48L2c+CjxnIHRyYW5zZm9ybT0idHJhbnNsYXRlKDM1ODksNDA3NCkiPjx1c2UgeGxpbms6aHJlZj0iI3JlY3QtMCIvPjwvZz4KPGcgdHJhbnNmb3JtPSJ0cmFuc2xhdGUoMzY4Niw0MDc0KSI+PHVzZSB4bGluazpocmVmPSIjcmVjdC0wIi8+PC9nPgo8ZyB0cmFuc2Zvcm09InRyYW5zbGF0ZSgzNzgzLDQwNzQpIj48dXNlIHhsaW5rOmhyZWY9IiNyZWN0LTAiLz48L2c+CjxnIHRyYW5zZm9ybT0idHJhbnNsYXRlKDM4ODAsNDA3NCkiPjx1c2UgeGxpbms6aHJlZj0iI3JlY3QtMCIvPjwvZz4KPGcgdHJhbnNmb3JtPSJ0cmFuc2xhdGUoNDA3NCw0MDc0KSI+PHVzZSB4bGluazpocmVmPSIjZW1wdHktMCIvPjwvZz4KPGcgdHJhbnNmb3JtPSJ0cmFuc2xhdGUoNDI2OCw0MDc0KSI+PHVzZSB4bGluazpocmVmPSIjcmVjdC0wIi8+PC9nPgo8ZyB0cmFuc2Zvcm09InRyYW5zbGF0ZSg0NDYyLDQwNzQpIj48dXNlIHhsaW5rOmhyZWY9IiNyYi0wIi8+PC9nPgo8ZyB0cmFuc2Zvcm09InRyYW5zbGF0ZSg0NTU5LDQwNzQpIj48dXNlIHhsaW5rOmhyZWY9IiNyZWN0LTAiLz48L2c+CjxnIHRyYW5zZm9ybT0idHJhbnNsYXRlKDQ2NTYsNDA3NCkiPjx1c2UgeGxpbms6aHJlZj0iI2x0LTAiLz48L2c+CjxnIHRyYW5zZm9ybT0idHJhbnNsYXRlKDg3Myw0MTcxKSI+PHVzZSB4bGluazpocmVmPSIjci0wIi8+PC9nPgo8ZyB0cmFuc2Zvcm09InRyYW5zbGF0ZSg5NzAsNDE3MSkiPjx1c2UgeGxpbms6aHJlZj0iI3JlY3QtMCIvPjwvZz4KPGcgdHJhbnNmb3JtPSJ0cmFuc2xhdGUoMTA2Nyw0MTcxKSI+PHVzZSB4bGluazpocmVmPSIjcmVjdC0wIi8+PC9nPgo8ZyB0cmFuc2Zvcm09InRyYW5zbGF0ZSgxMTY0LDQxNzEpIj48dXNlIHhsaW5rOmhyZWY9IiNyZWN0LTAiLz48L2c+CjxnIHRyYW5zZm9ybT0idHJhbnNsYXRlKDEyNjEsNDE3MSkiPjx1c2UgeGxpbms6aHJlZj0iI2wtMCIvPjwvZz4KPGcgdHJhbnNmb3JtPSJ0cmFuc2xhdGUoMTY0OSw0MTcxKSI+PHVzZSB4bGluazpocmVmPSIjZW1wdHktMCIvPjwvZz4KPGcgdHJhbnNmb3JtPSJ0cmFuc2xhdGUoMTc0Niw0MTcxKSI+PHVzZSB4bGluazpocmVmPSIjbl9yYi0wIi8+PC9nPgo8ZyB0cmFuc2Zvcm09InRyYW5zbGF0ZSgxODQzLDQxNzEpIj48dXNlIHhsaW5rOmhyZWY9IiNyZWN0LTAiLz48L2c+CjxnIHRyYW5zZm9ybT0idHJhbnNsYXRlKDE5NDAsNDE3MSkiPjx1c2UgeGxpbms6aHJlZj0iI3JlY3QtMCIvPjwvZz4KPGcgdHJhbnNmb3JtPSJ0cmFuc2xhdGUoMjAzNyw0MTcxKSI+PHVzZSB4bGluazpocmVmPSIjcmVjdC0wIi8+PC9nPgo8ZyB0cmFuc2Zvcm09InRyYW5zbGF0ZSgyMTM0LDQxNzEpIj48dXNlIHhsaW5rOmhyZWY9IiNyZWN0LTAiLz48L2c+CjxnIHRyYW5zZm9ybT0idHJhbnNsYXRlKDI0MjUsNDE3MSkiPjx1c2UgeGxpbms6aHJlZj0iI25fcmItMCIvPjwvZz4KPGcgdHJhbnNmb3JtPSJ0cmFuc2xhdGUoMjUyMiw0MTcxKSI+PHVzZSB4bGluazpocmVmPSIjcmVjdC0wIi8+PC9nPgo8ZyB0cmFuc2Zvcm09InRyYW5zbGF0ZSgyNjE5LDQxNzEpIj48dXNlIHhsaW5rOmhyZWY9IiNyZWN0LTAiLz48L2c+CjxnIHRyYW5zZm9ybT0idHJhbnNsYXRlKDI5MTAsNDE3MSkiPjx1c2UgeGxpbms6aHJlZj0iI25fcmItMCIvPjwvZz4KPGcgdHJhbnNmb3JtPSJ0cmFuc2xhdGUoMzAwNyw0MTcxKSI+PHVzZSB4bGluazpocmVmPSIjcmItMCIvPjwvZz4KPGcgdHJhbnNmb3JtPSJ0cmFuc2xhdGUoMzEwNCw0MTcxKSI+PHVzZSB4bGluazpocmVmPSIjbC0wIi8+PC9nPgo8ZyB0cmFuc2Zvcm09InRyYW5zbGF0ZSgzMzk1LDQxNzEpIj48dXNlIHhsaW5rOmhyZWY9IiNyLTAiLz48L2c+CjxnIHRyYW5zZm9ybT0idHJhbnNsYXRlKDM0OTIsNDE3MSkiPjx1c2UgeGxpbms6aHJlZj0iI3JlY3QtMCIvPjwvZz4KPGcgdHJhbnNmb3JtPSJ0cmFuc2xhdGUoMzU4OSw0MTcxKSI+PHVzZSB4bGluazpocmVmPSIjcmVjdC0wIi8+PC9nPgo8ZyB0cmFuc2Zvcm09InRyYW5zbGF0ZSgzNjg2LDQxNzEpIj48dXNlIHhsaW5rOmhyZWY9IiNyZWN0LTAiLz48L2c+CjxnIHRyYW5zZm9ybT0idHJhbnNsYXRlKDM3ODMsNDE3MSkiPjx1c2UgeGxpbms6aHJlZj0iI3JlY3QtMCIvPjwvZz4KPGcgdHJhbnNmb3JtPSJ0cmFuc2xhdGUoMzg4MCw0MTcxKSI+PHVzZSB4bGluazpocmVmPSIjcmVjdC0wIi8+PC9nPgo8ZyB0cmFuc2Zvcm09InRyYW5zbGF0ZSg0MTcxLDQxNzEpIj48dXNlIHhsaW5rOmhyZWY9IiNuX3JiLTAiLz48L2c+CjxnIHRyYW5zZm9ybT0idHJhbnNsYXRlKDQyNjgsNDE3MSkiPjx1c2UgeGxpbms6aHJlZj0iI3JlY3QtMCIvPjwvZz4KPGcgdHJhbnNmb3JtPSJ0cmFuc2xhdGUoNDQ2Miw0MTcxKSI+PHVzZSB4bGluazpocmVmPSIjdC0wIi8+PC9nPgo8ZyB0cmFuc2Zvcm09InRyYW5zbGF0ZSg5NzAsNDI2OCkiPjx1c2UgeGxpbms6aHJlZj0iI3JlY3QtMCIvPjwvZz4KPGcgdHJhbnNmb3JtPSJ0cmFuc2xhdGUoMTE2NCw0MjY4KSI+PHVzZSB4bGluazpocmVmPSIjcmVjdC0wIi8+PC9nPgo8ZyB0cmFuc2Zvcm09InRyYW5zbGF0ZSgxMzU4LDQyNjgpIj48dXNlIHhsaW5rOmhyZWY9IiNuX3JiLTAiLz48L2c+CjxnIHRyYW5zZm9ybT0idHJhbnNsYXRlKDE0NTUsNDI2OCkiPjx1c2UgeGxpbms6aHJlZj0iI3JiLTAiLz48L2c+CjxnIHRyYW5zZm9ybT0idHJhbnNsYXRlKDE1NTIsNDI2OCkiPjx1c2UgeGxpbms6aHJlZj0iI2xiLTAiLz48L2c+CjxnIHRyYW5zZm9ybT0idHJhbnNsYXRlKDE3NDYsNDI2OCkiPjx1c2UgeGxpbms6aHJlZj0iI3ItMCIvPjwvZz4KPGcgdHJhbnNmb3JtPSJ0cmFuc2xhdGUoMTg0Myw0MjY4KSI+PHVzZSB4bGluazpocmVmPSIjbHQtMCIvPjwvZz4KPGcgdHJhbnNmb3JtPSJ0cmFuc2xhdGUoMjEzNCw0MjY4KSI+PHVzZSB4bGluazpocmVmPSIjcmVjdC0wIi8+PC9nPgo8ZyB0cmFuc2Zvcm09InRyYW5zbGF0ZSgyMjMxLDQyNjgpIj48dXNlIHhsaW5rOmhyZWY9IiNyZWN0LTAiLz48L2c+CjxnIHRyYW5zZm9ybT0idHJhbnNsYXRlKDIzMjgsNDI2OCkiPjx1c2UgeGxpbms6aHJlZj0iI3JlY3QtMCIvPjwvZz4KPGcgdHJhbnNmb3JtPSJ0cmFuc2xhdGUoMjQyNSw0MjY4KSI+PHVzZSB4bGluazpocmVmPSIjcmVjdC0wIi8+PC9nPgo8ZyB0cmFuc2Zvcm09InRyYW5zbGF0ZSgyNTIyLDQyNjgpIj48dXNlIHhsaW5rOmhyZWY9IiNyZWN0LTAiLz48L2c+CjxnIHRyYW5zZm9ybT0idHJhbnNsYXRlKDI2MTksNDI2OCkiPjx1c2UgeGxpbms6aHJlZj0iI3JlY3QtMCIvPjwvZz4KPGcgdHJhbnNmb3JtPSJ0cmFuc2xhdGUoMjcxNiw0MjY4KSI+PHVzZSB4bGluazpocmVmPSIjbC0wIi8+PC9nPgo8ZyB0cmFuc2Zvcm09InRyYW5zbGF0ZSgyOTEwLDQyNjgpIj48dXNlIHhsaW5rOmhyZWY9IiNyLTAiLz48L2c+CjxnIHRyYW5zZm9ybT0idHJhbnNsYXRlKDMwMDcsNDI2OCkiPjx1c2UgeGxpbms6aHJlZj0iI3JlY3QtMCIvPjwvZz4KPGcgdHJhbnNmb3JtPSJ0cmFuc2xhdGUoMzIwMSw0MjY4KSI+PHVzZSB4bGluazpocmVmPSIjci0wIi8+PC9nPgo8ZyB0cmFuc2Zvcm09InRyYW5zbGF0ZSgzMjk4LDQyNjgpIj48dXNlIHhsaW5rOmhyZWY9IiNsLTAiLz48L2c+CjxnIHRyYW5zZm9ybT0idHJhbnNsYXRlKDM0OTIsNDI2OCkiPjx1c2UgeGxpbms6aHJlZj0iI3J0LTAiLz48L2c+CjxnIHRyYW5zZm9ybT0idHJhbnNsYXRlKDM1ODksNDI2OCkiPjx1c2UgeGxpbms6aHJlZj0iI3JlY3QtMCIvPjwvZz4KPGcgdHJhbnNmb3JtPSJ0cmFuc2xhdGUoMzY4Niw0MjY4KSI+PHVzZSB4bGluazpocmVmPSIjbHQtMCIvPjwvZz4KPGcgdHJhbnNmb3JtPSJ0cmFuc2xhdGUoMzg4MCw0MjY4KSI+PHVzZSB4bGluazpocmVmPSIjcnQtMCIvPjwvZz4KPGcgdHJhbnNmb3JtPSJ0cmFuc2xhdGUoMzk3Nyw0MjY4KSI+PHVzZSB4bGluazpocmVmPSIjcmVjdC0wIi8+PC9nPgo8ZyB0cmFuc2Zvcm09InRyYW5zbGF0ZSg0MDc0LDQyNjgpIj48dXNlIHhsaW5rOmhyZWY9IiNyZWN0LTAiLz48L2c+CjxnIHRyYW5zZm9ybT0idHJhbnNsYXRlKDQxNzEsNDI2OCkiPjx1c2UgeGxpbms6aHJlZj0iI3JlY3QtMCIvPjwvZz4KPGcgdHJhbnNmb3JtPSJ0cmFuc2xhdGUoNDI2OCw0MjY4KSI+PHVzZSB4bGluazpocmVmPSIjcmVjdC0wIi8+PC9nPgo8ZyB0cmFuc2Zvcm09InRyYW5zbGF0ZSg0MzY1LDQyNjgpIj48dXNlIHhsaW5rOmhyZWY9IiNsLTAiLz48L2c+CjxnIHRyYW5zZm9ybT0idHJhbnNsYXRlKDQ2NTYsNDI2OCkiPjx1c2UgeGxpbms6aHJlZj0iI2VtcHR5LTAiLz48L2c+CjxnIHRyYW5zZm9ybT0idHJhbnNsYXRlKDc3Niw0MzY1KSI+PHVzZSB4bGluazpocmVmPSIjZW1wdHktMCIvPjwvZz4KPGcgdHJhbnNmb3JtPSJ0cmFuc2xhdGUoOTcwLDQzNjUpIj48dXNlIHhsaW5rOmhyZWY9IiN0LTAiLz48L2c+CjxnIHRyYW5zZm9ybT0idHJhbnNsYXRlKDExNjQsNDM2NSkiPjx1c2UgeGxpbms6aHJlZj0iI3J0LTAiLz48L2c+CjxnIHRyYW5zZm9ybT0idHJhbnNsYXRlKDEyNjEsNDM2NSkiPjx1c2UgeGxpbms6aHJlZj0iI3JlY3QtMCIvPjwvZz4KPGcgdHJhbnNmb3JtPSJ0cmFuc2xhdGUoMTM1OCw0MzY1KSI+PHVzZSB4bGluazpocmVmPSIjcmVjdC0wIi8+PC9nPgo8ZyB0cmFuc2Zvcm09InRyYW5zbGF0ZSgxNDU1LDQzNjUpIj48dXNlIHhsaW5rOmhyZWY9IiNyZWN0LTAiLz48L2c+CjxnIHRyYW5zZm9ybT0idHJhbnNsYXRlKDE1NTIsNDM2NSkiPjx1c2UgeGxpbms6aHJlZj0iI3JlY3QtMCIvPjwvZz4KPGcgdHJhbnNmb3JtPSJ0cmFuc2xhdGUoMTY0OSw0MzY1KSI+PHVzZSB4bGluazpocmVmPSIjbC0wIi8+PC9nPgo8ZyB0cmFuc2Zvcm09InRyYW5zbGF0ZSgyMDM3LDQzNjUpIj48dXNlIHhsaW5rOmhyZWY9IiNyYi0wIi8+PC9nPgo8ZyB0cmFuc2Zvcm09InRyYW5zbGF0ZSgyMTM0LDQzNjUpIj48dXNlIHhsaW5rOmhyZWY9IiNyZWN0LTAiLz48L2c+CjxnIHRyYW5zZm9ybT0idHJhbnNsYXRlKDI1MjIsNDM2NSkiPjx1c2UgeGxpbms6aHJlZj0iI3QtMCIvPjwvZz4KPGcgdHJhbnNmb3JtPSJ0cmFuc2xhdGUoMjgxMyw0MzY1KSI+PHVzZSB4bGluazpocmVmPSIjYi0wIi8+PC9nPgo8ZyB0cmFuc2Zvcm09InRyYW5zbGF0ZSgzMDA3LDQzNjUpIj48dXNlIHhsaW5rOmhyZWY9IiN0LTAiLz48L2c+CjxnIHRyYW5zZm9ybT0idHJhbnNsYXRlKDM3ODMsNDM2NSkiPjx1c2UgeGxpbms6aHJlZj0iI2ItMCIvPjwvZz4KPGcgdHJhbnNmb3JtPSJ0cmFuc2xhdGUoMzg4MCw0MzY1KSI+PHVzZSB4bGluazpocmVmPSIjbl9yYi0wIi8+PC9nPgo8ZyB0cmFuc2Zvcm09InRyYW5zbGF0ZSgzOTc3LDQzNjUpIj48dXNlIHhsaW5rOmhyZWY9IiNyZWN0LTAiLz48L2c+CjxnIHRyYW5zZm9ybT0idHJhbnNsYXRlKDQxNzEsNDM2NSkiPjx1c2UgeGxpbms6aHJlZj0iI3JlY3QtMCIvPjwvZz4KPGcgdHJhbnNmb3JtPSJ0cmFuc2xhdGUoNDI2OCw0MzY1KSI+PHVzZSB4bGluazpocmVmPSIjcmVjdC0wIi8+PC9nPgo8ZyB0cmFuc2Zvcm09InRyYW5zbGF0ZSg0NDYyLDQzNjUpIj48dXNlIHhsaW5rOmhyZWY9IiNyYi0wIi8+PC9nPgo8ZyB0cmFuc2Zvcm09InRyYW5zbGF0ZSg0NTU5LDQzNjUpIj48dXNlIHhsaW5rOmhyZWY9IiNsYi0wIi8+PC9nPgo8ZyB0cmFuc2Zvcm09InRyYW5zbGF0ZSg4NzMsNDQ2MikiPjx1c2UgeGxpbms6aHJlZj0iI2VtcHR5LTAiLz48L2c+CjxnIHRyYW5zZm9ybT0idHJhbnNsYXRlKDEyNjEsNDQ2MikiPjx1c2UgeGxpbms6aHJlZj0iI3J0LTAiLz48L2c+CjxnIHRyYW5zZm9ybT0idHJhbnNsYXRlKDEzNTgsNDQ2MikiPjx1c2UgeGxpbms6aHJlZj0iI3JlY3QtMCIvPjwvZz4KPGcgdHJhbnNmb3JtPSJ0cmFuc2xhdGUoMTQ1NSw0NDYyKSI+PHVzZSB4bGluazpocmVmPSIjcmVjdC0wIi8+PC9nPgo8ZyB0cmFuc2Zvcm09InRyYW5zbGF0ZSgyMDM3LDQ0NjIpIj48dXNlIHhsaW5rOmhyZWY9IiNyZWN0LTAiLz48L2c+CjxnIHRyYW5zZm9ybT0idHJhbnNsYXRlKDIxMzQsNDQ2MikiPjx1c2UgeGxpbms6aHJlZj0iI2x0LTAiLz48L2c+CjxnIHRyYW5zZm9ybT0idHJhbnNsYXRlKDIyMzEsNDQ2MikiPjx1c2UgeGxpbms6aHJlZj0iI25fcmItMCIvPjwvZz4KPGcgdHJhbnNmb3JtPSJ0cmFuc2xhdGUoMjMyOCw0NDYyKSI+PHVzZSB4bGluazpocmVmPSIjYi0wIi8+PC9nPgo8ZyB0cmFuc2Zvcm09InRyYW5zbGF0ZSgyNjE5LDQ0NjIpIj48dXNlIHhsaW5rOmhyZWY9IiNlbXB0eS0wIi8+PC9nPgo8ZyB0cmFuc2Zvcm09InRyYW5zbGF0ZSgyODEzLDQ0NjIpIj48dXNlIHhsaW5rOmhyZWY9IiN0LTAiLz48L2c+CjxnIHRyYW5zZm9ybT0idHJhbnNsYXRlKDMxMDQsNDQ2MikiPjx1c2UgeGxpbms6aHJlZj0iI2VtcHR5LTAiLz48L2c+CjxnIHRyYW5zZm9ybT0idHJhbnNsYXRlKDMyOTgsNDQ2MikiPjx1c2UgeGxpbms6aHJlZj0iI3ItMCIvPjwvZz4KPGcgdHJhbnNmb3JtPSJ0cmFuc2xhdGUoMzM5NSw0NDYyKSI+PHVzZSB4bGluazpocmVmPSIjbC0wIi8+PC9nPgo8ZyB0cmFuc2Zvcm09InRyYW5zbGF0ZSgzNjg2LDQ0NjIpIj48dXNlIHhsaW5rOmhyZWY9IiNuX3JiLTAiLz48L2c+CjxnIHRyYW5zZm9ybT0idHJhbnNsYXRlKDM3ODMsNDQ2MikiPjx1c2UgeGxpbms6aHJlZj0iI3JlY3QtMCIvPjwvZz4KPGcgdHJhbnNmb3JtPSJ0cmFuc2xhdGUoMzg4MCw0NDYyKSI+PHVzZSB4bGluazpocmVmPSIjcmVjdC0wIi8+PC9nPgo8ZyB0cmFuc2Zvcm09InRyYW5zbGF0ZSgzOTc3LDQ0NjIpIj48dXNlIHhsaW5rOmhyZWY9IiNyZWN0LTAiLz48L2c+CjxnIHRyYW5zZm9ybT0idHJhbnNsYXRlKDQxNzEsNDQ2MikiPjx1c2UgeGxpbms6aHJlZj0iI3J0LTAiLz48L2c+CjxnIHRyYW5zZm9ybT0idHJhbnNsYXRlKDQyNjgsNDQ2MikiPjx1c2UgeGxpbms6aHJlZj0iI3JlY3QtMCIvPjwvZz4KPGcgdHJhbnNmb3JtPSJ0cmFuc2xhdGUoNDQ2Miw0NDYyKSI+PHVzZSB4bGluazpocmVmPSIjcnQtMCIvPjwvZz4KPGcgdHJhbnNmb3JtPSJ0cmFuc2xhdGUoNDU1OSw0NDYyKSI+PHVzZSB4bGluazpocmVmPSIjcmVjdC0wIi8+PC9nPgo8ZyB0cmFuc2Zvcm09InRyYW5zbGF0ZSg0NjU2LDQ0NjIpIj48dXNlIHhsaW5rOmhyZWY9IiNsLTAiLz48L2c+CjxnIHRyYW5zZm9ybT0idHJhbnNsYXRlKDk3MCw0NTU5KSI+PHVzZSB4bGluazpocmVmPSIjcmItMCIvPjwvZz4KPGcgdHJhbnNmb3JtPSJ0cmFuc2xhdGUoMTA2Nyw0NTU5KSI+PHVzZSB4bGluazpocmVmPSIjbGItMCIvPjwvZz4KPGcgdHJhbnNmb3JtPSJ0cmFuc2xhdGUoMTQ1NSw0NTU5KSI+PHVzZSB4bGluazpocmVmPSIjdC0wIi8+PC9nPgo8ZyB0cmFuc2Zvcm09InRyYW5zbGF0ZSgxNzQ2LDQ1NTkpIj48dXNlIHhsaW5rOmhyZWY9IiNiLTAiLz48L2c+CjxnIHRyYW5zZm9ybT0idHJhbnNsYXRlKDIwMzcsNDU1OSkiPjx1c2UgeGxpbms6aHJlZj0iI3QtMCIvPjwvZz4KPGcgdHJhbnNmb3JtPSJ0cmFuc2xhdGUoMjIzMSw0NTU5KSI+PHVzZSB4bGluazpocmVmPSIjci0wIi8+PC9nPgo8ZyB0cmFuc2Zvcm09InRyYW5zbGF0ZSgyMzI4LDQ1NTkpIj48dXNlIHhsaW5rOmhyZWY9IiNyZWN0LTAiLz48L2c+CjxnIHRyYW5zZm9ybT0idHJhbnNsYXRlKDI1MjIsNDU1OSkiPjx1c2UgeGxpbms6aHJlZj0iI2ItMCIvPjwvZz4KPGcgdHJhbnNmb3JtPSJ0cmFuc2xhdGUoMjYxOSw0NTU5KSI+PHVzZSB4bGluazpocmVmPSIjbl9yYi0wIi8+PC9nPgo8ZyB0cmFuc2Zvcm09InRyYW5zbGF0ZSgyNzE2LDQ1NTkpIj48dXNlIHhsaW5rOmhyZWY9IiNiLTAiLz48L2c+CjxnIHRyYW5zZm9ybT0idHJhbnNsYXRlKDI5MTAsNDU1OSkiPjx1c2UgeGxpbms6aHJlZj0iI3ItMCIvPjwvZz4KPGcgdHJhbnNmb3JtPSJ0cmFuc2xhdGUoMzAwNyw0NTU5KSI+PHVzZSB4bGluazpocmVmPSIjbC0wIi8+PC9nPgo8ZyB0cmFuc2Zvcm09InRyYW5zbGF0ZSgzMjAxLDQ1NTkpIj48dXNlIHhsaW5rOmhyZWY9IiNlbXB0eS0wIi8+PC9nPgo8ZyB0cmFuc2Zvcm09InRyYW5zbGF0ZSgzNDkyLDQ1NTkpIj48dXNlIHhsaW5rOmhyZWY9IiNiLTAiLz48L2c+CjxnIHRyYW5zZm9ybT0idHJhbnNsYXRlKDM1ODksNDU1OSkiPjx1c2UgeGxpbms6aHJlZj0iI25fcmItMCIvPjwvZz4KPGcgdHJhbnNmb3JtPSJ0cmFuc2xhdGUoMzY4Niw0NTU5KSI+PHVzZSB4bGluazpocmVmPSIjcmItMCIvPjwvZz4KPGcgdHJhbnNmb3JtPSJ0cmFuc2xhdGUoMzc4Myw0NTU5KSI+PHVzZSB4bGluazpocmVmPSIjcmVjdC0wIi8+PC9nPgo8ZyB0cmFuc2Zvcm09InRyYW5zbGF0ZSgzODgwLDQ1NTkpIj48dXNlIHhsaW5rOmhyZWY9IiNyZWN0LTAiLz48L2c+CjxnIHRyYW5zZm9ybT0idHJhbnNsYXRlKDM5NzcsNDU1OSkiPjx1c2UgeGxpbms6aHJlZj0iI3JlY3QtMCIvPjwvZz4KPGcgdHJhbnNmb3JtPSJ0cmFuc2xhdGUoNDI2OCw0NTU5KSI+PHVzZSB4bGluazpocmVmPSIjcmVjdC0wIi8+PC9nPgo8ZyB0cmFuc2Zvcm09InRyYW5zbGF0ZSg5NzAsNDY1NikiPjx1c2UgeGxpbms6aHJlZj0iI3J0LTAiLz48L2c+CjxnIHRyYW5zZm9ybT0idHJhbnNsYXRlKDEwNjcsNDY1NikiPjx1c2UgeGxpbms6aHJlZj0iI2x0LTAiLz48L2c+CjxnIHRyYW5zZm9ybT0idHJhbnNsYXRlKDEyNjEsNDY1NikiPjx1c2UgeGxpbms6aHJlZj0iI2VtcHR5LTAiLz48L2c+CjxnIHRyYW5zZm9ybT0idHJhbnNsYXRlKDE3NDYsNDY1NikiPjx1c2UgeGxpbms6aHJlZj0iI3J0LTAiLz48L2c+CjxnIHRyYW5zZm9ybT0idHJhbnNsYXRlKDE4NDMsNDY1NikiPjx1c2UgeGxpbms6aHJlZj0iI3JlY3QtMCIvPjwvZz4KPGcgdHJhbnNmb3JtPSJ0cmFuc2xhdGUoMTk0MCw0NjU2KSI+PHVzZSB4bGluazpocmVmPSIjbC0wIi8+PC9nPgo8ZyB0cmFuc2Zvcm09InRyYW5zbGF0ZSgyMzI4LDQ2NTYpIj48dXNlIHhsaW5rOmhyZWY9IiN0LTAiLz48L2c+CjxnIHRyYW5zZm9ybT0idHJhbnNsYXRlKDI1MjIsNDY1NikiPjx1c2UgeGxpbms6aHJlZj0iI3J0LTAiLz48L2c+CjxnIHRyYW5zZm9ybT0idHJhbnNsYXRlKDI2MTksNDY1NikiPjx1c2UgeGxpbms6aHJlZj0iI3JlY3QtMCIvPjwvZz4KPGcgdHJhbnNmb3JtPSJ0cmFuc2xhdGUoMjcxNiw0NjU2KSI+PHVzZSB4bGluazpocmVmPSIjbHQtMCIvPjwvZz4KPGcgdHJhbnNmb3JtPSJ0cmFuc2xhdGUoMzEwNCw0NjU2KSI+PHVzZSB4bGluazpocmVmPSIjZW1wdHktMCIvPjwvZz4KPGcgdHJhbnNmb3JtPSJ0cmFuc2xhdGUoMzI5OCw0NjU2KSI+PHVzZSB4bGluazpocmVmPSIjZW1wdHktMCIvPjwvZz4KPGcgdHJhbnNmb3JtPSJ0cmFuc2xhdGUoMzQ5Miw0NjU2KSI+PHVzZSB4bGluazpocmVmPSIjcnQtMCIvPjwvZz4KPGcgdHJhbnNmb3JtPSJ0cmFuc2xhdGUoMzU4OSw0NjU2KSI+PHVzZSB4bGluazpocmVmPSIjcmVjdC0wIi8+PC9nPgo8ZyB0cmFuc2Zvcm09InRyYW5zbGF0ZSgzNjg2LDQ2NTYpIj48dXNlIHhsaW5rOmhyZWY9IiNyZWN0LTAiLz48L2c+CjxnIHRyYW5zZm9ybT0idHJhbnNsYXRlKDM3ODMsNDY1NikiPjx1c2UgeGxpbms6aHJlZj0iI2x0LTAiLz48L2c+CjxnIHRyYW5zZm9ybT0idHJhbnNsYXRlKDM5NzcsNDY1NikiPjx1c2UgeGxpbms6aHJlZj0iI3QtMCIvPjwvZz4KPGcgdHJhbnNmb3JtPSJ0cmFuc2xhdGUoNDE3MSw0NjU2KSI+PHVzZSB4bGluazpocmVmPSIjci0wIi8+PC9nPgo8ZyB0cmFuc2Zvcm09InRyYW5zbGF0ZSg0MjY4LDQ2NTYpIj48dXNlIHhsaW5rOmhyZWY9IiNyZWN0LTAiLz48L2c+CjxnIHRyYW5zZm9ybT0idHJhbnNsYXRlKDQzNjUsNDY1NikiPjx1c2UgeGxpbms6aHJlZj0iI2wtMCIvPjwvZz4KPGcgdHJhbnNmb3JtPSJ0cmFuc2xhdGUoNDU1OSw0NjU2KSI+PHVzZSB4bGluazpocmVmPSIjci0wIi8+PC9nPgo8ZyB0cmFuc2Zvcm09InRyYW5zbGF0ZSg0NjU2LDQ2NTYpIj48dXNlIHhsaW5rOmhyZWY9IiNsLTAiLz48L2c+Cjx1c2UgZmlsbC1ydWxlPSJldmVub2RkIiB0cmFuc2Zvcm09InRyYW5zbGF0ZSgwLDApIiB4bGluazpocmVmPSIjcG9pbnQtMCIvPgo8dXNlIGZpbGwtcnVsZT0iZXZlbm9kZCIgdHJhbnNmb3JtPSJ0cmFuc2xhdGUoNDAzMiwwKSIgeGxpbms6aHJlZj0iI3BvaW50LTAiLz4KPHVzZSBmaWxsLXJ1bGU9ImV2ZW5vZGQiIHRyYW5zZm9ybT0idHJhbnNsYXRlKDAsNDAzMi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data:image/svg+xml;base64,CiAgPHN2ZwogICAgdmVyc2lvbj0iMS4xIgogICAgdmlld0JveD0iMCAwIDQ4NTEgNDg1M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4NTEiCiAgICAgICAgaGVpZ2h0PSI0ODUxIgogICAgICAgIHJ4PSI2ODMiCiAgICAgICAgZmlsbD0iI2ZmZmZmZiIKICAgICAgLz4KCiAgICA8ZyB0cmFuc2Zvcm09InRyYW5zbGF0ZSgzOTcuOTMzNTkzNzUsIDM5Ny45MzM1OTM3NSkgc2NhbGUoMC44NDM3NSkiPgogICAgICA8ZyB0cmFuc2Zvcm09InRyYW5zbGF0ZSg3NzYsMCkiPjx1c2UgeGxpbms6aHJlZj0iI2ItMCIvPjwvZz4KPGcgdHJhbnNmb3JtPSJ0cmFuc2xhdGUoMTA2NywwKSI+PHVzZSB4bGluazpocmVmPSIjci0wIi8+PC9nPgo8ZyB0cmFuc2Zvcm09InRyYW5zbGF0ZSgxMTY0LDApIj48dXNlIHhsaW5rOmhyZWY9IiNyZWN0LTAiLz48L2c+CjxnIHRyYW5zZm9ybT0idHJhbnNsYXRlKDEyNjEsMCkiPjx1c2UgeGxpbms6aHJlZj0iI3JlY3QtMCIvPjwvZz4KPGcgdHJhbnNmb3JtPSJ0cmFuc2xhdGUoMTM1OCwwKSI+PHVzZSB4bGluazpocmVmPSIjbC0wIi8+PC9nPgo8ZyB0cmFuc2Zvcm09InRyYW5zbGF0ZSgxNjQ5LDApIj48dXNlIHhsaW5rOmhyZWY9IiNyLTAiLz48L2c+CjxnIHRyYW5zZm9ybT0idHJhbnNsYXRlKDE3NDYsMCkiPjx1c2UgeGxpbms6aHJlZj0iI3JlY3QtMCIvPjwvZz4KPGcgdHJhbnNmb3JtPSJ0cmFuc2xhdGUoMTg0MywwKSI+PHVzZSB4bGluazpocmVmPSIjcmVjdC0wIi8+PC9nPgo8ZyB0cmFuc2Zvcm09InRyYW5zbGF0ZSgxOTQwLDApIj48dXNlIHhsaW5rOmhyZWY9IiNsYi0wIi8+PC9nPgo8ZyB0cmFuc2Zvcm09InRyYW5zbGF0ZSgyNDI1LDApIj48dXNlIHhsaW5rOmhyZWY9IiNlbXB0eS0wIi8+PC9nPgo8ZyB0cmFuc2Zvcm09InRyYW5zbGF0ZSgyNjE5LDApIj48dXNlIHhsaW5rOmhyZWY9IiNiLTAiLz48L2c+CjxnIHRyYW5zZm9ybT0idHJhbnNsYXRlKDMwMDcsMCkiPjx1c2UgeGxpbms6aHJlZj0iI3ItMCIvPjwvZz4KPGcgdHJhbnNmb3JtPSJ0cmFuc2xhdGUoMzEwNCwwKSI+PHVzZSB4bGluazpocmVmPSIjbC0wIi8+PC9nPgo8ZyB0cmFuc2Zvcm09InRyYW5zbGF0ZSgzMjk4LDApIj48dXNlIHhsaW5rOmhyZWY9IiNyLTAiLz48L2c+CjxnIHRyYW5zZm9ybT0idHJhbnNsYXRlKDMzOTUsMCkiPjx1c2UgeGxpbms6aHJlZj0iI3JlY3QtMCIvPjwvZz4KPGcgdHJhbnNmb3JtPSJ0cmFuc2xhdGUoMzQ5MiwwKSI+PHVzZSB4bGluazpocmVmPSIjbC0wIi8+PC9nPgo8ZyB0cmFuc2Zvcm09InRyYW5zbGF0ZSgzNzgzLDApIj48dXNlIHhsaW5rOmhyZWY9IiNuX3JiLTAiLz48L2c+CjxnIHRyYW5zZm9ybT0idHJhbnNsYXRlKDM4ODAsMCkiPjx1c2UgeGxpbms6aHJlZj0iI2ItMCIvPjwvZz4KPGcgdHJhbnNmb3JtPSJ0cmFuc2xhdGUoNzc2LDk3KSI+PHVzZSB4bGluazpocmVmPSIjcnQtMCIvPjwvZz4KPGcgdHJhbnNmb3JtPSJ0cmFuc2xhdGUoODczLDk3KSI+PHVzZSB4bGluazpocmVmPSIjcmVjdC0wIi8+PC9nPgo8ZyB0cmFuc2Zvcm09InRyYW5zbGF0ZSg5NzAsOTcpIj48dXNlIHhsaW5rOmhyZWY9IiNsYi0wIi8+PC9nPgo8ZyB0cmFuc2Zvcm09InRyYW5zbGF0ZSgxMTY0LDk3KSI+PHVzZSB4bGluazpocmVmPSIjcnQtMCIvPjwvZz4KPGcgdHJhbnNmb3JtPSJ0cmFuc2xhdGUoMTI2MSw5NykiPjx1c2UgeGxpbms6aHJlZj0iI3JlY3QtMCIvPjwvZz4KPGcgdHJhbnNmb3JtPSJ0cmFuc2xhdGUoMTQ1NSw5NykiPjx1c2UgeGxpbms6aHJlZj0iI2VtcHR5LTAiLz48L2c+CjxnIHRyYW5zZm9ybT0idHJhbnNsYXRlKDE4NDMsOTcpIj48dXNlIHhsaW5rOmhyZWY9IiNyZWN0LTAiLz48L2c+CjxnIHRyYW5zZm9ybT0idHJhbnNsYXRlKDE5NDAsOTcpIj48dXNlIHhsaW5rOmhyZWY9IiNyZWN0LTAiLz48L2c+CjxnIHRyYW5zZm9ybT0idHJhbnNsYXRlKDIwMzcsOTcpIj48dXNlIHhsaW5rOmhyZWY9IiNyZWN0LTAiLz48L2c+CjxnIHRyYW5zZm9ybT0idHJhbnNsYXRlKDIxMzQsOTcpIj48dXNlIHhsaW5rOmhyZWY9IiNyZWN0LTAiLz48L2c+CjxnIHRyYW5zZm9ybT0idHJhbnNsYXRlKDIyMzEsOTcpIj48dXNlIHhsaW5rOmhyZWY9IiNyZWN0LTAiLz48L2c+CjxnIHRyYW5zZm9ybT0idHJhbnNsYXRlKDIzMjgsOTcpIj48dXNlIHhsaW5rOmhyZWY9IiNsYi0wIi8+PC9nPgo8ZyB0cmFuc2Zvcm09InRyYW5zbGF0ZSgyNjE5LDk3KSI+PHVzZSB4bGluazpocmVmPSIjcmVjdC0wIi8+PC9nPgo8ZyB0cmFuc2Zvcm09InRyYW5zbGF0ZSgyNzE2LDk3KSI+PHVzZSB4bGluazpocmVmPSIjbl9yYi0wIi8+PC9nPgo8ZyB0cmFuc2Zvcm09InRyYW5zbGF0ZSgyODEzLDk3KSI+PHVzZSB4bGluazpocmVmPSIjYi0wIi8+PC9nPgo8ZyB0cmFuc2Zvcm09InRyYW5zbGF0ZSgzMzk1LDk3KSI+PHVzZSB4bGluazpocmVmPSIjdC0wIi8+PC9nPgo8ZyB0cmFuc2Zvcm09InRyYW5zbGF0ZSgzNTg5LDk3KSI+PHVzZSB4bGluazpocmVmPSIjci0wIi8+PC9nPgo8ZyB0cmFuc2Zvcm09InRyYW5zbGF0ZSgzNjg2LDk3KSI+PHVzZSB4bGluazpocmVmPSIjcmVjdC0wIi8+PC9nPgo8ZyB0cmFuc2Zvcm09InRyYW5zbGF0ZSgzNzgzLDk3KSI+PHVzZSB4bGluazpocmVmPSIjcmVjdC0wIi8+PC9nPgo8ZyB0cmFuc2Zvcm09InRyYW5zbGF0ZSgzODgwLDk3KSI+PHVzZSB4bGluazpocmVmPSIjcmVjdC0wIi8+PC9nPgo8ZyB0cmFuc2Zvcm09InRyYW5zbGF0ZSg5NzAsMTk0KSI+PHVzZSB4bGluazpocmVmPSIjcmVjdC0wIi8+PC9nPgo8ZyB0cmFuc2Zvcm09InRyYW5zbGF0ZSgxMDY3LDE5NCkiPjx1c2UgeGxpbms6aHJlZj0iI2wtMCIvPjwvZz4KPGcgdHJhbnNmb3JtPSJ0cmFuc2xhdGUoMTI2MSwxOTQpIj48dXNlIHhsaW5rOmhyZWY9IiNyZWN0LTAiLz48L2c+CjxnIHRyYW5zZm9ybT0idHJhbnNsYXRlKDEzNTgsMTk0KSI+PHVzZSB4bGluazpocmVmPSIjbC0wIi8+PC9nPgo8ZyB0cmFuc2Zvcm09InRyYW5zbGF0ZSgxNTUyLDE5NCkiPjx1c2UgeGxpbms6aHJlZj0iI2ItMCIvPjwvZz4KPGcgdHJhbnNmb3JtPSJ0cmFuc2xhdGUoMTg0MywxOTQpIj48dXNlIHhsaW5rOmhyZWY9IiN0LTAiLz48L2c+CjxnIHRyYW5zZm9ybT0idHJhbnNsYXRlKDIwMzcsMTk0KSI+PHVzZSB4bGluazpocmVmPSIjdC0wIi8+PC9nPgo8ZyB0cmFuc2Zvcm09InRyYW5zbGF0ZSgyMzI4LDE5NCkiPjx1c2UgeGxpbms6aHJlZj0iI3JlY3QtMCIvPjwvZz4KPGcgdHJhbnNmb3JtPSJ0cmFuc2xhdGUoMjQyNSwxOTQpIj48dXNlIHhsaW5rOmhyZWY9IiNsLTAiLz48L2c+CjxnIHRyYW5zZm9ybT0idHJhbnNsYXRlKDI2MTksMTk0KSI+PHVzZSB4bGluazpocmVmPSIjcnQtMCIvPjwvZz4KPGcgdHJhbnNmb3JtPSJ0cmFuc2xhdGUoMjcxNiwxOTQpIj48dXNlIHhsaW5rOmhyZWY9IiNyZWN0LTAiLz48L2c+CjxnIHRyYW5zZm9ybT0idHJhbnNsYXRlKDI4MTMsMTk0KSI+PHVzZSB4bGluazpocmVmPSIjcmVjdC0wIi8+PC9nPgo8ZyB0cmFuc2Zvcm09InRyYW5zbGF0ZSgyOTEwLDE5NCkiPjx1c2UgeGxpbms6aHJlZj0iI2xiLTAiLz48L2c+CjxnIHRyYW5zZm9ybT0idHJhbnNsYXRlKDMxMDQsMTk0KSI+PHVzZSB4bGluazpocmVmPSIjcmItMCIvPjwvZz4KPGcgdHJhbnNmb3JtPSJ0cmFuc2xhdGUoMzIwMSwxOTQpIj48dXNlIHhsaW5rOmhyZWY9IiNyZWN0LTAiLz48L2c+CjxnIHRyYW5zZm9ybT0idHJhbnNsYXRlKDMyOTgsMTk0KSI+PHVzZSB4bGluazpocmVmPSIjbGItMCIvPjwvZz4KPGcgdHJhbnNmb3JtPSJ0cmFuc2xhdGUoMzc4MywxOTQpIj48dXNlIHhsaW5rOmhyZWY9IiNyZWN0LTAiLz48L2c+CjxnIHRyYW5zZm9ybT0idHJhbnNsYXRlKDM4ODAsMTk0KSI+PHVzZSB4bGluazpocmVmPSIjbHQtMCIvPjwvZz4KPGcgdHJhbnNmb3JtPSJ0cmFuc2xhdGUoNzc2LDI5MSkiPjx1c2UgeGxpbms6aHJlZj0iI3JiLTAiLz48L2c+CjxnIHRyYW5zZm9ybT0idHJhbnNsYXRlKDg3MywyOTEpIj48dXNlIHhsaW5rOmhyZWY9IiNyZWN0LTAiLz48L2c+CjxnIHRyYW5zZm9ybT0idHJhbnNsYXRlKDk3MCwyOTEpIj48dXNlIHhsaW5rOmhyZWY9IiNyZWN0LTAiLz48L2c+CjxnIHRyYW5zZm9ybT0idHJhbnNsYXRlKDExNjQsMjkxKSI+PHVzZSB4bGluazpocmVmPSIjcmItMCIvPjwvZz4KPGcgdHJhbnNmb3JtPSJ0cmFuc2xhdGUoMTI2MSwyOTEpIj48dXNlIHhsaW5rOmhyZWY9IiNsdC0wIi8+PC9nPgo8ZyB0cmFuc2Zvcm09InRyYW5zbGF0ZSgxNTUyLDI5MSkiPjx1c2UgeGxpbms6aHJlZj0iI3JlY3QtMCIvPjwvZz4KPGcgdHJhbnNmb3JtPSJ0cmFuc2xhdGUoMTY0OSwyOTEpIj48dXNlIHhsaW5rOmhyZWY9IiNsYi0wIi8+PC9nPgo8ZyB0cmFuc2Zvcm09InRyYW5zbGF0ZSgyMjMxLDI5MSkiPjx1c2UgeGxpbms6aHJlZj0iI25fcmItMCIvPjwvZz4KPGcgdHJhbnNmb3JtPSJ0cmFuc2xhdGUoMjMyOCwyOTEpIj48dXNlIHhsaW5rOmhyZWY9IiNyZWN0LTAiLz48L2c+CjxnIHRyYW5zZm9ybT0idHJhbnNsYXRlKDI5MTAsMjkxKSI+PHVzZSB4bGluazpocmVmPSIjdC0wIi8+PC9nPgo8ZyB0cmFuc2Zvcm09InRyYW5zbGF0ZSgzMDA3LDI5MSkiPjx1c2UgeGxpbms6aHJlZj0iI25fcmItMCIvPjwvZz4KPGcgdHJhbnNmb3JtPSJ0cmFuc2xhdGUoMzEwNCwyOTEpIj48dXNlIHhsaW5rOmhyZWY9IiNyZWN0LTAiLz48L2c+CjxnIHRyYW5zZm9ybT0idHJhbnNsYXRlKDMyMDEsMjkxKSI+PHVzZSB4bGluazpocmVmPSIjcmVjdC0wIi8+PC9nPgo8ZyB0cmFuc2Zvcm09InRyYW5zbGF0ZSgzMjk4LDI5MSkiPjx1c2UgeGxpbms6aHJlZj0iI2x0LTAiLz48L2c+CjxnIHRyYW5zZm9ybT0idHJhbnNsYXRlKDM1ODksMjkxKSI+PHVzZSB4bGluazpocmVmPSIjZW1wdHktMCIvPjwvZz4KPGcgdHJhbnNmb3JtPSJ0cmFuc2xhdGUoMzc4MywyOTEpIj48dXNlIHhsaW5rOmhyZWY9IiN0LTAiLz48L2c+CjxnIHRyYW5zZm9ybT0idHJhbnNsYXRlKDc3NiwzODgpIj48dXNlIHhsaW5rOmhyZWY9IiNyZWN0LTAiLz48L2c+CjxnIHRyYW5zZm9ybT0idHJhbnNsYXRlKDk3MCwzODgpIj48dXNlIHhsaW5rOmhyZWY9IiN0LTAiLz48L2c+CjxnIHRyYW5zZm9ybT0idHJhbnNsYXRlKDExNjQsMzg4KSI+PHVzZSB4bGluazpocmVmPSIjcmVjdC0wIi8+PC9nPgo8ZyB0cmFuc2Zvcm09InRyYW5zbGF0ZSgxMzU4LDM4OCkiPjx1c2UgeGxpbms6aHJlZj0iI2ItMCIvPjwvZz4KPGcgdHJhbnNmb3JtPSJ0cmFuc2xhdGUoMTU1MiwzODgpIj48dXNlIHhsaW5rOmhyZWY9IiNydC0wIi8+PC9nPgo8ZyB0cmFuc2Zvcm09InRyYW5zbGF0ZSgxNjQ5LDM4OCkiPjx1c2UgeGxpbms6aHJlZj0iI3JlY3QtMCIvPjwvZz4KPGcgdHJhbnNmb3JtPSJ0cmFuc2xhdGUoMTc0NiwzODgpIj48dXNlIHhsaW5rOmhyZWY9IiNsLTAiLz48L2c+CjxnIHRyYW5zZm9ybT0idHJhbnNsYXRlKDE4NDMsMzg4KSI+PHVzZSB4bGluazpocmVmPSIjbl9yYi0wIi8+PC9nPgo8ZyB0cmFuc2Zvcm09InRyYW5zbGF0ZSgxOTQwLDM4OCkiPjx1c2UgeGxpbms6aHJlZj0iI3JiLTAiLz48L2c+CjxnIHRyYW5zZm9ybT0idHJhbnNsYXRlKDIwMzcsMzg4KSI+PHVzZSB4bGluazpocmVmPSIjcmVjdC0wIi8+PC9nPgo8ZyB0cmFuc2Zvcm09InRyYW5zbGF0ZSgyMTM0LDM4OCkiPjx1c2UgeGxpbms6aHJlZj0iI3JlY3QtMCIvPjwvZz4KPGcgdHJhbnNmb3JtPSJ0cmFuc2xhdGUoMjIzMSwzODgpIj48dXNlIHhsaW5rOmhyZWY9IiNyZWN0LTAiLz48L2c+CjxnIHRyYW5zZm9ybT0idHJhbnNsYXRlKDIzMjgsMzg4KSI+PHVzZSB4bGluazpocmVmPSIjcmVjdC0wIi8+PC9nPgo8ZyB0cmFuc2Zvcm09InRyYW5zbGF0ZSgyNDI1LDM4OCkiPjx1c2UgeGxpbms6aHJlZj0iI3JlY3QtMCIvPjwvZz4KPGcgdHJhbnNmb3JtPSJ0cmFuc2xhdGUoMjUyMiwzODgpIj48dXNlIHhsaW5rOmhyZWY9IiNsYi0wIi8+PC9nPgo8ZyB0cmFuc2Zvcm09InRyYW5zbGF0ZSgyNjE5LDM4OCkiPjx1c2UgeGxpbms6aHJlZj0iI25fcmItMCIvPjwvZz4KPGcgdHJhbnNmb3JtPSJ0cmFuc2xhdGUoMjcxNiwzODgpIj48dXNlIHhsaW5rOmhyZWY9IiNiLTAiLz48L2c+CjxnIHRyYW5zZm9ybT0idHJhbnNsYXRlKDMwMDcsMzg4KSI+PHVzZSB4bGluazpocmVmPSIjci0wIi8+PC9nPgo8ZyB0cmFuc2Zvcm09InRyYW5zbGF0ZSgzMTA0LDM4OCkiPjx1c2UgeGxpbms6aHJlZj0iI3JlY3QtMCIvPjwvZz4KPGcgdHJhbnNmb3JtPSJ0cmFuc2xhdGUoMzIwMSwzODgpIj48dXNlIHhsaW5rOmhyZWY9IiNyZWN0LTAiLz48L2c+CjxnIHRyYW5zZm9ybT0idHJhbnNsYXRlKDM0OTIsMzg4KSI+PHVzZSB4bGluazpocmVmPSIjZW1wdHktMCIvPjwvZz4KPGcgdHJhbnNmb3JtPSJ0cmFuc2xhdGUoNzc2LDQ4NSkiPjx1c2UgeGxpbms6aHJlZj0iI3JlY3QtMCIvPjwvZz4KPGcgdHJhbnNmb3JtPSJ0cmFuc2xhdGUoODczLDQ4NSkiPjx1c2UgeGxpbms6aHJlZj0iI2wtMCIvPjwvZz4KPGcgdHJhbnNmb3JtPSJ0cmFuc2xhdGUoMTE2NCw0ODUpIj48dXNlIHhsaW5rOmhyZWY9IiNyZWN0LTAiLz48L2c+CjxnIHRyYW5zZm9ybT0idHJhbnNsYXRlKDEzNTgsNDg1KSI+PHVzZSB4bGluazpocmVmPSIjcmVjdC0wIi8+PC9nPgo8ZyB0cmFuc2Zvcm09InRyYW5zbGF0ZSgxODQzLDQ4NSkiPjx1c2UgeGxpbms6aHJlZj0iI3ItMCIvPjwvZz4KPGcgdHJhbnNmb3JtPSJ0cmFuc2xhdGUoMTk0MCw0ODUpIj48dXNlIHhsaW5rOmhyZWY9IiNyZWN0LTAiLz48L2c+CjxnIHRyYW5zZm9ybT0idHJhbnNsYXRlKDIxMzQsNDg1KSI+PHVzZSB4bGluazpocmVmPSIjcmVjdC0wIi8+PC9nPgo8ZyB0cmFuc2Zvcm09InRyYW5zbGF0ZSgyNTIyLDQ4NSkiPjx1c2UgeGxpbms6aHJlZj0iI3JlY3QtMCIvPjwvZz4KPGcgdHJhbnNmb3JtPSJ0cmFuc2xhdGUoMjYxOSw0ODUpIj48dXNlIHhsaW5rOmhyZWY9IiNyZWN0LTAiLz48L2c+CjxnIHRyYW5zZm9ybT0idHJhbnNsYXRlKDI3MTYsNDg1KSI+PHVzZSB4bGluazpocmVmPSIjcmVjdC0wIi8+PC9nPgo8ZyB0cmFuc2Zvcm09InRyYW5zbGF0ZSgzMTA0LDQ4NSkiPjx1c2UgeGxpbms6aHJlZj0iI3JlY3QtMCIvPjwvZz4KPGcgdHJhbnNmb3JtPSJ0cmFuc2xhdGUoMzIwMSw0ODUpIj48dXNlIHhsaW5rOmhyZWY9IiNyZWN0LTAiLz48L2c+CjxnIHRyYW5zZm9ybT0idHJhbnNsYXRlKDMyOTgsNDg1KSI+PHVzZSB4bGluazpocmVmPSIjbGItMCIvPjwvZz4KPGcgdHJhbnNmb3JtPSJ0cmFuc2xhdGUoMzY4Niw0ODUpIj48dXNlIHhsaW5rOmhyZWY9IiNiLTAiLz48L2c+CjxnIHRyYW5zZm9ybT0idHJhbnNsYXRlKDc3Niw1ODIpIj48dXNlIHhsaW5rOmhyZWY9IiN0LTAiLz48L2c+CjxnIHRyYW5zZm9ybT0idHJhbnNsYXRlKDk3MCw1ODIpIj48dXNlIHhsaW5rOmhyZWY9IiNlbXB0eS0wIi8+PC9nPgo8ZyB0cmFuc2Zvcm09InRyYW5zbGF0ZSgxMTY0LDU4MikiPjx1c2UgeGxpbms6aHJlZj0iI3JlY3QtMCIvPjwvZz4KPGcgdHJhbnNmb3JtPSJ0cmFuc2xhdGUoMTI2MSw1ODIpIj48dXNlIHhsaW5rOmhyZWY9IiNuX3JiLTAiLz48L2c+CjxnIHRyYW5zZm9ybT0idHJhbnNsYXRlKDEzNTgsNTgyKSI+PHVzZSB4bGluazpocmVmPSIjcmVjdC0wIi8+PC9nPgo8ZyB0cmFuc2Zvcm09InRyYW5zbGF0ZSgxNTUyLDU4MikiPjx1c2UgeGxpbms6aHJlZj0iI2VtcHR5LTAiLz48L2c+CjxnIHRyYW5zZm9ybT0idHJhbnNsYXRlKDE3NDYsNTgyKSI+PHVzZSB4bGluazpocmVmPSIjZW1wdHktMCIvPjwvZz4KPGcgdHJhbnNmb3JtPSJ0cmFuc2xhdGUoMTk0MCw1ODIpIj48dXNlIHhsaW5rOmhyZWY9IiN0LTAiLz48L2c+CjxnIHRyYW5zZm9ybT0idHJhbnNsYXRlKDIwMzcsNTgyKSI+PHVzZSB4bGluazpocmVmPSIjbl9yYi0wIi8+PC9nPgo8ZyB0cmFuc2Zvcm09InRyYW5zbGF0ZSgyMTM0LDU4MikiPjx1c2UgeGxpbms6aHJlZj0iI3JlY3QtMCIvPjwvZz4KPGcgdHJhbnNmb3JtPSJ0cmFuc2xhdGUoMjMyOCw1ODIpIj48dXNlIHhsaW5rOmhyZWY9IiNlbXB0eS0wIi8+PC9nPgo8ZyB0cmFuc2Zvcm09InRyYW5zbGF0ZSgyNTIyLDU4MikiPjx1c2UgeGxpbms6aHJlZj0iI3JlY3QtMCIvPjwvZz4KPGcgdHJhbnNmb3JtPSJ0cmFuc2xhdGUoMjcxNiw1ODIpIj48dXNlIHhsaW5rOmhyZWY9IiN0LTAiLz48L2c+CjxnIHRyYW5zZm9ybT0idHJhbnNsYXRlKDI5MTAsNTgyKSI+PHVzZSB4bGluazpocmVmPSIjYi0wIi8+PC9nPgo8ZyB0cmFuc2Zvcm09InRyYW5zbGF0ZSgzMTA0LDU4MikiPjx1c2UgeGxpbms6aHJlZj0iI3QtMCIvPjwvZz4KPGcgdHJhbnNmb3JtPSJ0cmFuc2xhdGUoMzI5OCw1ODIpIj48dXNlIHhsaW5rOmhyZWY9IiNyZWN0LTAiLz48L2c+CjxnIHRyYW5zZm9ybT0idHJhbnNsYXRlKDM0OTIsNTgyKSI+PHVzZSB4bGluazpocmVmPSIjZW1wdHktMCIvPjwvZz4KPGcgdHJhbnNmb3JtPSJ0cmFuc2xhdGUoMzU4OSw1ODIpIj48dXNlIHhsaW5rOmhyZWY9IiNuX3JiLTAiLz48L2c+CjxnIHRyYW5zZm9ybT0idHJhbnNsYXRlKDM2ODYsNTgyKSI+PHVzZSB4bGluazpocmVmPSIjcmVjdC0wIi8+PC9nPgo8ZyB0cmFuc2Zvcm09InRyYW5zbGF0ZSgzNzgzLDU4MikiPjx1c2UgeGxpbms6aHJlZj0iI25fcmItMCIvPjwvZz4KPGcgdHJhbnNmb3JtPSJ0cmFuc2xhdGUoMzg4MCw1ODIpIj48dXNlIHhsaW5rOmhyZWY9IiNiLTAiLz48L2c+CjxnIHRyYW5zZm9ybT0idHJhbnNsYXRlKDEwNjcsNjc5KSI+PHVzZSB4bGluazpocmVmPSIjbl9yYi0wIi8+PC9nPgo8ZyB0cmFuc2Zvcm09InRyYW5zbGF0ZSgxMTY0LDY3OSkiPjx1c2UgeGxpbms6aHJlZj0iI3JlY3QtMCIvPjwvZz4KPGcgdHJhbnNmb3JtPSJ0cmFuc2xhdGUoMTI2MSw2NzkpIj48dXNlIHhsaW5rOmhyZWY9IiNyZWN0LTAiLz48L2c+CjxnIHRyYW5zZm9ybT0idHJhbnNsYXRlKDEzNTgsNjc5KSI+PHVzZSB4bGluazpocmVmPSIjcmVjdC0wIi8+PC9nPgo8ZyB0cmFuc2Zvcm09InRyYW5zbGF0ZSgxNjQ5LDY3OSkiPjx1c2UgeGxpbms6aHJlZj0iI2ItMCIvPjwvZz4KPGcgdHJhbnNmb3JtPSJ0cmFuc2xhdGUoMjAzNyw2NzkpIj48dXNlIHhsaW5rOmhyZWY9IiNyYi0wIi8+PC9nPgo8ZyB0cmFuc2Zvcm09InRyYW5zbGF0ZSgyMTM0LDY3OSkiPjx1c2UgeGxpbms6aHJlZj0iI3JlY3QtMCIvPjwvZz4KPGcgdHJhbnNmb3JtPSJ0cmFuc2xhdGUoMjQyNSw2NzkpIj48dXNlIHhsaW5rOmhyZWY9IiNuX3JiLTAiLz48L2c+CjxnIHRyYW5zZm9ybT0idHJhbnNsYXRlKDI1MjIsNjc5KSI+PHVzZSB4bGluazpocmVmPSIjcmVjdC0wIi8+PC9nPgo8ZyB0cmFuc2Zvcm09InRyYW5zbGF0ZSgyNjE5LDY3OSkiPjx1c2UgeGxpbms6aHJlZj0iI2wtMCIvPjwvZz4KPGcgdHJhbnNmb3JtPSJ0cmFuc2xhdGUoMjgxMyw2NzkpIj48dXNlIHhsaW5rOmhyZWY9IiNuX3JiLTAiLz48L2c+CjxnIHRyYW5zZm9ybT0idHJhbnNsYXRlKDI5MTAsNjc5KSI+PHVzZSB4bGluazpocmVmPSIjcmVjdC0wIi8+PC9nPgo8ZyB0cmFuc2Zvcm09InRyYW5zbGF0ZSgzMDA3LDY3OSkiPjx1c2UgeGxpbms6aHJlZj0iI2wtMCIvPjwvZz4KPGcgdHJhbnNmb3JtPSJ0cmFuc2xhdGUoMzI5OCw2NzkpIj48dXNlIHhsaW5rOmhyZWY9IiNyZWN0LTAiLz48L2c+CjxnIHRyYW5zZm9ybT0idHJhbnNsYXRlKDM0OTIsNjc5KSI+PHVzZSB4bGluazpocmVmPSIjbl9yYi0wIi8+PC9nPgo8ZyB0cmFuc2Zvcm09InRyYW5zbGF0ZSgzNTg5LDY3OSkiPjx1c2UgeGxpbms6aHJlZj0iI3JiLTAiLz48L2c+CjxnIHRyYW5zZm9ybT0idHJhbnNsYXRlKDM2ODYsNjc5KSI+PHVzZSB4bGluazpocmVmPSIjcmVjdC0wIi8+PC9nPgo8ZyB0cmFuc2Zvcm09InRyYW5zbGF0ZSgzNzgzLDY3OSkiPjx1c2UgeGxpbms6aHJlZj0iI3JlY3QtMCIvPjwvZz4KPGcgdHJhbnNmb3JtPSJ0cmFuc2xhdGUoMzg4MCw2NzkpIj48dXNlIHhsaW5rOmhyZWY9IiNsdC0wIi8+PC9nPgo8ZyB0cmFuc2Zvcm09InRyYW5zbGF0ZSgxOTQsNzc2KSI+PHVzZSB4bGluazpocmVmPSIjbl9yYi0wIi8+PC9nPgo8ZyB0cmFuc2Zvcm09InRyYW5zbGF0ZSgyOTEsNzc2KSI+PHVzZSB4bGluazpocmVmPSIjYi0wIi8+PC9nPgo8ZyB0cmFuc2Zvcm09InRyYW5zbGF0ZSg1ODIsNzc2KSI+PHVzZSB4bGluazpocmVmPSIjZW1wdHktMCIvPjwvZz4KPGcgdHJhbnNmb3JtPSJ0cmFuc2xhdGUoMTA2Nyw3NzYpIj48dXNlIHhsaW5rOmhyZWY9IiNyLTAiLz48L2c+CjxnIHRyYW5zZm9ybT0idHJhbnNsYXRlKDExNjQsNzc2KSI+PHVzZSB4bGluazpocmVmPSIjbHQtMCIvPjwvZz4KPGcgdHJhbnNmb3JtPSJ0cmFuc2xhdGUoMTM1OCw3NzYpIj48dXNlIHhsaW5rOmhyZWY9IiNydC0wIi8+PC9nPgo8ZyB0cmFuc2Zvcm09InRyYW5zbGF0ZSgxNDU1LDc3NikiPjx1c2UgeGxpbms6aHJlZj0iI2wtMCIvPjwvZz4KPGcgdHJhbnNmb3JtPSJ0cmFuc2xhdGUoMTU1Miw3NzYpIj48dXNlIHhsaW5rOmhyZWY9IiNuX3JiLTAiLz48L2c+CjxnIHRyYW5zZm9ybT0idHJhbnNsYXRlKDE2NDksNzc2KSI+PHVzZSB4bGluazpocmVmPSIjcmVjdC0wIi8+PC9nPgo8ZyB0cmFuc2Zvcm09InRyYW5zbGF0ZSgxODQzLDc3NikiPjx1c2UgeGxpbms6aHJlZj0iI2ItMCIvPjwvZz4KPGcgdHJhbnNmb3JtPSJ0cmFuc2xhdGUoMjAzNyw3NzYpIj48dXNlIHhsaW5rOmhyZWY9IiNyZWN0LTAiLz48L2c+CjxnIHRyYW5zZm9ybT0idHJhbnNsYXRlKDIxMzQsNzc2KSI+PHVzZSB4bGluazpocmVmPSIjcmVjdC0wIi8+PC9nPgo8ZyB0cmFuc2Zvcm09InRyYW5zbGF0ZSgyMjMxLDc3NikiPjx1c2UgeGxpbms6aHJlZj0iI3JlY3QtMCIvPjwvZz4KPGcgdHJhbnNmb3JtPSJ0cmFuc2xhdGUoMjMyOCw3NzYpIj48dXNlIHhsaW5rOmhyZWY9IiNyZWN0LTAiLz48L2c+CjxnIHRyYW5zZm9ybT0idHJhbnNsYXRlKDI0MjUsNzc2KSI+PHVzZSB4bGluazpocmVmPSIjcmVjdC0wIi8+PC9nPgo8ZyB0cmFuc2Zvcm09InRyYW5zbGF0ZSgyNTIyLDc3NikiPjx1c2UgeGxpbms6aHJlZj0iI2x0LTAiLz48L2c+CjxnIHRyYW5zZm9ybT0idHJhbnNsYXRlKDI3MTYsNzc2KSI+PHVzZSB4bGluazpocmVmPSIjci0wIi8+PC9nPgo8ZyB0cmFuc2Zvcm09InRyYW5zbGF0ZSgyODEzLDc3NikiPjx1c2UgeGxpbms6aHJlZj0iI3JlY3QtMCIvPjwvZz4KPGcgdHJhbnNmb3JtPSJ0cmFuc2xhdGUoMjkxMCw3NzYpIj48dXNlIHhsaW5rOmhyZWY9IiNyZWN0LTAiLz48L2c+CjxnIHRyYW5zZm9ybT0idHJhbnNsYXRlKDMxMDQsNzc2KSI+PHVzZSB4bGluazpocmVmPSIjZW1wdHktMCIvPjwvZz4KPGcgdHJhbnNmb3JtPSJ0cmFuc2xhdGUoMzI5OCw3NzYpIj48dXNlIHhsaW5rOmhyZWY9IiNydC0wIi8+PC9nPgo8ZyB0cmFuc2Zvcm09InRyYW5zbGF0ZSgzMzk1LDc3NikiPjx1c2UgeGxpbms6aHJlZj0iI3JlY3QtMCIvPjwvZz4KPGcgdHJhbnNmb3JtPSJ0cmFuc2xhdGUoMzQ5Miw3NzYpIj48dXNlIHhsaW5rOmhyZWY9IiNyZWN0LTAiLz48L2c+CjxnIHRyYW5zZm9ybT0idHJhbnNsYXRlKDM1ODksNzc2KSI+PHVzZSB4bGluazpocmVmPSIjbHQtMCIvPjwvZz4KPGcgdHJhbnNmb3JtPSJ0cmFuc2xhdGUoNDE3MSw3NzYpIj48dXNlIHhsaW5rOmhyZWY9IiNyYi0wIi8+PC9nPgo8ZyB0cmFuc2Zvcm09InRyYW5zbGF0ZSg0MjY4LDc3NikiPjx1c2UgeGxpbms6aHJlZj0iI3JlY3QtMCIvPjwvZz4KPGcgdHJhbnNmb3JtPSJ0cmFuc2xhdGUoNDM2NSw3NzYpIj48dXNlIHhsaW5rOmhyZWY9IiNsYi0wIi8+PC9nPgo8ZyB0cmFuc2Zvcm09InRyYW5zbGF0ZSg0NTU5LDc3NikiPjx1c2UgeGxpbms6aHJlZj0iI3JiLTAiLz48L2c+CjxnIHRyYW5zZm9ybT0idHJhbnNsYXRlKDQ2NTYsNzc2KSI+PHVzZSB4bGluazpocmVmPSIjbGItMCIvPjwvZz4KPGcgdHJhbnNmb3JtPSJ0cmFuc2xhdGUoMCw4NzMpIj48dXNlIHhsaW5rOmhyZWY9IiNlbXB0eS0wIi8+PC9nPgo8ZyB0cmFuc2Zvcm09InRyYW5zbGF0ZSgxOTQsODczKSI+PHVzZSB4bGluazpocmVmPSIjcmItMCIvPjwvZz4KPGcgdHJhbnNmb3JtPSJ0cmFuc2xhdGUoMjkxLDg3MykiPjx1c2UgeGxpbms6aHJlZj0iI3JlY3QtMCIvPjwvZz4KPGcgdHJhbnNmb3JtPSJ0cmFuc2xhdGUoMzg4LDg3MykiPjx1c2UgeGxpbms6aHJlZj0iI3JlY3QtMCIvPjwvZz4KPGcgdHJhbnNmb3JtPSJ0cmFuc2xhdGUoNDg1LDg3MykiPjx1c2UgeGxpbms6aHJlZj0iI2xiLTAiLz48L2c+CjxnIHRyYW5zZm9ybT0idHJhbnNsYXRlKDY3OSw4NzMpIj48dXNlIHhsaW5rOmhyZWY9IiNyLTAiLz48L2c+CjxnIHRyYW5zZm9ybT0idHJhbnNsYXRlKDc3Niw4NzMpIj48dXNlIHhsaW5rOmhyZWY9IiNsYi0wIi8+PC9nPgo8ZyB0cmFuc2Zvcm09InRyYW5zbGF0ZSgxNDU1LDg3MykiPjx1c2UgeGxpbms6aHJlZj0iI25fcmItMCIvPjwvZz4KPGcgdHJhbnNmb3JtPSJ0cmFuc2xhdGUoMTU1Miw4NzMpIj48dXNlIHhsaW5rOmhyZWY9IiNyYi0wIi8+PC9nPgo8ZyB0cmFuc2Zvcm09InRyYW5zbGF0ZSgxNjQ5LDg3MykiPjx1c2UgeGxpbms6aHJlZj0iI3JlY3QtMCIvPjwvZz4KPGcgdHJhbnNmb3JtPSJ0cmFuc2xhdGUoMTg0Myw4NzMpIj48dXNlIHhsaW5rOmhyZWY9IiNyZWN0LTAiLz48L2c+CjxnIHRyYW5zZm9ybT0idHJhbnNsYXRlKDIwMzcsODczKSI+PHVzZSB4bGluazpocmVmPSIjdC0wIi8+PC9nPgo8ZyB0cmFuc2Zvcm09InRyYW5zbGF0ZSgyMjMxLDg3MykiPjx1c2UgeGxpbms6aHJlZj0iI3JlY3QtMCIvPjwvZz4KPGcgdHJhbnNmb3JtPSJ0cmFuc2xhdGUoMjQyNSw4NzMpIj48dXNlIHhsaW5rOmhyZWY9IiN0LTAiLz48L2c+CjxnIHRyYW5zZm9ybT0idHJhbnNsYXRlKDI2MTksODczKSI+PHVzZSB4bGluazpocmVmPSIjZW1wdHktMCIvPjwvZz4KPGcgdHJhbnNmb3JtPSJ0cmFuc2xhdGUoMjkxMCw4NzMpIj48dXNlIHhsaW5rOmhyZWY9IiN0LTAiLz48L2c+CjxnIHRyYW5zZm9ybT0idHJhbnNsYXRlKDMyMDEsODczKSI+PHVzZSB4bGluazpocmVmPSIjYi0wIi8+PC9nPgo8ZyB0cmFuc2Zvcm09InRyYW5zbGF0ZSg0MTcxLDg3MykiPjx1c2UgeGxpbms6aHJlZj0iI3J0LTAiLz48L2c+CjxnIHRyYW5zZm9ybT0idHJhbnNsYXRlKDQyNjgsODczKSI+PHVzZSB4bGluazpocmVmPSIjcmVjdC0wIi8+PC9nPgo8ZyB0cmFuc2Zvcm09InRyYW5zbGF0ZSg0MzY1LDg3MykiPjx1c2UgeGxpbms6aHJlZj0iI2x0LTAiLz48L2c+CjxnIHRyYW5zZm9ybT0idHJhbnNsYXRlKDQ0NjIsODczKSI+PHVzZSB4bGluazpocmVmPSIjbl9yYi0wIi8+PC9nPgo8ZyB0cmFuc2Zvcm09InRyYW5zbGF0ZSg0NTU5LDg3MykiPjx1c2UgeGxpbms6aHJlZj0iI3JlY3QtMCIvPjwvZz4KPGcgdHJhbnNmb3JtPSJ0cmFuc2xhdGUoNDY1Niw4NzMpIj48dXNlIHhsaW5rOmhyZWY9IiNyZWN0LTAiLz48L2c+CjxnIHRyYW5zZm9ybT0idHJhbnNsYXRlKDE5NCw5NzApIj48dXNlIHhsaW5rOmhyZWY9IiNyZWN0LTAiLz48L2c+CjxnIHRyYW5zZm9ybT0idHJhbnNsYXRlKDI5MSw5NzApIj48dXNlIHhsaW5rOmhyZWY9IiNsdC0wIi8+PC9nPgo8ZyB0cmFuc2Zvcm09InRyYW5zbGF0ZSg0ODUsOTcwKSI+PHVzZSB4bGluazpocmVmPSIjcnQtMCIvPjwvZz4KPGcgdHJhbnNmb3JtPSJ0cmFuc2xhdGUoNTgyLDk3MCkiPjx1c2UgeGxpbms6aHJlZj0iI2wtMCIvPjwvZz4KPGcgdHJhbnNmb3JtPSJ0cmFuc2xhdGUoNzc2LDk3MCkiPjx1c2UgeGxpbms6aHJlZj0iI3J0LTAiLz48L2c+CjxnIHRyYW5zZm9ybT0idHJhbnNsYXRlKDg3Myw5NzApIj48dXNlIHhsaW5rOmhyZWY9IiNsLTAiLz48L2c+CjxnIHRyYW5zZm9ybT0idHJhbnNsYXRlKDk3MCw5NzApIj48dXNlIHhsaW5rOmhyZWY9IiNuX3JiLTAiLz48L2c+CjxnIHRyYW5zZm9ybT0idHJhbnNsYXRlKDEwNjcsOTcwKSI+PHVzZSB4bGluazpocmVmPSIjcmItMCIvPjwvZz4KPGcgdHJhbnNmb3JtPSJ0cmFuc2xhdGUoMTE2NCw5NzApIj48dXNlIHhsaW5rOmhyZWY9IiNsLTAiLz48L2c+CjxnIHRyYW5zZm9ybT0idHJhbnNsYXRlKDEzNTgsOTcwKSI+PHVzZSB4bGluazpocmVmPSIjcmItMCIvPjwvZz4KPGcgdHJhbnNmb3JtPSJ0cmFuc2xhdGUoMTQ1NSw5NzApIj48dXNlIHhsaW5rOmhyZWY9IiNyZWN0LTAiLz48L2c+CjxnIHRyYW5zZm9ybT0idHJhbnNsYXRlKDE1NTIsOTcwKSI+PHVzZSB4bGluazpocmVmPSIjcmVjdC0wIi8+PC9nPgo8ZyB0cmFuc2Zvcm09InRyYW5zbGF0ZSgxNjQ5LDk3MCkiPjx1c2UgeGxpbms6aHJlZj0iI2x0LTAiLz48L2c+CjxnIHRyYW5zZm9ybT0idHJhbnNsYXRlKDE4NDMsOTcwKSI+PHVzZSB4bGluazpocmVmPSIjcnQtMCIvPjwvZz4KPGcgdHJhbnNmb3JtPSJ0cmFuc2xhdGUoMTk0MCw5NzApIj48dXNlIHhsaW5rOmhyZWY9IiNsLTAiLz48L2c+CjxnIHRyYW5zZm9ybT0idHJhbnNsYXRlKDIxMzQsOTcwKSI+PHVzZSB4bGluazpocmVmPSIjci0wIi8+PC9nPgo8ZyB0cmFuc2Zvcm09InRyYW5zbGF0ZSgyMjMxLDk3MCkiPjx1c2UgeGxpbms6aHJlZj0iI3JlY3QtMCIvPjwvZz4KPGcgdHJhbnNmb3JtPSJ0cmFuc2xhdGUoMjMyOCw5NzApIj48dXNlIHhsaW5rOmhyZWY9IiNsYi0wIi8+PC9nPgo8ZyB0cmFuc2Zvcm09InRyYW5zbGF0ZSgyNTIyLDk3MCkiPjx1c2UgeGxpbms6aHJlZj0iI2ItMCIvPjwvZz4KPGcgdHJhbnNmb3JtPSJ0cmFuc2xhdGUoMjcxNiw5NzApIj48dXNlIHhsaW5rOmhyZWY9IiNiLTAiLz48L2c+CjxnIHRyYW5zZm9ybT0idHJhbnNsYXRlKDMxMDQsOTcwKSI+PHVzZSB4bGluazpocmVmPSIjbl9yYi0wIi8+PC9nPgo8ZyB0cmFuc2Zvcm09InRyYW5zbGF0ZSgzMjAxLDk3MCkiPjx1c2UgeGxpbms6aHJlZj0iI3JlY3QtMCIvPjwvZz4KPGcgdHJhbnNmb3JtPSJ0cmFuc2xhdGUoMzI5OCw5NzApIj48dXNlIHhsaW5rOmhyZWY9IiNsLTAiLz48L2c+CjxnIHRyYW5zZm9ybT0idHJhbnNsYXRlKDMzOTUsOTcwKSI+PHVzZSB4bGluazpocmVmPSIjbl9yYi0wIi8+PC9nPgo8ZyB0cmFuc2Zvcm09InRyYW5zbGF0ZSgzNDkyLDk3MCkiPjx1c2UgeGxpbms6aHJlZj0iI2ItMCIvPjwvZz4KPGcgdHJhbnNmb3JtPSJ0cmFuc2xhdGUoMzc4Myw5NzApIj48dXNlIHhsaW5rOmhyZWY9IiNyLTAiLz48L2c+CjxnIHRyYW5zZm9ybT0idHJhbnNsYXRlKDM4ODAsOTcwKSI+PHVzZSB4bGluazpocmVmPSIjcmVjdC0wIi8+PC9nPgo8ZyB0cmFuc2Zvcm09InRyYW5zbGF0ZSgzOTc3LDk3MCkiPjx1c2UgeGxpbms6aHJlZj0iI2xiLTAiLz48L2c+CjxnIHRyYW5zZm9ybT0idHJhbnNsYXRlKDQ0NjIsOTcwKSI+PHVzZSB4bGluazpocmVmPSIjci0wIi8+PC9nPgo8ZyB0cmFuc2Zvcm09InRyYW5zbGF0ZSg0NTU5LDk3MCkiPjx1c2UgeGxpbms6aHJlZj0iI3JlY3QtMCIvPjwvZz4KPGcgdHJhbnNmb3JtPSJ0cmFuc2xhdGUoNDY1Niw5NzApIj48dXNlIHhsaW5rOmhyZWY9IiNsdC0wIi8+PC9nPgo8ZyB0cmFuc2Zvcm09InRyYW5zbGF0ZSgxOTQsMTA2NykiPjx1c2UgeGxpbms6aHJlZj0iI3JlY3QtMCIvPjwvZz4KPGcgdHJhbnNmb3JtPSJ0cmFuc2xhdGUoMzg4LDEwNjcpIj48dXNlIHhsaW5rOmhyZWY9IiNlbXB0eS0wIi8+PC9nPgo8ZyB0cmFuc2Zvcm09InRyYW5zbGF0ZSg2NzksMTA2NykiPjx1c2UgeGxpbms6aHJlZj0iI2VtcHR5LTAiLz48L2c+CjxnIHRyYW5zZm9ybT0idHJhbnNsYXRlKDg3MywxMDY3KSI+PHVzZSB4bGluazpocmVmPSIjbl9yYi0wIi8+PC9nPgo8ZyB0cmFuc2Zvcm09InRyYW5zbGF0ZSg5NzAsMTA2NykiPjx1c2UgeGxpbms6aHJlZj0iI3JiLTAiLz48L2c+CjxnIHRyYW5zZm9ybT0idHJhbnNsYXRlKDEwNjcsMTA2NykiPjx1c2UgeGxpbms6aHJlZj0iI3JlY3QtMCIvPjwvZz4KPGcgdHJhbnNmb3JtPSJ0cmFuc2xhdGUoMTM1OCwxMDY3KSI+PHVzZSB4bGluazpocmVmPSIjdC0wIi8+PC9nPgo8ZyB0cmFuc2Zvcm09InRyYW5zbGF0ZSgyMjMxLDEwNjcpIj48dXNlIHhsaW5rOmhyZWY9IiNydC0wIi8+PC9nPgo8ZyB0cmFuc2Zvcm09InRyYW5zbGF0ZSgyMzI4LDEwNjcpIj48dXNlIHhsaW5rOmhyZWY9IiNyZWN0LTAiLz48L2c+CjxnIHRyYW5zZm9ybT0idHJhbnNsYXRlKDI0MjUsMTA2NykiPjx1c2UgeGxpbms6aHJlZj0iI25fcmItMCIvPjwvZz4KPGcgdHJhbnNmb3JtPSJ0cmFuc2xhdGUoMjUyMiwxMDY3KSI+PHVzZSB4bGluazpocmVmPSIjcmVjdC0wIi8+PC9nPgo8ZyB0cmFuc2Zvcm09InRyYW5zbGF0ZSgyNzE2LDEwNjcpIj48dXNlIHhsaW5rOmhyZWY9IiN0LTAiLz48L2c+CjxnIHRyYW5zZm9ybT0idHJhbnNsYXRlKDMxMDQsMTA2NykiPjx1c2UgeGxpbms6aHJlZj0iI3ItMCIvPjwvZz4KPGcgdHJhbnNmb3JtPSJ0cmFuc2xhdGUoMzIwMSwxMDY3KSI+PHVzZSB4bGluazpocmVmPSIjcmVjdC0wIi8+PC9nPgo8ZyB0cmFuc2Zvcm09InRyYW5zbGF0ZSgzMzk1LDEwNjcpIj48dXNlIHhsaW5rOmhyZWY9IiNyLTAiLz48L2c+CjxnIHRyYW5zZm9ybT0idHJhbnNsYXRlKDM0OTIsMTA2NykiPjx1c2UgeGxpbms6aHJlZj0iI3JlY3QtMCIvPjwvZz4KPGcgdHJhbnNmb3JtPSJ0cmFuc2xhdGUoMzg4MCwxMDY3KSI+PHVzZSB4bGluazpocmVmPSIjcnQtMCIvPjwvZz4KPGcgdHJhbnNmb3JtPSJ0cmFuc2xhdGUoMzk3NywxMDY3KSI+PHVzZSB4bGluazpocmVmPSIjcmVjdC0wIi8+PC9nPgo8ZyB0cmFuc2Zvcm09InRyYW5zbGF0ZSg0MDc0LDEwNjcpIj48dXNlIHhsaW5rOmhyZWY9IiNsYi0wIi8+PC9nPgo8ZyB0cmFuc2Zvcm09InRyYW5zbGF0ZSg0NTU5LDEwNjcpIj48dXNlIHhsaW5rOmhyZWY9IiN0LTAiLz48L2c+CjxnIHRyYW5zZm9ybT0idHJhbnNsYXRlKDAsMTE2NCkiPjx1c2UgeGxpbms6aHJlZj0iI2VtcHR5LTAiLz48L2c+CjxnIHRyYW5zZm9ybT0idHJhbnNsYXRlKDE5NCwxMTY0KSI+PHVzZSB4bGluazpocmVmPSIjdC0wIi8+PC9nPgo8ZyB0cmFuc2Zvcm09InRyYW5zbGF0ZSg0ODUsMTE2NCkiPjx1c2UgeGxpbms6aHJlZj0iI3ItMCIvPjwvZz4KPGcgdHJhbnNmb3JtPSJ0cmFuc2xhdGUoNTgyLDExNjQpIj48dXNlIHhsaW5rOmhyZWY9IiNsLTAiLz48L2c+CjxnIHRyYW5zZm9ybT0idHJhbnNsYXRlKDg3MywxMTY0KSI+PHVzZSB4bGluazpocmVmPSIjcmItMCIvPjwvZz4KPGcgdHJhbnNmb3JtPSJ0cmFuc2xhdGUoOTcwLDExNjQpIj48dXNlIHhsaW5rOmhyZWY9IiNyZWN0LTAiLz48L2c+CjxnIHRyYW5zZm9ybT0idHJhbnNsYXRlKDEwNjcsMTE2NCkiPjx1c2UgeGxpbms6aHJlZj0iI3JlY3QtMCIvPjwvZz4KPGcgdHJhbnNmb3JtPSJ0cmFuc2xhdGUoMTE2NCwxMTY0KSI+PHVzZSB4bGluazpocmVmPSIjcmVjdC0wIi8+PC9nPgo8ZyB0cmFuc2Zvcm09InRyYW5zbGF0ZSgxMjYxLDExNjQpIj48dXNlIHhsaW5rOmhyZWY9IiNsLTAiLz48L2c+CjxnIHRyYW5zZm9ybT0idHJhbnNsYXRlKDE2NDksMTE2NCkiPjx1c2UgeGxpbms6aHJlZj0iI2ItMCIvPjwvZz4KPGcgdHJhbnNmb3JtPSJ0cmFuc2xhdGUoMTg0MywxMTY0KSI+PHVzZSB4bGluazpocmVmPSIjbl9yYi0wIi8+PC9nPgo8ZyB0cmFuc2Zvcm09InRyYW5zbGF0ZSgxOTQwLDExNjQpIj48dXNlIHhsaW5rOmhyZWY9IiNyYi0wIi8+PC9nPgo8ZyB0cmFuc2Zvcm09InRyYW5zbGF0ZSgyMDM3LDExNjQpIj48dXNlIHhsaW5rOmhyZWY9IiNsLTAiLz48L2c+CjxnIHRyYW5zZm9ybT0idHJhbnNsYXRlKDIzMjgsMTE2NCkiPjx1c2UgeGxpbms6aHJlZj0iI3JlY3QtMCIvPjwvZz4KPGcgdHJhbnNmb3JtPSJ0cmFuc2xhdGUoMjQyNSwxMTY0KSI+PHVzZSB4bGluazpocmVmPSIjcmVjdC0wIi8+PC9nPgo8ZyB0cmFuc2Zvcm09InRyYW5zbGF0ZSgyNTIyLDExNjQpIj48dXNlIHhsaW5rOmhyZWY9IiNyZWN0LTAiLz48L2c+CjxnIHRyYW5zZm9ybT0idHJhbnNsYXRlKDI4MTMsMTE2NCkiPjx1c2UgeGxpbms6aHJlZj0iI2VtcHR5LTAiLz48L2c+CjxnIHRyYW5zZm9ybT0idHJhbnNsYXRlKDMyMDEsMTE2NCkiPjx1c2UgeGxpbms6aHJlZj0iI3J0LTAiLz48L2c+CjxnIHRyYW5zZm9ybT0idHJhbnNsYXRlKDMyOTgsMTE2NCkiPjx1c2UgeGxpbms6aHJlZj0iI2xiLTAiLz48L2c+CjxnIHRyYW5zZm9ybT0idHJhbnNsYXRlKDM0OTIsMTE2NCkiPjx1c2UgeGxpbms6aHJlZj0iI3QtMCIvPjwvZz4KPGcgdHJhbnNmb3JtPSJ0cmFuc2xhdGUoMzY4NiwxMTY0KSI+PHVzZSB4bGluazpocmVmPSIjZW1wdHktMCIvPjwvZz4KPGcgdHJhbnNmb3JtPSJ0cmFuc2xhdGUoMzk3NywxMTY0KSI+PHVzZSB4bGluazpocmVmPSIjcnQtMCIvPjwvZz4KPGcgdHJhbnNmb3JtPSJ0cmFuc2xhdGUoNDA3NCwxMTY0KSI+PHVzZSB4bGluazpocmVmPSIjbHQtMCIvPjwvZz4KPGcgdHJhbnNmb3JtPSJ0cmFuc2xhdGUoNDI2OCwxMTY0KSI+PHVzZSB4bGluazpocmVmPSIjZW1wdHktMCIvPjwvZz4KPGcgdHJhbnNmb3JtPSJ0cmFuc2xhdGUoMzg4LDEyNjEpIj48dXNlIHhsaW5rOmhyZWY9IiNlbXB0eS0wIi8+PC9nPgo8ZyB0cmFuc2Zvcm09InRyYW5zbGF0ZSg4NzMsMTI2MSkiPjx1c2UgeGxpbms6aHJlZj0iI3J0LTAiLz48L2c+CjxnIHRyYW5zZm9ybT0idHJhbnNsYXRlKDk3MCwxMjYxKSI+PHVzZSB4bGluazpocmVmPSIjcmVjdC0wIi8+PC9nPgo8ZyB0cmFuc2Zvcm09InRyYW5zbGF0ZSgxMDY3LDEyNjEpIj48dXNlIHhsaW5rOmhyZWY9IiNyZWN0LTAiLz48L2c+CjxnIHRyYW5zZm9ybT0idHJhbnNsYXRlKDExNjQsMTI2MSkiPjx1c2UgeGxpbms6aHJlZj0iI2x0LTAiLz48L2c+CjxnIHRyYW5zZm9ybT0idHJhbnNsYXRlKDEyNjEsMTI2MSkiPjx1c2UgeGxpbms6aHJlZj0iI25fcmItMCIvPjwvZz4KPGcgdHJhbnNmb3JtPSJ0cmFuc2xhdGUoMTM1OCwxMjYxKSI+PHVzZSB4bGluazpocmVmPSIjYi0wIi8+PC9nPgo8ZyB0cmFuc2Zvcm09InRyYW5zbGF0ZSgxNjQ5LDEyNjEpIj48dXNlIHhsaW5rOmhyZWY9IiNyZWN0LTAiLz48L2c+CjxnIHRyYW5zZm9ybT0idHJhbnNsYXRlKDE3NDYsMTI2MSkiPjx1c2UgeGxpbms6aHJlZj0iI25fcmItMCIvPjwvZz4KPGcgdHJhbnNmb3JtPSJ0cmFuc2xhdGUoMTg0MywxMjYxKSI+PHVzZSB4bGluazpocmVmPSIjcmItMCIvPjwvZz4KPGcgdHJhbnNmb3JtPSJ0cmFuc2xhdGUoMTk0MCwxMjYxKSI+PHVzZSB4bGluazpocmVmPSIjcmVjdC0wIi8+PC9nPgo8ZyB0cmFuc2Zvcm09InRyYW5zbGF0ZSgyMTM0LDEyNjEpIj48dXNlIHhsaW5rOmhyZWY9IiNlbXB0eS0wIi8+PC9nPgo8ZyB0cmFuc2Zvcm09InRyYW5zbGF0ZSgyMzI4LDEyNjEpIj48dXNlIHhsaW5rOmhyZWY9IiN0LTAiLz48L2c+CjxnIHRyYW5zZm9ybT0idHJhbnNsYXRlKDI1MjIsMTI2MSkiPjx1c2UgeGxpbms6aHJlZj0iI3JlY3QtMCIvPjwvZz4KPGcgdHJhbnNmb3JtPSJ0cmFuc2xhdGUoMjYxOSwxMjYxKSI+PHVzZSB4bGluazpocmVmPSIjcmVjdC0wIi8+PC9nPgo8ZyB0cmFuc2Zvcm09InRyYW5zbGF0ZSgyNzE2LDEyNjEpIj48dXNlIHhsaW5rOmhyZWY9IiNsYi0wIi8+PC9nPgo8ZyB0cmFuc2Zvcm09InRyYW5zbGF0ZSgzMDA3LDEyNjEpIj48dXNlIHhsaW5rOmhyZWY9IiNyLTAiLz48L2c+CjxnIHRyYW5zZm9ybT0idHJhbnNsYXRlKDMxMDQsMTI2MSkiPjx1c2UgeGxpbms6aHJlZj0iI2wtMCIvPjwvZz4KPGcgdHJhbnNmb3JtPSJ0cmFuc2xhdGUoMzI5OCwxMjYxKSI+PHVzZSB4bGluazpocmVmPSIjcnQtMCIvPjwvZz4KPGcgdHJhbnNmb3JtPSJ0cmFuc2xhdGUoMzM5NSwxMjYxKSI+PHVzZSB4bGluazpocmVmPSIjbC0wIi8+PC9nPgo8ZyB0cmFuc2Zvcm09InRyYW5zbGF0ZSgzNTg5LDEyNjEpIj48dXNlIHhsaW5rOmhyZWY9IiNlbXB0eS0wIi8+PC9nPgo8ZyB0cmFuc2Zvcm09InRyYW5zbGF0ZSgzNzgzLDEyNjEpIj48dXNlIHhsaW5rOmhyZWY9IiNyLTAiLz48L2c+CjxnIHRyYW5zZm9ybT0idHJhbnNsYXRlKDM4ODAsMTI2MSkiPjx1c2UgeGxpbms6aHJlZj0iI2wtMCIvPjwvZz4KPGcgdHJhbnNmb3JtPSJ0cmFuc2xhdGUoNDE3MSwxMjYxKSI+PHVzZSB4bGluazpocmVmPSIjYi0wIi8+PC9nPgo8ZyB0cmFuc2Zvcm09InRyYW5zbGF0ZSg0NTU5LDEyNjEpIj48dXNlIHhsaW5rOmhyZWY9IiNyLTAiLz48L2c+CjxnIHRyYW5zZm9ybT0idHJhbnNsYXRlKDQ2NTYsMTI2MSkiPjx1c2UgeGxpbms6aHJlZj0iI2xiLTAiLz48L2c+CjxnIHRyYW5zZm9ybT0idHJhbnNsYXRlKDAsMTM1OCkiPjx1c2UgeGxpbms6aHJlZj0iI25fcmItMCIvPjwvZz4KPGcgdHJhbnNmb3JtPSJ0cmFuc2xhdGUoOTcsMTM1OCkiPjx1c2UgeGxpbms6aHJlZj0iI2ItMCIvPjwvZz4KPGcgdHJhbnNmb3JtPSJ0cmFuc2xhdGUoMjkxLDEzNTgpIj48dXNlIHhsaW5rOmhyZWY9IiNlbXB0eS0wIi8+PC9nPgo8ZyB0cmFuc2Zvcm09InRyYW5zbGF0ZSg1ODIsMTM1OCkiPjx1c2UgeGxpbms6aHJlZj0iI2VtcHR5LTAiLz48L2c+CjxnIHRyYW5zZm9ybT0idHJhbnNsYXRlKDc3NiwxMzU4KSI+PHVzZSB4bGluazpocmVmPSIjYi0wIi8+PC9nPgo8ZyB0cmFuc2Zvcm09InRyYW5zbGF0ZSgxMDY3LDEzNTgpIj48dXNlIHhsaW5rOmhyZWY9IiNyZWN0LTAiLz48L2c+CjxnIHRyYW5zZm9ybT0idHJhbnNsYXRlKDEyNjEsMTM1OCkiPjx1c2UgeGxpbms6aHJlZj0iI3ItMCIvPjwvZz4KPGcgdHJhbnNmb3JtPSJ0cmFuc2xhdGUoMTM1OCwxMzU4KSI+PHVzZSB4bGluazpocmVmPSIjbHQtMCIvPjwvZz4KPGcgdHJhbnNmb3JtPSJ0cmFuc2xhdGUoMTY0OSwxMzU4KSI+PHVzZSB4bGluazpocmVmPSIjcmVjdC0wIi8+PC9nPgo8ZyB0cmFuc2Zvcm09InRyYW5zbGF0ZSgxNzQ2LDEzNTgpIj48dXNlIHhsaW5rOmhyZWY9IiNyZWN0LTAiLz48L2c+CjxnIHRyYW5zZm9ybT0idHJhbnNsYXRlKDE4NDMsMTM1OCkiPjx1c2UgeGxpbms6aHJlZj0iI3JlY3QtMCIvPjwvZz4KPGcgdHJhbnNmb3JtPSJ0cmFuc2xhdGUoMTk0MCwxMzU4KSI+PHVzZSB4bGluazpocmVmPSIjcmVjdC0wIi8+PC9nPgo8ZyB0cmFuc2Zvcm09InRyYW5zbGF0ZSgyMDM3LDEzNTgpIj48dXNlIHhsaW5rOmhyZWY9IiNsYi0wIi8+PC9nPgo8ZyB0cmFuc2Zvcm09InRyYW5zbGF0ZSgyMjMxLDEzNTgpIj48dXNlIHhsaW5rOmhyZWY9IiNiLTAiLz48L2c+CjxnIHRyYW5zZm9ybT0idHJhbnNsYXRlKDI1MjIsMTM1OCkiPjx1c2UgeGxpbms6aHJlZj0iI3JlY3QtMCIvPjwvZz4KPGcgdHJhbnNmb3JtPSJ0cmFuc2xhdGUoMjcxNiwxMzU4KSI+PHVzZSB4bGluazpocmVmPSIjcmVjdC0wIi8+PC9nPgo8ZyB0cmFuc2Zvcm09InRyYW5zbGF0ZSgzMjAxLDEzNTgpIj48dXNlIHhsaW5rOmhyZWY9IiNlbXB0eS0wIi8+PC9nPgo8ZyB0cmFuc2Zvcm09InRyYW5zbGF0ZSgzNjg2LDEzNTgpIj48dXNlIHhsaW5rOmhyZWY9IiNiLTAiLz48L2c+CjxnIHRyYW5zZm9ybT0idHJhbnNsYXRlKDQxNzEsMTM1OCkiPjx1c2UgeGxpbms6aHJlZj0iI3J0LTAiLz48L2c+CjxnIHRyYW5zZm9ybT0idHJhbnNsYXRlKDQyNjgsMTM1OCkiPjx1c2UgeGxpbms6aHJlZj0iI2xiLTAiLz48L2c+CjxnIHRyYW5zZm9ybT0idHJhbnNsYXRlKDQ2NTYsMTM1OCkiPjx1c2UgeGxpbms6aHJlZj0iI3JlY3QtMCIvPjwvZz4KPGcgdHJhbnNmb3JtPSJ0cmFuc2xhdGUoMCwxNDU1KSI+PHVzZSB4bGluazpocmVmPSIjcmItMCIvPjwvZz4KPGcgdHJhbnNmb3JtPSJ0cmFuc2xhdGUoOTcsMTQ1NSkiPjx1c2UgeGxpbms6aHJlZj0iI2x0LTAiLz48L2c+CjxnIHRyYW5zZm9ybT0idHJhbnNsYXRlKDM4OCwxNDU1KSI+PHVzZSB4bGluazpocmVmPSIjci0wIi8+PC9nPgo8ZyB0cmFuc2Zvcm09InRyYW5zbGF0ZSg0ODUsMTQ1NSkiPjx1c2UgeGxpbms6aHJlZj0iI2xiLTAiLz48L2c+CjxnIHRyYW5zZm9ybT0idHJhbnNsYXRlKDc3NiwxNDU1KSI+PHVzZSB4bGluazpocmVmPSIjcmVjdC0wIi8+PC9nPgo8ZyB0cmFuc2Zvcm09InRyYW5zbGF0ZSg4NzMsMTQ1NSkiPjx1c2UgeGxpbms6aHJlZj0iI2wtMCIvPjwvZz4KPGcgdHJhbnNmb3JtPSJ0cmFuc2xhdGUoMTA2NywxNDU1KSI+PHVzZSB4bGluazpocmVmPSIjdC0wIi8+PC9nPgo8ZyB0cmFuc2Zvcm09InRyYW5zbGF0ZSgxNTUyLDE0NTUpIj48dXNlIHhsaW5rOmhyZWY9IiNuX3JiLTAiLz48L2c+CjxnIHRyYW5zZm9ybT0idHJhbnNsYXRlKDE2NDksMTQ1NSkiPjx1c2UgeGxpbms6aHJlZj0iI3JlY3QtMCIvPjwvZz4KPGcgdHJhbnNmb3JtPSJ0cmFuc2xhdGUoMTc0NiwxNDU1KSI+PHVzZSB4bGluazpocmVmPSIjbHQtMCIvPjwvZz4KPGcgdHJhbnNmb3JtPSJ0cmFuc2xhdGUoMTk0MCwxNDU1KSI+PHVzZSB4bGluazpocmVmPSIjcnQtMCIvPjwvZz4KPGcgdHJhbnNmb3JtPSJ0cmFuc2xhdGUoMjAzNywxNDU1KSI+PHVzZSB4bGluazpocmVmPSIjcmVjdC0wIi8+PC9nPgo8ZyB0cmFuc2Zvcm09InRyYW5zbGF0ZSgyMjMxLDE0NTUpIj48dXNlIHhsaW5rOmhyZWY9IiNydC0wIi8+PC9nPgo8ZyB0cmFuc2Zvcm09InRyYW5zbGF0ZSgyMzI4LDE0NTUpIj48dXNlIHhsaW5rOmhyZWY9IiNsLTAiLz48L2c+CjxnIHRyYW5zZm9ybT0idHJhbnNsYXRlKDI1MjIsMTQ1NSkiPjx1c2UgeGxpbms6aHJlZj0iI3J0LTAiLz48L2c+CjxnIHRyYW5zZm9ybT0idHJhbnNsYXRlKDI2MTksMTQ1NSkiPjx1c2UgeGxpbms6aHJlZj0iI3JlY3QtMCIvPjwvZz4KPGcgdHJhbnNmb3JtPSJ0cmFuc2xhdGUoMjcxNiwxNDU1KSI+PHVzZSB4bGluazpocmVmPSIjcmVjdC0wIi8+PC9nPgo8ZyB0cmFuc2Zvcm09InRyYW5zbGF0ZSgyODEzLDE0NTUpIj48dXNlIHhsaW5rOmhyZWY9IiNyZWN0LTAiLz48L2c+CjxnIHRyYW5zZm9ybT0idHJhbnNsYXRlKDI5MTAsMTQ1NSkiPjx1c2UgeGxpbms6aHJlZj0iI3JlY3QtMCIvPjwvZz4KPGcgdHJhbnNmb3JtPSJ0cmFuc2xhdGUoMzAwNywxNDU1KSI+PHVzZSB4bGluazpocmVmPSIjbC0wIi8+PC9nPgo8ZyB0cmFuc2Zvcm09InRyYW5zbGF0ZSgzMjk4LDE0NTUpIj48dXNlIHhsaW5rOmhyZWY9IiNiLTAiLz48L2c+CjxnIHRyYW5zZm9ybT0idHJhbnNsYXRlKDMzOTUsMTQ1NSkiPjx1c2UgeGxpbms6aHJlZj0iI25fcmItMCIvPjwvZz4KPGcgdHJhbnNmb3JtPSJ0cmFuc2xhdGUoMzQ5MiwxNDU1KSI+PHVzZSB4bGluazpocmVmPSIjYi0wIi8+PC9nPgo8ZyB0cmFuc2Zvcm09InRyYW5zbGF0ZSgzNjg2LDE0NTUpIj48dXNlIHhsaW5rOmhyZWY9IiNydC0wIi8+PC9nPgo8ZyB0cmFuc2Zvcm09InRyYW5zbGF0ZSgzNzgzLDE0NTUpIj48dXNlIHhsaW5rOmhyZWY9IiNyZWN0LTAiLz48L2c+CjxnIHRyYW5zZm9ybT0idHJhbnNsYXRlKDM4ODAsMTQ1NSkiPjx1c2UgeGxpbms6aHJlZj0iI3JlY3QtMCIvPjwvZz4KPGcgdHJhbnNmb3JtPSJ0cmFuc2xhdGUoMzk3NywxNDU1KSI+PHVzZSB4bGluazpocmVmPSIjbGItMCIvPjwvZz4KPGcgdHJhbnNmb3JtPSJ0cmFuc2xhdGUoNDI2OCwxNDU1KSI+PHVzZSB4bGluazpocmVmPSIjcmVjdC0wIi8+PC9nPgo8ZyB0cmFuc2Zvcm09InRyYW5zbGF0ZSg0NDYyLDE0NTUpIj48dXNlIHhsaW5rOmhyZWY9IiNlbXB0eS0wIi8+PC9nPgo8ZyB0cmFuc2Zvcm09InRyYW5zbGF0ZSg0NjU2LDE0NTUpIj48dXNlIHhsaW5rOmhyZWY9IiN0LTAiLz48L2c+CjxnIHRyYW5zZm9ybT0idHJhbnNsYXRlKDAsMTU1MikiPjx1c2UgeGxpbms6aHJlZj0iI3JlY3QtMCIvPjwvZz4KPGcgdHJhbnNmb3JtPSJ0cmFuc2xhdGUoMTk0LDE1NTIpIj48dXNlIHhsaW5rOmhyZWY9IiNlbXB0eS0wIi8+PC9nPgo8ZyB0cmFuc2Zvcm09InRyYW5zbGF0ZSg0ODUsMTU1MikiPjx1c2UgeGxpbms6aHJlZj0iI3J0LTAiLz48L2c+CjxnIHRyYW5zZm9ybT0idHJhbnNsYXRlKDU4MiwxNTUyKSI+PHVzZSB4bGluazpocmVmPSIjbC0wIi8+PC9nPgo8ZyB0cmFuc2Zvcm09InRyYW5zbGF0ZSg3NzYsMTU1MikiPjx1c2UgeGxpbms6aHJlZj0iI3QtMCIvPjwvZz4KPGcgdHJhbnNmb3JtPSJ0cmFuc2xhdGUoMTE2NCwxNTUyKSI+PHVzZSB4bGluazpocmVmPSIjZW1wdHktMCIvPjwvZz4KPGcgdHJhbnNmb3JtPSJ0cmFuc2xhdGUoMTU1MiwxNTUyKSI+PHVzZSB4bGluazpocmVmPSIjci0wIi8+PC9nPgo8ZyB0cmFuc2Zvcm09InRyYW5zbGF0ZSgxNjQ5LDE1NTIpIj48dXNlIHhsaW5rOmhyZWY9IiNsdC0wIi8+PC9nPgo8ZyB0cmFuc2Zvcm09InRyYW5zbGF0ZSgxNzQ2LDE1NTIpIj48dXNlIHhsaW5rOmhyZWY9IiNuX3JiLTAiLz48L2c+CjxnIHRyYW5zZm9ybT0idHJhbnNsYXRlKDE4NDMsMTU1MikiPjx1c2UgeGxpbms6aHJlZj0iI2ItMCIvPjwvZz4KPGcgdHJhbnNmb3JtPSJ0cmFuc2xhdGUoMTk0MCwxNTUyKSI+PHVzZSB4bGluazpocmVmPSIjbl9yYi0wIi8+PC9nPgo8ZyB0cmFuc2Zvcm09InRyYW5zbGF0ZSgyMDM3LDE1NTIpIj48dXNlIHhsaW5rOmhyZWY9IiNyZWN0LTAiLz48L2c+CjxnIHRyYW5zZm9ybT0idHJhbnNsYXRlKDI2MTksMTU1MikiPjx1c2UgeGxpbms6aHJlZj0iI3QtMCIvPjwvZz4KPGcgdHJhbnNmb3JtPSJ0cmFuc2xhdGUoMjkxMCwxNTUyKSI+PHVzZSB4bGluazpocmVmPSIjdC0wIi8+PC9nPgo8ZyB0cmFuc2Zvcm09InRyYW5zbGF0ZSgzMTA0LDE1NTIpIj48dXNlIHhsaW5rOmhyZWY9IiNiLTAiLz48L2c+CjxnIHRyYW5zZm9ybT0idHJhbnNsYXRlKDMyOTgsMTU1MikiPjx1c2UgeGxpbms6aHJlZj0iI3JlY3QtMCIvPjwvZz4KPGcgdHJhbnNmb3JtPSJ0cmFuc2xhdGUoMzM5NSwxNTUyKSI+PHVzZSB4bGluazpocmVmPSIjcmVjdC0wIi8+PC9nPgo8ZyB0cmFuc2Zvcm09InRyYW5zbGF0ZSgzNDkyLDE1NTIpIj48dXNlIHhsaW5rOmhyZWY9IiNyZWN0LTAiLz48L2c+CjxnIHRyYW5zZm9ybT0idHJhbnNsYXRlKDM1ODksMTU1MikiPjx1c2UgeGxpbms6aHJlZj0iI2wtMCIvPjwvZz4KPGcgdHJhbnNmb3JtPSJ0cmFuc2xhdGUoMzc4MywxNTUyKSI+PHVzZSB4bGluazpocmVmPSIjcmVjdC0wIi8+PC9nPgo8ZyB0cmFuc2Zvcm09InRyYW5zbGF0ZSgzOTc3LDE1NTIpIj48dXNlIHhsaW5rOmhyZWY9IiNydC0wIi8+PC9nPgo8ZyB0cmFuc2Zvcm09InRyYW5zbGF0ZSg0MDc0LDE1NTIpIj48dXNlIHhsaW5rOmhyZWY9IiNsLTAiLz48L2c+CjxnIHRyYW5zZm9ybT0idHJhbnNsYXRlKDQyNjgsMTU1MikiPjx1c2UgeGxpbms6aHJlZj0iI3QtMCIvPjwvZz4KPGcgdHJhbnNmb3JtPSJ0cmFuc2xhdGUoNDU1OSwxNTUyKSI+PHVzZSB4bGluazpocmVmPSIjZW1wdHktMCIvPjwvZz4KPGcgdHJhbnNmb3JtPSJ0cmFuc2xhdGUoMCwxNjQ5KSI+PHVzZSB4bGluazpocmVmPSIjcnQtMCIvPjwvZz4KPGcgdHJhbnNmb3JtPSJ0cmFuc2xhdGUoOTcsMTY0OSkiPjx1c2UgeGxpbms6aHJlZj0iI2wtMCIvPjwvZz4KPGcgdHJhbnNmb3JtPSJ0cmFuc2xhdGUoMjkxLDE2NDkpIj48dXNlIHhsaW5rOmhyZWY9IiNyLTAiLz48L2c+CjxnIHRyYW5zZm9ybT0idHJhbnNsYXRlKDM4OCwxNjQ5KSI+PHVzZSB4bGluazpocmVmPSIjbGItMCIvPjwvZz4KPGcgdHJhbnNmb3JtPSJ0cmFuc2xhdGUoNzc2LDE2NDkpIj48dXNlIHhsaW5rOmhyZWY9IiNuX3JiLTAiLz48L2c+CjxnIHRyYW5zZm9ybT0idHJhbnNsYXRlKDg3MywxNjQ5KSI+PHVzZSB4bGluazpocmVmPSIjcmItMCIvPjwvZz4KPGcgdHJhbnNmb3JtPSJ0cmFuc2xhdGUoOTcwLDE2NDkpIj48dXNlIHhsaW5rOmhyZWY9IiNyZWN0LTAiLz48L2c+CjxnIHRyYW5zZm9ybT0idHJhbnNsYXRlKDEwNjcsMTY0OSkiPjx1c2UgeGxpbms6aHJlZj0iI2wtMCIvPjwvZz4KPGcgdHJhbnNmb3JtPSJ0cmFuc2xhdGUoMTM1OCwxNjQ5KSI+PHVzZSB4bGluazpocmVmPSIjbl9yYi0wIi8+PC9nPgo8ZyB0cmFuc2Zvcm09InRyYW5zbGF0ZSgxNDU1LDE2NDkpIj48dXNlIHhsaW5rOmhyZWY9IiNiLTAiLz48L2c+CjxnIHRyYW5zZm9ybT0idHJhbnNsYXRlKDE3NDYsMTY0OSkiPjx1c2UgeGxpbms6aHJlZj0iI3JiLTAiLz48L2c+CjxnIHRyYW5zZm9ybT0idHJhbnNsYXRlKDE4NDMsMTY0OSkiPjx1c2UgeGxpbms6aHJlZj0iI3JlY3QtMCIvPjwvZz4KPGcgdHJhbnNmb3JtPSJ0cmFuc2xhdGUoMTk0MCwxNjQ5KSI+PHVzZSB4bGluazpocmVmPSIjcmVjdC0wIi8+PC9nPgo8ZyB0cmFuc2Zvcm09InRyYW5zbGF0ZSgyMDM3LDE2NDkpIj48dXNlIHhsaW5rOmhyZWY9IiNsdC0wIi8+PC9nPgo8ZyB0cmFuc2Zvcm09InRyYW5zbGF0ZSgyNDI1LDE2NDkpIj48dXNlIHhsaW5rOmhyZWY9IiNlbXB0eS0wIi8+PC9nPgo8ZyB0cmFuc2Zvcm09InRyYW5zbGF0ZSgyNjE5LDE2NDkpIj48dXNlIHhsaW5rOmhyZWY9IiNuX3JiLTAiLz48L2c+CjxnIHRyYW5zZm9ybT0idHJhbnNsYXRlKDI3MTYsMTY0OSkiPjx1c2UgeGxpbms6aHJlZj0iI3JiLTAiLz48L2c+CjxnIHRyYW5zZm9ybT0idHJhbnNsYXRlKDI4MTMsMTY0OSkiPjx1c2UgeGxpbms6aHJlZj0iI2wtMCIvPjwvZz4KPGcgdHJhbnNmb3JtPSJ0cmFuc2xhdGUoMzEwNCwxNjQ5KSI+PHVzZSB4bGluazpocmVmPSIjdC0wIi8+PC9nPgo8ZyB0cmFuc2Zvcm09InRyYW5zbGF0ZSgzMjk4LDE2NDkpIj48dXNlIHhsaW5rOmhyZWY9IiNyZWN0LTAiLz48L2c+CjxnIHRyYW5zZm9ybT0idHJhbnNsYXRlKDM0OTIsMTY0OSkiPjx1c2UgeGxpbms6aHJlZj0iI3QtMCIvPjwvZz4KPGcgdHJhbnNmb3JtPSJ0cmFuc2xhdGUoMzY4NiwxNjQ5KSI+PHVzZSB4bGluazpocmVmPSIjbl9yYi0wIi8+PC9nPgo8ZyB0cmFuc2Zvcm09InRyYW5zbGF0ZSgzNzgzLDE2NDkpIj48dXNlIHhsaW5rOmhyZWY9IiNyZWN0LTAiLz48L2c+CjxnIHRyYW5zZm9ybT0idHJhbnNsYXRlKDQxNzEsMTY0OSkiPjx1c2UgeGxpbms6aHJlZj0iI2VtcHR5LTAiLz48L2c+CjxnIHRyYW5zZm9ybT0idHJhbnNsYXRlKDQzNjUsMTY0OSkiPjx1c2UgeGxpbms6aHJlZj0iI3ItMCIvPjwvZz4KPGcgdHJhbnNmb3JtPSJ0cmFuc2xhdGUoNDQ2MiwxNjQ5KSI+PHVzZSB4bGluazpocmVmPSIjbGItMCIvPjwvZz4KPGcgdHJhbnNmb3JtPSJ0cmFuc2xhdGUoNDU1OSwxNjQ5KSI+PHVzZSB4bGluazpocmVmPSIjbl9yYi0wIi8+PC9nPgo8ZyB0cmFuc2Zvcm09InRyYW5zbGF0ZSg0NjU2LDE2NDkpIj48dXNlIHhsaW5rOmhyZWY9IiNiLTAiLz48L2c+CjxnIHRyYW5zZm9ybT0idHJhbnNsYXRlKDM4OCwxNzQ2KSI+PHVzZSB4bGluazpocmVmPSIjcnQtMCIvPjwvZz4KPGcgdHJhbnNmb3JtPSJ0cmFuc2xhdGUoNDg1LDE3NDYpIj48dXNlIHhsaW5rOmhyZWY9IiNyZWN0LTAiLz48L2c+CjxnIHRyYW5zZm9ybT0idHJhbnNsYXRlKDU4MiwxNzQ2KSI+PHVzZSB4bGluazpocmVmPSIjbC0wIi8+PC9nPgo8ZyB0cmFuc2Zvcm09InRyYW5zbGF0ZSg3NzYsMTc0NikiPjx1c2UgeGxpbms6aHJlZj0iI3ItMCIvPjwvZz4KPGcgdHJhbnNmb3JtPSJ0cmFuc2xhdGUoODczLDE3NDYpIj48dXNlIHhsaW5rOmhyZWY9IiNyZWN0LTAiLz48L2c+CjxnIHRyYW5zZm9ybT0idHJhbnNsYXRlKDExNjQsMTc0NikiPjx1c2UgeGxpbms6aHJlZj0iI3ItMCIvPjwvZz4KPGcgdHJhbnNmb3JtPSJ0cmFuc2xhdGUoMTI2MSwxNzQ2KSI+PHVzZSB4bGluazpocmVmPSIjcmVjdC0wIi8+PC9nPgo8ZyB0cmFuc2Zvcm09InRyYW5zbGF0ZSgxMzU4LDE3NDYpIj48dXNlIHhsaW5rOmhyZWY9IiNyZWN0LTAiLz48L2c+CjxnIHRyYW5zZm9ybT0idHJhbnNsYXRlKDE0NTUsMTc0NikiPjx1c2UgeGxpbms6aHJlZj0iI2x0LTAiLz48L2c+CjxnIHRyYW5zZm9ybT0idHJhbnNsYXRlKDE2NDksMTc0NikiPjx1c2UgeGxpbms6aHJlZj0iI25fcmItMCIvPjwvZz4KPGcgdHJhbnNmb3JtPSJ0cmFuc2xhdGUoMTc0NiwxNzQ2KSI+PHVzZSB4bGluazpocmVmPSIjcmVjdC0wIi8+PC9nPgo8ZyB0cmFuc2Zvcm09InRyYW5zbGF0ZSgxODQzLDE3NDYpIj48dXNlIHhsaW5rOmhyZWY9IiNyZWN0LTAiLz48L2c+CjxnIHRyYW5zZm9ybT0idHJhbnNsYXRlKDE5NDAsMTc0NikiPjx1c2UgeGxpbms6aHJlZj0iI2x0LTAiLz48L2c+CjxnIHRyYW5zZm9ybT0idHJhbnNsYXRlKDIxMzQsMTc0NikiPjx1c2UgeGxpbms6aHJlZj0iI2ItMCIvPjwvZz4KPGcgdHJhbnNmb3JtPSJ0cmFuc2xhdGUoMjYxOSwxNzQ2KSI+PHVzZSB4bGluazpocmVmPSIjci0wIi8+PC9nPgo8ZyB0cmFuc2Zvcm09InRyYW5zbGF0ZSgyNzE2LDE3NDYpIj48dXNlIHhsaW5rOmhyZWY9IiNsdC0wIi8+PC9nPgo8ZyB0cmFuc2Zvcm09InRyYW5zbGF0ZSgzMjAxLDE3NDYpIj48dXNlIHhsaW5rOmhyZWY9IiNuX3JiLTAiLz48L2c+CjxnIHRyYW5zZm9ybT0idHJhbnNsYXRlKDMyOTgsMTc0NikiPjx1c2UgeGxpbms6aHJlZj0iI3JlY3QtMCIvPjwvZz4KPGcgdHJhbnNmb3JtPSJ0cmFuc2xhdGUoMzU4OSwxNzQ2KSI+PHVzZSB4bGluazpocmVmPSIjbl9yYi0wIi8+PC9nPgo8ZyB0cmFuc2Zvcm09InRyYW5zbGF0ZSgzNjg2LDE3NDYpIj48dXNlIHhsaW5rOmhyZWY9IiNyYi0wIi8+PC9nPgo8ZyB0cmFuc2Zvcm09InRyYW5zbGF0ZSgzNzgzLDE3NDYpIj48dXNlIHhsaW5rOmhyZWY9IiNyZWN0LTAiLz48L2c+CjxnIHRyYW5zZm9ybT0idHJhbnNsYXRlKDM4ODAsMTc0NikiPjx1c2UgeGxpbms6aHJlZj0iI3JlY3QtMCIvPjwvZz4KPGcgdHJhbnNmb3JtPSJ0cmFuc2xhdGUoMzk3NywxNzQ2KSI+PHVzZSB4bGluazpocmVmPSIjcmVjdC0wIi8+PC9nPgo8ZyB0cmFuc2Zvcm09InRyYW5zbGF0ZSg0MDc0LDE3NDYpIj48dXNlIHhsaW5rOmhyZWY9IiNsLTAiLz48L2c+CjxnIHRyYW5zZm9ybT0idHJhbnNsYXRlKDQxNzEsMTc0NikiPjx1c2UgeGxpbms6aHJlZj0iI25fcmItMCIvPjwvZz4KPGcgdHJhbnNmb3JtPSJ0cmFuc2xhdGUoNDI2OCwxNzQ2KSI+PHVzZSB4bGluazpocmVmPSIjYi0wIi8+PC9nPgo8ZyB0cmFuc2Zvcm09InRyYW5zbGF0ZSg0NDYyLDE3NDYpIj48dXNlIHhsaW5rOmhyZWY9IiNyZWN0LTAiLz48L2c+CjxnIHRyYW5zZm9ybT0idHJhbnNsYXRlKDQ1NTksMTc0NikiPjx1c2UgeGxpbms6aHJlZj0iI3JlY3QtMCIvPjwvZz4KPGcgdHJhbnNmb3JtPSJ0cmFuc2xhdGUoNDY1NiwxNzQ2KSI+PHVzZSB4bGluazpocmVmPSIjcmVjdC0wIi8+PC9nPgo8ZyB0cmFuc2Zvcm09InRyYW5zbGF0ZSg5NywxODQzKSI+PHVzZSB4bGluazpocmVmPSIjci0wIi8+PC9nPgo8ZyB0cmFuc2Zvcm09InRyYW5zbGF0ZSgxOTQsMTg0MykiPjx1c2UgeGxpbms6aHJlZj0iI2xiLTAiLz48L2c+CjxnIHRyYW5zZm9ybT0idHJhbnNsYXRlKDQ4NSwxODQzKSI+PHVzZSB4bGluazpocmVmPSIjcmVjdC0wIi8+PC9nPgo8ZyB0cmFuc2Zvcm09InRyYW5zbGF0ZSg2NzksMTg0MykiPjx1c2UgeGxpbms6aHJlZj0iI2VtcHR5LTAiLz48L2c+CjxnIHRyYW5zZm9ybT0idHJhbnNsYXRlKDg3MywxODQzKSI+PHVzZSB4bGluazpocmVmPSIjcnQtMCIvPjwvZz4KPGcgdHJhbnNmb3JtPSJ0cmFuc2xhdGUoOTcwLDE4NDMpIj48dXNlIHhsaW5rOmhyZWY9IiNsYi0wIi8+PC9nPgo8ZyB0cmFuc2Zvcm09InRyYW5zbGF0ZSgxMzU4LDE4NDMpIj48dXNlIHhsaW5rOmhyZWY9IiNyZWN0LTAiLz48L2c+CjxnIHRyYW5zZm9ybT0idHJhbnNsYXRlKDE1NTIsMTg0MykiPjx1c2UgeGxpbms6aHJlZj0iI3ItMCIvPjwvZz4KPGcgdHJhbnNmb3JtPSJ0cmFuc2xhdGUoMTY0OSwxODQzKSI+PHVzZSB4bGluazpocmVmPSIjcmVjdC0wIi8+PC9nPgo8ZyB0cmFuc2Zvcm09InRyYW5zbGF0ZSgxNzQ2LDE4NDMpIj48dXNlIHhsaW5rOmhyZWY9IiNyZWN0LTAiLz48L2c+CjxnIHRyYW5zZm9ybT0idHJhbnNsYXRlKDIxMzQsMTg0MykiPjx1c2UgeGxpbms6aHJlZj0iI3J0LTAiLz48L2c+CjxnIHRyYW5zZm9ybT0idHJhbnNsYXRlKDIyMzEsMTg0MykiPjx1c2UgeGxpbms6aHJlZj0iI3JlY3QtMCIvPjwvZz4KPGcgdHJhbnNmb3JtPSJ0cmFuc2xhdGUoMjMyOCwxODQzKSI+PHVzZSB4bGluazpocmVmPSIjcmVjdC0wIi8+PC9nPgo8ZyB0cmFuc2Zvcm09InRyYW5zbGF0ZSgyNDI1LDE4NDMpIj48dXNlIHhsaW5rOmhyZWY9IiNyZWN0LTAiLz48L2c+CjxnIHRyYW5zZm9ybT0idHJhbnNsYXRlKDI1MjIsMTg0MykiPjx1c2UgeGxpbms6aHJlZj0iI2xiLTAiLz48L2c+CjxnIHRyYW5zZm9ybT0idHJhbnNsYXRlKDI5MTAsMTg0MykiPjx1c2UgeGxpbms6aHJlZj0iI2ItMCIvPjwvZz4KPGcgdHJhbnNmb3JtPSJ0cmFuc2xhdGUoMzIwMSwxODQzKSI+PHVzZSB4bGluazpocmVmPSIjci0wIi8+PC9nPgo8ZyB0cmFuc2Zvcm09InRyYW5zbGF0ZSgzMjk4LDE4NDMpIj48dXNlIHhsaW5rOmhyZWY9IiNyZWN0LTAiLz48L2c+CjxnIHRyYW5zZm9ybT0idHJhbnNsYXRlKDMzOTUsMTg0MykiPjx1c2UgeGxpbms6aHJlZj0iI3JlY3QtMCIvPjwvZz4KPGcgdHJhbnNmb3JtPSJ0cmFuc2xhdGUoMzQ5MiwxODQzKSI+PHVzZSB4bGluazpocmVmPSIjcmVjdC0wIi8+PC9nPgo8ZyB0cmFuc2Zvcm09InRyYW5zbGF0ZSgzNTg5LDE4NDMpIj48dXNlIHhsaW5rOmhyZWY9IiNyZWN0LTAiLz48L2c+CjxnIHRyYW5zZm9ybT0idHJhbnNsYXRlKDM2ODYsMTg0MykiPjx1c2UgeGxpbms6aHJlZj0iI3JlY3QtMCIvPjwvZz4KPGcgdHJhbnNmb3JtPSJ0cmFuc2xhdGUoMzc4MywxODQzKSI+PHVzZSB4bGluazpocmVmPSIjcmVjdC0wIi8+PC9nPgo8ZyB0cmFuc2Zvcm09InRyYW5zbGF0ZSgzODgwLDE4NDMpIj48dXNlIHhsaW5rOmhyZWY9IiNyZWN0LTAiLz48L2c+CjxnIHRyYW5zZm9ybT0idHJhbnNsYXRlKDM5NzcsMTg0MykiPjx1c2UgeGxpbms6aHJlZj0iI3JlY3QtMCIvPjwvZz4KPGcgdHJhbnNmb3JtPSJ0cmFuc2xhdGUoNDA3NCwxODQzKSI+PHVzZSB4bGluazpocmVmPSIjbl9yYi0wIi8+PC9nPgo8ZyB0cmFuc2Zvcm09InRyYW5zbGF0ZSg0MTcxLDE4NDMpIj48dXNlIHhsaW5rOmhyZWY9IiNyYi0wIi8+PC9nPgo8ZyB0cmFuc2Zvcm09InRyYW5zbGF0ZSg0MjY4LDE4NDMpIj48dXNlIHhsaW5rOmhyZWY9IiNsdC0wIi8+PC9nPgo8ZyB0cmFuc2Zvcm09InRyYW5zbGF0ZSg0NDYyLDE4NDMpIj48dXNlIHhsaW5rOmhyZWY9IiN0LTAiLz48L2c+CjxnIHRyYW5zZm9ybT0idHJhbnNsYXRlKDQ2NTYsMTg0MykiPjx1c2UgeGxpbms6aHJlZj0iI3JlY3QtMCIvPjwvZz4KPGcgdHJhbnNmb3JtPSJ0cmFuc2xhdGUoMTk0LDE5NDApIj48dXNlIHhsaW5rOmhyZWY9IiNyZWN0LTAiLz48L2c+CjxnIHRyYW5zZm9ybT0idHJhbnNsYXRlKDI5MSwxOTQwKSI+PHVzZSB4bGluazpocmVmPSIjbGItMCIvPjwvZz4KPGcgdHJhbnNmb3JtPSJ0cmFuc2xhdGUoNDg1LDE5NDApIj48dXNlIHhsaW5rOmhyZWY9IiNydC0wIi8+PC9nPgo8ZyB0cmFuc2Zvcm09InRyYW5zbGF0ZSg1ODIsMTk0MCkiPjx1c2UgeGxpbms6aHJlZj0iI2wtMCIvPjwvZz4KPGcgdHJhbnNmb3JtPSJ0cmFuc2xhdGUoOTcwLDE5NDApIj48dXNlIHhsaW5rOmhyZWY9IiNyZWN0LTAiLz48L2c+CjxnIHRyYW5zZm9ybT0idHJhbnNsYXRlKDEwNjcsMTk0MCkiPjx1c2UgeGxpbms6aHJlZj0iI25fcmItMCIvPjwvZz4KPGcgdHJhbnNmb3JtPSJ0cmFuc2xhdGUoMTE2NCwxOTQwKSI+PHVzZSB4bGluazpocmVmPSIjYi0wIi8+PC9nPgo8ZyB0cmFuc2Zvcm09InRyYW5zbGF0ZSgxMjYxLDE5NDApIj48dXNlIHhsaW5rOmhyZWY9IiNuX3JiLTAiLz48L2c+CjxnIHRyYW5zZm9ybT0idHJhbnNsYXRlKDEzNTgsMTk0MCkiPjx1c2UgeGxpbms6aHJlZj0iI3JlY3QtMCIvPjwvZz4KPGcgdHJhbnNmb3JtPSJ0cmFuc2xhdGUoMTQ1NSwxOTQwKSI+PHVzZSB4bGluazpocmVmPSIjbC0wIi8+PC9nPgo8ZyB0cmFuc2Zvcm09InRyYW5zbGF0ZSgxNjQ5LDE5NDApIj48dXNlIHhsaW5rOmhyZWY9IiNyZWN0LTAiLz48L2c+CjxnIHRyYW5zZm9ybT0idHJhbnNsYXRlKDE3NDYsMTk0MCkiPjx1c2UgeGxpbms6aHJlZj0iI3JlY3QtMCIvPjwvZz4KPGcgdHJhbnNmb3JtPSJ0cmFuc2xhdGUoMTg0MywxOTQwKSI+PHVzZSB4bGluazpocmVmPSIjcmVjdC0wIi8+PC9nPgo8ZyB0cmFuc2Zvcm09InRyYW5zbGF0ZSgxOTQwLDE5NDApIj48dXNlIHhsaW5rOmhyZWY9IiNyZWN0LTAiLz48L2c+CjxnIHRyYW5zZm9ybT0idHJhbnNsYXRlKDIwMzcsMTk0MCkiPjx1c2UgeGxpbms6aHJlZj0iI2wtMCIvPjwvZz4KPGcgdHJhbnNmb3JtPSJ0cmFuc2xhdGUoMjIzMSwxOTQwKSI+PHVzZSB4bGluazpocmVmPSIjcmVjdC0wIi8+PC9nPgo8ZyB0cmFuc2Zvcm09InRyYW5zbGF0ZSgyMzI4LDE5NDApIj48dXNlIHhsaW5rOmhyZWY9IiNyZWN0LTAiLz48L2c+CjxnIHRyYW5zZm9ybT0idHJhbnNsYXRlKDI0MjUsMTk0MCkiPjx1c2UgeGxpbms6aHJlZj0iI3JlY3QtMCIvPjwvZz4KPGcgdHJhbnNmb3JtPSJ0cmFuc2xhdGUoMjUyMiwxOTQwKSI+PHVzZSB4bGluazpocmVmPSIjbHQtMCIvPjwvZz4KPGcgdHJhbnNmb3JtPSJ0cmFuc2xhdGUoMjkxMCwxOTQwKSI+PHVzZSB4bGluazpocmVmPSIjcmVjdC0wIi8+PC9nPgo8ZyB0cmFuc2Zvcm09InRyYW5zbGF0ZSgzMDA3LDE5NDApIj48dXNlIHhsaW5rOmhyZWY9IiNyZWN0LTAiLz48L2c+CjxnIHRyYW5zZm9ybT0idHJhbnNsYXRlKDMxMDQsMTk0MCkiPjx1c2UgeGxpbms6aHJlZj0iI2xiLTAiLz48L2c+CjxnIHRyYW5zZm9ybT0idHJhbnNsYXRlKDM0OTIsMTk0MCkiPjx1c2UgeGxpbms6aHJlZj0iI3JlY3QtMCIvPjwvZz4KPGcgdHJhbnNmb3JtPSJ0cmFuc2xhdGUoMzU4OSwxOTQwKSI+PHVzZSB4bGluazpocmVmPSIjcmVjdC0wIi8+PC9nPgo8ZyB0cmFuc2Zvcm09InRyYW5zbGF0ZSgzNjg2LDE5NDApIj48dXNlIHhsaW5rOmhyZWY9IiNsdC0wIi8+PC9nPgo8ZyB0cmFuc2Zvcm09InRyYW5zbGF0ZSgzODgwLDE5NDApIj48dXNlIHhsaW5rOmhyZWY9IiNydC0wIi8+PC9nPgo8ZyB0cmFuc2Zvcm09InRyYW5zbGF0ZSgzOTc3LDE5NDApIj48dXNlIHhsaW5rOmhyZWY9IiNyZWN0LTAiLz48L2c+CjxnIHRyYW5zZm9ybT0idHJhbnNsYXRlKDQwNzQsMTk0MCkiPjx1c2UgeGxpbms6aHJlZj0iI3JlY3QtMCIvPjwvZz4KPGcgdHJhbnNmb3JtPSJ0cmFuc2xhdGUoNDE3MSwxOTQwKSI+PHVzZSB4bGluazpocmVmPSIjcmVjdC0wIi8+PC9nPgo8ZyB0cmFuc2Zvcm09InRyYW5zbGF0ZSg0MzY1LDE5NDApIj48dXNlIHhsaW5rOmhyZWY9IiNlbXB0eS0wIi8+PC9nPgo8ZyB0cmFuc2Zvcm09InRyYW5zbGF0ZSg0NTU5LDE5NDApIj48dXNlIHhsaW5rOmhyZWY9IiNuX3JiLTAiLz48L2c+CjxnIHRyYW5zZm9ybT0idHJhbnNsYXRlKDQ2NTYsMTk0MCkiPjx1c2UgeGxpbms6aHJlZj0iI3JlY3QtMCIvPjwvZz4KPGcgdHJhbnNmb3JtPSJ0cmFuc2xhdGUoMTk0LDIwMzcpIj48dXNlIHhsaW5rOmhyZWY9IiNydC0wIi8+PC9nPgo8ZyB0cmFuc2Zvcm09InRyYW5zbGF0ZSgyOTEsMjAzNykiPjx1c2UgeGxpbms6aHJlZj0iI3JlY3QtMCIvPjwvZz4KPGcgdHJhbnNmb3JtPSJ0cmFuc2xhdGUoMzg4LDIwMzcpIj48dXNlIHhsaW5rOmhyZWY9IiNsYi0wIi8+PC9nPgo8ZyB0cmFuc2Zvcm09InRyYW5zbGF0ZSg3NzYsMjAzNykiPjx1c2UgeGxpbms6aHJlZj0iI25fcmItMCIvPjwvZz4KPGcgdHJhbnNmb3JtPSJ0cmFuc2xhdGUoODczLDIwMzcpIj48dXNlIHhsaW5rOmhyZWY9IiNyYi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M1OCwyMDM3KSI+PHVzZSB4bGluazpocmVmPSIjbHQtMCIvPjwvZz4KPGcgdHJhbnNmb3JtPSJ0cmFuc2xhdGUoMTU1MiwyMDM3KSI+PHVzZSB4bGluazpocmVmPSIjci0wIi8+PC9nPgo8ZyB0cmFuc2Zvcm09InRyYW5zbGF0ZSgxNjQ5LDIwMzcpIj48dXNlIHhsaW5rOmhyZWY9IiNyZWN0LTAiLz48L2c+CjxnIHRyYW5zZm9ybT0idHJhbnNsYXRlKDE4NDMsMjAzNykiPjx1c2UgeGxpbms6aHJlZj0iI3JlY3QtMCIvPjwvZz4KPGcgdHJhbnNmb3JtPSJ0cmFuc2xhdGUoMTk0MCwyMDM3KSI+PHVzZSB4bGluazpocmVmPSIjcmVjdC0wIi8+PC9nPgo8ZyB0cmFuc2Zvcm09InRyYW5zbGF0ZSgyMDM3LDIwMzcpIj48dXNlIHhsaW5rOmhyZWY9IiNuX3JiLTAiLz48L2c+CjxnIHRyYW5zZm9ybT0idHJhbnNsYXRlKDIxMzQsMjAzNykiPjx1c2UgeGxpbms6aHJlZj0iI3JiLTAiLz48L2c+CjxnIHRyYW5zZm9ybT0idHJhbnNsYXRlKDIyMzEsMjAzNykiPjx1c2UgeGxpbms6aHJlZj0iI3JlY3QtMCIvPjwvZz4KPGcgdHJhbnNmb3JtPSJ0cmFuc2xhdGUoMjYxOSwyMDM3KSI+PHVzZSB4bGluazpocmVmPSIjci0wIi8+PC9nPgo8ZyB0cmFuc2Zvcm09InRyYW5zbGF0ZSgyNzE2LDIwMzcpIj48dXNlIHhsaW5rOmhyZWY9IiNsYi0wIi8+PC9nPgo8ZyB0cmFuc2Zvcm09InRyYW5zbGF0ZSgyODEzLDIwMzcpIj48dXNlIHhsaW5rOmhyZWY9IiNuX3JiLTAiLz48L2c+CjxnIHRyYW5zZm9ybT0idHJhbnNsYXRlKDI5MTAsMjAzNykiPjx1c2UgeGxpbms6aHJlZj0iI3JlY3QtMCIvPjwvZz4KPGcgdHJhbnNmb3JtPSJ0cmFuc2xhdGUoMzAwNywyMDM3KSI+PHVzZSB4bGluazpocmVmPSIjcmVjdC0wIi8+PC9nPgo8ZyB0cmFuc2Zvcm09InRyYW5zbGF0ZSgzMTA0LDIwMzcpIj48dXNlIHhsaW5rOmhyZWY9IiNyZWN0LTAiLz48L2c+CjxnIHRyYW5zZm9ybT0idHJhbnNsYXRlKDMyMDEsMjAzNykiPjx1c2UgeGxpbms6aHJlZj0iI2wtMCIvPjwvZz4KPGcgdHJhbnNmb3JtPSJ0cmFuc2xhdGUoMzQ5MiwyMDM3KSI+PHVzZSB4bGluazpocmVmPSIjcnQtMCIvPjwvZz4KPGcgdHJhbnNmb3JtPSJ0cmFuc2xhdGUoMzU4OSwyMDM3KSI+PHVzZSB4bGluazpocmVmPSIjcmVjdC0wIi8+PC9nPgo8ZyB0cmFuc2Zvcm09InRyYW5zbGF0ZSg0MTcxLDIwMzcpIj48dXNlIHhsaW5rOmhyZWY9IiNyZWN0LTAiLz48L2c+CjxnIHRyYW5zZm9ybT0idHJhbnNsYXRlKDQ1NTksMjAzNykiPjx1c2UgeGxpbms6aHJlZj0iI3JiLTAiLz48L2c+CjxnIHRyYW5zZm9ybT0idHJhbnNsYXRlKDQ2NTYsMjAzNykiPjx1c2UgeGxpbms6aHJlZj0iI3JlY3QtMCIvPjwvZz4KPGcgdHJhbnNmb3JtPSJ0cmFuc2xhdGUoMjkxLDIxMzQpIj48dXNlIHhsaW5rOmhyZWY9IiNyZWN0LTAiLz48L2c+CjxnIHRyYW5zZm9ybT0idHJhbnNsYXRlKDM4OCwyMTM0KSI+PHVzZSB4bGluazpocmVmPSIjcmVjdC0wIi8+PC9nPgo8ZyB0cmFuc2Zvcm09InRyYW5zbGF0ZSg0ODUsMjEzNCkiPjx1c2UgeGxpbms6aHJlZj0iI3JlY3QtMCIvPjwvZz4KPGcgdHJhbnNmb3JtPSJ0cmFuc2xhdGUoNTgyLDIxMzQpIj48dXNlIHhsaW5rOmhyZWY9IiNyZWN0LTAiLz48L2c+CjxnIHRyYW5zZm9ybT0idHJhbnNsYXRlKDY3OSwyMTM0KSI+PHVzZSB4bGluazpocmVmPSIjcmVjdC0wIi8+PC9nPgo8ZyB0cmFuc2Zvcm09InRyYW5zbGF0ZSg3NzYsMjEzNCkiPjx1c2UgeGxpbms6aHJlZj0iI3JlY3QtMCIvPjwvZz4KPGcgdHJhbnNmb3JtPSJ0cmFuc2xhdGUoODczLDIxMzQpIj48dXNlIHhsaW5rOmhyZWY9IiNyZWN0LTAiLz48L2c+CjxnIHRyYW5zZm9ybT0idHJhbnNsYXRlKDk3MCwyMTM0KSI+PHVzZSB4bGluazpocmVmPSIjcmVjdC0wIi8+PC9nPgo8ZyB0cmFuc2Zvcm09InRyYW5zbGF0ZSgxMDY3LDIxMzQpIj48dXNlIHhsaW5rOmhyZWY9IiNyZWN0LTAiLz48L2c+CjxnIHRyYW5zZm9ybT0idHJhbnNsYXRlKDE2NDksMjEzNCkiPjx1c2UgeGxpbms6aHJlZj0iI3J0LTAiLz48L2c+CjxnIHRyYW5zZm9ybT0idHJhbnNsYXRlKDE3NDYsMjEzNCkiPjx1c2UgeGxpbms6aHJlZj0iI3JlY3QtMCIvPjwvZz4KPGcgdHJhbnNmb3JtPSJ0cmFuc2xhdGUoMTg0MywyMTM0KSI+PHVzZSB4bGluazpocmVmPSIjcmVjdC0wIi8+PC9nPgo8ZyB0cmFuc2Zvcm09InRyYW5zbGF0ZSgxOTQwLDIxMzQpIj48dXNlIHhsaW5rOmhyZWY9IiNyZWN0LTAiLz48L2c+CjxnIHRyYW5zZm9ybT0idHJhbnNsYXRlKDIwMzcsMjEzNCkiPjx1c2UgeGxpbms6aHJlZj0iI3JlY3QtMCIvPjwvZz4KPGcgdHJhbnNmb3JtPSJ0cmFuc2xhdGUoMjEzNCwyMTM0KSI+PHVzZSB4bGluazpocmVmPSIjcmVjdC0wIi8+PC9nPgo8ZyB0cmFuc2Zvcm09InRyYW5zbGF0ZSgyMjMxLDIxMzQpIj48dXNlIHhsaW5rOmhyZWY9IiNyZWN0LTAiLz48L2c+CjxnIHRyYW5zZm9ybT0idHJhbnNsYXRlKDIzMjgsMjEzNCkiPjx1c2UgeGxpbms6aHJlZj0iI3JlY3QtMCIvPjwvZz4KPGcgdHJhbnNmb3JtPSJ0cmFuc2xhdGUoMjQyNSwyMTM0KSI+PHVzZSB4bGluazpocmVmPSIjcmVjdC0wIi8+PC9nPgo8ZyB0cmFuc2Zvcm09InRyYW5zbGF0ZSgyNTIyLDIxMzQpIj48dXNlIHhsaW5rOmhyZWY9IiNsYi0wIi8+PC9nPgo8ZyB0cmFuc2Zvcm09InRyYW5zbGF0ZSgyNzE2LDIxMzQpIj48dXNlIHhsaW5rOmhyZWY9IiNydC0wIi8+PC9nPgo8ZyB0cmFuc2Zvcm09InRyYW5zbGF0ZSgyODEzLDIxMzQpIj48dXNlIHhsaW5rOmhyZWY9IiNyZWN0LTAiLz48L2c+CjxnIHRyYW5zZm9ybT0idHJhbnNsYXRlKDI5MTAsMjEzNCkiPjx1c2UgeGxpbms6aHJlZj0iI3JlY3QtMCIvPjwvZz4KPGcgdHJhbnNmb3JtPSJ0cmFuc2xhdGUoMzAwNywyMTM0KSI+PHVzZSB4bGluazpocmVmPSIjbHQtMCIvPjwvZz4KPGcgdHJhbnNmb3JtPSJ0cmFuc2xhdGUoMzI5OCwyMTM0KSI+PHVzZSB4bGluazpocmVmPSIjci0wIi8+PC9nPgo8ZyB0cmFuc2Zvcm09InRyYW5zbGF0ZSgzMzk1LDIxMzQpIj48dXNlIHhsaW5rOmhyZWY9IiNsYi0wIi8+PC9nPgo8ZyB0cmFuc2Zvcm09InRyYW5zbGF0ZSgzNTg5LDIxMzQpIj48dXNlIHhsaW5rOmhyZWY9IiN0LTAiLz48L2c+CjxnIHRyYW5zZm9ybT0idHJhbnNsYXRlKDM3ODMsMjEzNCkiPjx1c2UgeGxpbms6aHJlZj0iI25fcmItMCIvPjwvZz4KPGcgdHJhbnNmb3JtPSJ0cmFuc2xhdGUoMzg4MCwyMTM0KSI+PHVzZSB4bGluazpocmVmPSIjcmItMCIvPjwvZz4KPGcgdHJhbnNmb3JtPSJ0cmFuc2xhdGUoMzk3NywyMTM0KSI+PHVzZSB4bGluazpocmVmPSIjcmVjdC0wIi8+PC9nPgo8ZyB0cmFuc2Zvcm09InRyYW5zbGF0ZSg0MDc0LDIxMzQpIj48dXNlIHhsaW5rOmhyZWY9IiNyZWN0LTAiLz48L2c+CjxnIHRyYW5zZm9ybT0idHJhbnNsYXRlKDQxNzEsMjEzNCkiPjx1c2UgeGxpbms6aHJlZj0iI3JlY3QtMCIvPjwvZz4KPGcgdHJhbnNmb3JtPSJ0cmFuc2xhdGUoNDI2OCwyMTM0KSI+PHVzZSB4bGluazpocmVmPSIjcmVjdC0wIi8+PC9nPgo8ZyB0cmFuc2Zvcm09InRyYW5zbGF0ZSg0MzY1LDIxMzQpIj48dXNlIHhsaW5rOmhyZWY9IiNsYi0wIi8+PC9nPgo8ZyB0cmFuc2Zvcm09InRyYW5zbGF0ZSg0NTU5LDIxMzQpIj48dXNlIHhsaW5rOmhyZWY9IiNydC0wIi8+PC9nPgo8ZyB0cmFuc2Zvcm09InRyYW5zbGF0ZSg0NjU2LDIxMzQpIj48dXNlIHhsaW5rOmhyZWY9IiNyZWN0LTAiLz48L2c+CjxnIHRyYW5zZm9ybT0idHJhbnNsYXRlKDAsMjIzMSkiPjx1c2UgeGxpbms6aHJlZj0iI3JiLTAiLz48L2c+CjxnIHRyYW5zZm9ybT0idHJhbnNsYXRlKDk3LDIyMzEpIj48dXNlIHhsaW5rOmhyZWY9IiNyZWN0LTAiLz48L2c+CjxnIHRyYW5zZm9ybT0idHJhbnNsYXRlKDE5NCwyMjMxKSI+PHVzZSB4bGluazpocmVmPSIjcmVjdC0wIi8+PC9nPgo8ZyB0cmFuc2Zvcm09InRyYW5zbGF0ZSgyOTEsMjIzMSkiPjx1c2UgeGxpbms6aHJlZj0iI3JlY3QtMCIvPjwvZz4KPGcgdHJhbnNmb3JtPSJ0cmFuc2xhdGUoMzg4LDIyMzEpIj48dXNlIHhsaW5rOmhyZWY9IiNyZWN0LTAiLz48L2c+CjxnIHRyYW5zZm9ybT0idHJhbnNsYXRlKDc3NiwyMjMxKSI+PHVzZSB4bGluazpocmVmPSIjcmVjdC0wIi8+PC9nPgo8ZyB0cmFuc2Zvcm09InRyYW5zbGF0ZSg4NzMsMjIzMSkiPjx1c2UgeGxpbms6aHJlZj0iI3JlY3QtMCIvPjwvZz4KPGcgdHJhbnNmb3JtPSJ0cmFuc2xhdGUoMTA2NywyMjMxKSI+PHVzZSB4bGluazpocmVmPSIjcnQtMCIvPjwvZz4KPGcgdHJhbnNmb3JtPSJ0cmFuc2xhdGUoMTE2NCwyMjMxKSI+PHVzZSB4bGluazpocmVmPSIjcmVjdC0wIi8+PC9nPgo8ZyB0cmFuc2Zvcm09InRyYW5zbGF0ZSgxMjYxLDIyMzEpIj48dXNlIHhsaW5rOmhyZWY9IiNyZWN0LTAiLz48L2c+CjxnIHRyYW5zZm9ybT0idHJhbnNsYXRlKDEzNTgsMjIzMSkiPjx1c2UgeGxpbms6aHJlZj0iI3JlY3QtMCIvPjwvZz4KPGcgdHJhbnNmb3JtPSJ0cmFuc2xhdGUoMTQ1NSwyMjMxKSI+PHVzZSB4bGluazpocmVmPSIjbGItMCIvPjwvZz4KPGcgdHJhbnNmb3JtPSJ0cmFuc2xhdGUoMTc0NiwyMjMxKSI+PHVzZSB4bGluazpocmVmPSIjcnQtMCIvPjwvZz4KPGcgdHJhbnNmb3JtPSJ0cmFuc2xhdGUoMTg0MywyMjMxKSI+PHVzZSB4bGluazpocmVmPSIjcmVjdC0wIi8+PC9nPgo8ZyB0cmFuc2Zvcm09InRyYW5zbGF0ZSgxOTQwLDIyMzEpIj48dXNlIHhsaW5rOmhyZWY9IiNyZWN0LTAiLz48L2c+CjxnIHRyYW5zZm9ybT0idHJhbnNsYXRlKDIwMzcsMjIzMSkiPjx1c2UgeGxpbms6aHJlZj0iI3JlY3QtMCIvPjwvZz4KPGcgdHJhbnNmb3JtPSJ0cmFuc2xhdGUoMjEzNCwyMjMxKSI+PHVzZSB4bGluazpocmVmPSIjcmVjdC0wIi8+PC9nPgo8ZyB0cmFuc2Zvcm09InRyYW5zbGF0ZSgyNTIyLDIyMzEpIj48dXNlIHhsaW5rOmhyZWY9IiNyZWN0LTAiLz48L2c+CjxnIHRyYW5zZm9ybT0idHJhbnNsYXRlKDI2MTksMjIzMSkiPjx1c2UgeGxpbms6aHJlZj0iI2wtMCIvPjwvZz4KPGcgdHJhbnNmb3JtPSJ0cmFuc2xhdGUoMjgxMywyMjMxKSI+PHVzZSB4bGluazpocmVmPSIjcmVjdC0wIi8+PC9nPgo8ZyB0cmFuc2Zvcm09InRyYW5zbGF0ZSgyOTEwLDIyMzEpIj48dXNlIHhsaW5rOmhyZWY9IiNyZWN0LTAiLz48L2c+CjxnIHRyYW5zZm9ybT0idHJhbnNsYXRlKDMxMDQsMjIzMSkiPjx1c2UgeGxpbms6aHJlZj0iI2ItMCIvPjwvZz4KPGcgdHJhbnNmb3JtPSJ0cmFuc2xhdGUoMzM5NSwyMjMxKSI+PHVzZSB4bGluazpocmVmPSIjcnQtMCIvPjwvZz4KPGcgdHJhbnNmb3JtPSJ0cmFuc2xhdGUoMzQ5MiwyMjMxKSI+PHVzZSB4bGluazpocmVmPSIjbGItMCIvPjwvZz4KPGcgdHJhbnNmb3JtPSJ0cmFuc2xhdGUoMzY4NiwyMjMxKSI+PHVzZSB4bGluazpocmVmPSIjci0wIi8+PC9nPgo8ZyB0cmFuc2Zvcm09InRyYW5zbGF0ZSgzNzgzLDIyMzEpIj48dXNlIHhsaW5rOmhyZWY9IiNyZWN0LTAiLz48L2c+CjxnIHRyYW5zZm9ybT0idHJhbnNsYXRlKDM4ODAsMjIzMSkiPjx1c2UgeGxpbms6aHJlZj0iI3JlY3QtMCIvPjwvZz4KPGcgdHJhbnNmb3JtPSJ0cmFuc2xhdGUoNDI2OCwyMjMxKSI+PHVzZSB4bGluazpocmVmPSIjcmVjdC0wIi8+PC9nPgo8ZyB0cmFuc2Zvcm09InRyYW5zbGF0ZSg0MzY1LDIyMzEpIj48dXNlIHhsaW5rOmhyZWY9IiNsdC0wIi8+PC9nPgo8ZyB0cmFuc2Zvcm09InRyYW5zbGF0ZSg0NjU2LDIyMzEpIj48dXNlIHhsaW5rOmhyZWY9IiNyZWN0LTAiLz48L2c+CjxnIHRyYW5zZm9ybT0idHJhbnNsYXRlKDAsMjMyOCkiPjx1c2UgeGxpbms6aHJlZj0iI3JlY3QtMCIvPjwvZz4KPGcgdHJhbnNmb3JtPSJ0cmFuc2xhdGUoOTcsMjMyOCkiPjx1c2UgeGxpbms6aHJlZj0iI3JlY3QtMCIvPjwvZz4KPGcgdHJhbnNmb3JtPSJ0cmFuc2xhdGUoMTk0LDIzMjgpIj48dXNlIHhsaW5rOmhyZWY9IiNyZWN0LTAiLz48L2c+CjxnIHRyYW5zZm9ybT0idHJhbnNsYXRlKDI5MSwyMzI4KSI+PHVzZSB4bGluazpocmVmPSIjcmVjdC0wIi8+PC9nPgo8ZyB0cmFuc2Zvcm09InRyYW5zbGF0ZSgzODgsMjMyOCkiPjx1c2UgeGxpbms6aHJlZj0iI3JlY3QtMCIvPjwvZz4KPGcgdHJhbnNmb3JtPSJ0cmFuc2xhdGUoNTgyLDIzMjgpIj48dXNlIHhsaW5rOmhyZWY9IiNlbXB0eS0wIi8+PC9nPgo8ZyB0cmFuc2Zvcm09InRyYW5zbGF0ZSg3NzYsMjMyOCkiPjx1c2UgeGxpbms6aHJlZj0iI3JlY3QtMCIvPjwvZz4KPGcgdHJhbnNmb3JtPSJ0cmFuc2xhdGUoODczLDIzMjgpIj48dXNlIHhsaW5rOmhyZWY9IiNyZWN0LTAiLz48L2c+CjxnIHRyYW5zZm9ybT0idHJhbnNsYXRlKDEyNjEsMjMyOCkiPjx1c2UgeGxpbms6aHJlZj0iI3JlY3QtMCIvPjwvZz4KPGcgdHJhbnNmb3JtPSJ0cmFuc2xhdGUoMTM1OCwyMzI4KSI+PHVzZSB4bGluazpocmVmPSIjcmVjdC0wIi8+PC9nPgo8ZyB0cmFuc2Zvcm09InRyYW5zbGF0ZSgxNDU1LDIzMjgpIj48dXNlIHhsaW5rOmhyZWY9IiNyZWN0LTAiLz48L2c+CjxnIHRyYW5zZm9ybT0idHJhbnNsYXRlKDE1NTIsMjMyOCkiPjx1c2UgeGxpbms6aHJlZj0iI3JlY3QtMCIvPjwvZz4KPGcgdHJhbnNmb3JtPSJ0cmFuc2xhdGUoMTY0OSwyMzI4KSI+PHVzZSB4bGluazpocmVmPSIjbGItMCIvPjwvZz4KPGcgdHJhbnNmb3JtPSJ0cmFuc2xhdGUoMTg0MywyMzI4KSI+PHVzZSB4bGluazpocmVmPSIjcmVjdC0wIi8+PC9nPgo8ZyB0cmFuc2Zvcm09InRyYW5zbGF0ZSgyMTM0LDIzMjgpIj48dXNlIHhsaW5rOmhyZWY9IiNyZWN0LTAiLz48L2c+CjxnIHRyYW5zZm9ybT0idHJhbnNsYXRlKDIzMjgsMjMyOCkiPjx1c2UgeGxpbms6aHJlZj0iI2VtcHR5LTAiLz48L2c+CjxnIHRyYW5zZm9ybT0idHJhbnNsYXRlKDI1MjIsMjMyOCkiPjx1c2UgeGxpbms6aHJlZj0iI3JlY3QtMCIvPjwvZz4KPGcgdHJhbnNmb3JtPSJ0cmFuc2xhdGUoMjgxMywyMzI4KSI+PHVzZSB4bGluazpocmVmPSIjcnQtMCIvPjwvZz4KPGcgdHJhbnNmb3JtPSJ0cmFuc2xhdGUoMjkxMCwyMzI4KSI+PHVzZSB4bGluazpocmVmPSIjcmVjdC0wIi8+PC9nPgo8ZyB0cmFuc2Zvcm09InRyYW5zbGF0ZSgzMTA0LDIzMjgpIj48dXNlIHhsaW5rOmhyZWY9IiN0LTAiLz48L2c+CjxnIHRyYW5zZm9ybT0idHJhbnNsYXRlKDM0OTIsMjMyOCkiPjx1c2UgeGxpbms6aHJlZj0iI3JlY3QtMCIvPjwvZz4KPGcgdHJhbnNmb3JtPSJ0cmFuc2xhdGUoMzU4OSwyMzI4KSI+PHVzZSB4bGluazpocmVmPSIjbGItMCIvPjwvZz4KPGcgdHJhbnNmb3JtPSJ0cmFuc2xhdGUoMzg4MCwyMzI4KSI+PHVzZSB4bGluazpocmVmPSIjcmVjdC0wIi8+PC9nPgo8ZyB0cmFuc2Zvcm09InRyYW5zbGF0ZSg0MDc0LDIzMjgpIj48dXNlIHhsaW5rOmhyZWY9IiNlbXB0eS0wIi8+PC9nPgo8ZyB0cmFuc2Zvcm09InRyYW5zbGF0ZSg0MjY4LDIzMjgpIj48dXNlIHhsaW5rOmhyZWY9IiNyZWN0LTAiLz48L2c+CjxnIHRyYW5zZm9ybT0idHJhbnNsYXRlKDQ0NjIsMjMyOCkiPjx1c2UgeGxpbms6aHJlZj0iI25fcmItMCIvPjwvZz4KPGcgdHJhbnNmb3JtPSJ0cmFuc2xhdGUoNDU1OSwyMzI4KSI+PHVzZSB4bGluazpocmVmPSIjcmItMCIvPjwvZz4KPGcgdHJhbnNmb3JtPSJ0cmFuc2xhdGUoNDY1NiwyMzI4KSI+PHVzZSB4bGluazpocmVmPSIjbHQtMCIvPjwvZz4KPGcgdHJhbnNmb3JtPSJ0cmFuc2xhdGUoMCwyNDI1KSI+PHVzZSB4bGluazpocmVmPSIjdC0wIi8+PC9nPgo8ZyB0cmFuc2Zvcm09InRyYW5zbGF0ZSgzODgsMjQyNSkiPjx1c2UgeGxpbms6aHJlZj0iI3JlY3QtMCIvPjwvZz4KPGcgdHJhbnNmb3JtPSJ0cmFuc2xhdGUoNjc5LDI0MjUpIj48dXNlIHhsaW5rOmhyZWY9IiNuX3JiLTAiLz48L2c+CjxnIHRyYW5zZm9ybT0idHJhbnNsYXRlKDc3NiwyNDI1KSI+PHVzZSB4bGluazpocmVmPSIjcmVjdC0wIi8+PC9nPgo8ZyB0cmFuc2Zvcm09InRyYW5zbGF0ZSg4NzMsMjQyNSkiPjx1c2UgeGxpbms6aHJlZj0iI3JlY3QtMCIvPjwvZz4KPGcgdHJhbnNmb3JtPSJ0cmFuc2xhdGUoOTcwLDI0MjUpIj48dXNlIHhsaW5rOmhyZWY9IiNsYi0wIi8+PC9nPgo8ZyB0cmFuc2Zvcm09InRyYW5zbGF0ZSgxMTY0LDI0MjUpIj48dXNlIHhsaW5rOmhyZWY9IiNuX3JiLTAiLz48L2c+CjxnIHRyYW5zZm9ybT0idHJhbnNsYXRlKDEyNjEsMjQyNSkiPjx1c2UgeGxpbms6aHJlZj0iI3JlY3QtMCIvPjwvZz4KPGcgdHJhbnNmb3JtPSJ0cmFuc2xhdGUoMTQ1NSwyNDI1KSI+PHVzZSB4bGluazpocmVmPSIjcmVjdC0wIi8+PC9nPgo8ZyB0cmFuc2Zvcm09InRyYW5zbGF0ZSgxNTUyLDI0MjUpIj48dXNlIHhsaW5rOmhyZWY9IiNyZWN0LTAiLz48L2c+CjxnIHRyYW5zZm9ybT0idHJhbnNsYXRlKDE2NDksMjQyNSkiPjx1c2UgeGxpbms6aHJlZj0iI2x0LTAiLz48L2c+CjxnIHRyYW5zZm9ybT0idHJhbnNsYXRlKDE3NDYsMjQyNSkiPjx1c2UgeGxpbms6aHJlZj0iI25fcmItMCIvPjwvZz4KPGcgdHJhbnNmb3JtPSJ0cmFuc2xhdGUoMTg0MywyNDI1KSI+PHVzZSB4bGluazpocmVmPSIjcmVjdC0wIi8+PC9nPgo8ZyB0cmFuc2Zvcm09InRyYW5zbGF0ZSgxOTQwLDI0MjUpIj48dXNlIHhsaW5rOmhyZWY9IiNsYi0wIi8+PC9nPgo8ZyB0cmFuc2Zvcm09InRyYW5zbGF0ZSgyMDM3LDI0MjUpIj48dXNlIHhsaW5rOmhyZWY9IiNuX3JiLTAiLz48L2c+CjxnIHRyYW5zZm9ybT0idHJhbnNsYXRlKDIxMzQsMjQyNSkiPjx1c2UgeGxpbms6aHJlZj0iI3JlY3QtMCIvPjwvZz4KPGcgdHJhbnNmb3JtPSJ0cmFuc2xhdGUoMjQyNSwyNDI1KSI+PHVzZSB4bGluazpocmVmPSIjbl9yYi0wIi8+PC9nPgo8ZyB0cmFuc2Zvcm09InRyYW5zbGF0ZSgyNTIyLDI0MjUpIj48dXNlIHhsaW5rOmhyZWY9IiNyZWN0LTAiLz48L2c+CjxnIHRyYW5zZm9ybT0idHJhbnNsYXRlKDI5MTAsMjQyNSkiPjx1c2UgeGxpbms6aHJlZj0iI3J0LTAiLz48L2c+CjxnIHRyYW5zZm9ybT0idHJhbnNsYXRlKDMwMDcsMjQyNSkiPjx1c2UgeGxpbms6aHJlZj0iI2wtMCIvPjwvZz4KPGcgdHJhbnNmb3JtPSJ0cmFuc2xhdGUoMzIwMSwyNDI1KSI+PHVzZSB4bGluazpocmVmPSIjcmItMCIvPjwvZz4KPGcgdHJhbnNmb3JtPSJ0cmFuc2xhdGUoMzI5OCwyNDI1KSI+PHVzZSB4bGluazpocmVmPSIjbC0wIi8+PC9nPgo8ZyB0cmFuc2Zvcm09InRyYW5zbGF0ZSgzNDkyLDI0MjUpIj48dXNlIHhsaW5rOmhyZWY9IiNydC0wIi8+PC9nPgo8ZyB0cmFuc2Zvcm09InRyYW5zbGF0ZSgzNTg5LDI0MjUpIj48dXNlIHhsaW5rOmhyZWY9IiNsdC0wIi8+PC9nPgo8ZyB0cmFuc2Zvcm09InRyYW5zbGF0ZSgzNzgzLDI0MjUpIj48dXNlIHhsaW5rOmhyZWY9IiNyLTAiLz48L2c+CjxnIHRyYW5zZm9ybT0idHJhbnNsYXRlKDM4ODAsMjQyNSkiPjx1c2UgeGxpbms6aHJlZj0iI3JlY3QtMCIvPjwvZz4KPGcgdHJhbnNmb3JtPSJ0cmFuc2xhdGUoNDE3MSwyNDI1KSI+PHVzZSB4bGluazpocmVmPSIjbl9yYi0wIi8+PC9nPgo8ZyB0cmFuc2Zvcm09InRyYW5zbGF0ZSg0MjY4LDI0MjUpIj48dXNlIHhsaW5rOmhyZWY9IiNyZWN0LTAiLz48L2c+CjxnIHRyYW5zZm9ybT0idHJhbnNsYXRlKDQ0NjIsMjQyNSkiPjx1c2UgeGxpbms6aHJlZj0iI3ItMCIvPjwvZz4KPGcgdHJhbnNmb3JtPSJ0cmFuc2xhdGUoNDU1OSwyNDI1KSI+PHVzZSB4bGluazpocmVmPSIjcmVjdC0wIi8+PC9nPgo8ZyB0cmFuc2Zvcm09InRyYW5zbGF0ZSg5NywyNTIyKSI+PHVzZSB4bGluazpocmVmPSIjZW1wdHktMCIvPjwvZz4KPGcgdHJhbnNmb3JtPSJ0cmFuc2xhdGUoMjkxLDI1MjIpIj48dXNlIHhsaW5rOmhyZWY9IiNuX3JiLTAiLz48L2c+CjxnIHRyYW5zZm9ybT0idHJhbnNsYXRlKDM4OCwyNTIyKSI+PHVzZSB4bGluazpocmVmPSIjcmVjdC0wIi8+PC9nPgo8ZyB0cmFuc2Zvcm09InRyYW5zbGF0ZSg0ODUsMjUyMikiPjx1c2UgeGxpbms6aHJlZj0iI3JlY3QtMCIvPjwvZz4KPGcgdHJhbnNmb3JtPSJ0cmFuc2xhdGUoNTgyLDI1MjIpIj48dXNlIHhsaW5rOmhyZWY9IiNyZWN0LTAiLz48L2c+CjxnIHRyYW5zZm9ybT0idHJhbnNsYXRlKDY3OSwyNTIyKSI+PHVzZSB4bGluazpocmVmPSIjcmVjdC0wIi8+PC9nPgo8ZyB0cmFuc2Zvcm09InRyYW5zbGF0ZSg3NzYsMjUyMikiPjx1c2UgeGxpbms6aHJlZj0iI3JlY3QtMCIvPjwvZz4KPGcgdHJhbnNmb3JtPSJ0cmFuc2xhdGUoODczLDI1MjIpIj48dXNlIHhsaW5rOmhyZWY9IiNyZWN0LTAiLz48L2c+CjxnIHRyYW5zZm9ybT0idHJhbnNsYXRlKDk3MCwyNTIyKSI+PHVzZSB4bGluazpocmVmPSIjbHQtMCIvPjwvZz4KPGcgdHJhbnNmb3JtPSJ0cmFuc2xhdGUoMTE2NCwyNTIyKSI+PHVzZSB4bGluazpocmVmPSIjci0wIi8+PC9nPgo8ZyB0cmFuc2Zvcm09InRyYW5zbGF0ZSgxMjYxLDI1MjIpIj48dXNlIHhsaW5rOmhyZWY9IiNyZWN0LTAiLz48L2c+CjxnIHRyYW5zZm9ybT0idHJhbnNsYXRlKDEzNTgsMjUyMikiPjx1c2UgeGxpbms6aHJlZj0iI3JlY3QtMCIvPjwvZz4KPGcgdHJhbnNmb3JtPSJ0cmFuc2xhdGUoMTQ1NSwyNTIyKSI+PHVzZSB4bGluazpocmVmPSIjbHQtMCIvPjwvZz4KPGcgdHJhbnNmb3JtPSJ0cmFuc2xhdGUoMTY0OSwyNTIyKSI+PHVzZSB4bGluazpocmVmPSIjbl9yYi0wIi8+PC9nPgo8ZyB0cmFuc2Zvcm09InRyYW5zbGF0ZSgxNzQ2LDI1MjIpIj48dXNlIHhsaW5rOmhyZWY9IiNyYi0wIi8+PC9nPgo8ZyB0cmFuc2Zvcm09InRyYW5zbGF0ZSgxODQzLDI1MjIpIj48dXNlIHhsaW5rOmhyZWY9IiNyZWN0LTAiLz48L2c+CjxnIHRyYW5zZm9ybT0idHJhbnNsYXRlKDE5NDAsMjUyMikiPjx1c2UgeGxpbms6aHJlZj0iI3JlY3QtMCIvPjwvZz4KPGcgdHJhbnNmb3JtPSJ0cmFuc2xhdGUoMjAzNywyNTIyKSI+PHVzZSB4bGluazpocmVmPSIjcmVjdC0wIi8+PC9nPgo8ZyB0cmFuc2Zvcm09InRyYW5zbGF0ZSgyMTM0LDI1MjIpIj48dXNlIHhsaW5rOmhyZWY9IiNyZWN0LTAiLz48L2c+CjxnIHRyYW5zZm9ybT0idHJhbnNsYXRlKDIyMzEsMjUyMikiPjx1c2UgeGxpbms6aHJlZj0iI3JlY3QtMCIvPjwvZz4KPGcgdHJhbnNmb3JtPSJ0cmFuc2xhdGUoMjMyOCwyNTIyKSI+PHVzZSB4bGluazpocmVmPSIjcmVjdC0wIi8+PC9nPgo8ZyB0cmFuc2Zvcm09InRyYW5zbGF0ZSgyNDI1LDI1MjIpIj48dXNlIHhsaW5rOmhyZWY9IiNyZWN0LTAiLz48L2c+CjxnIHRyYW5zZm9ybT0idHJhbnNsYXRlKDI1MjIsMjUyMikiPjx1c2UgeGxpbms6aHJlZj0iI3JlY3QtMCIvPjwvZz4KPGcgdHJhbnNmb3JtPSJ0cmFuc2xhdGUoMjYxOSwyNTIyKSI+PHVzZSB4bGluazpocmVmPSIjbGItMCIvPjwvZz4KPGcgdHJhbnNmb3JtPSJ0cmFuc2xhdGUoMjgxMywyNTIyKSI+PHVzZSB4bGluazpocmVmPSIjYi0wIi8+PC9nPgo8ZyB0cmFuc2Zvcm09InRyYW5zbGF0ZSgzMTA0LDI1MjIpIj48dXNlIHhsaW5rOmhyZWY9IiNuX3JiLTAiLz48L2c+CjxnIHRyYW5zZm9ybT0idHJhbnNsYXRlKDMyMDEsMjUyMikiPjx1c2UgeGxpbms6aHJlZj0iI3JlY3QtMCIvPjwvZz4KPGcgdHJhbnNmb3JtPSJ0cmFuc2xhdGUoMzU4OSwyNTIyKSI+PHVzZSB4bGluazpocmVmPSIjbl9yYi0wIi8+PC9nPgo8ZyB0cmFuc2Zvcm09InRyYW5zbGF0ZSgzNjg2LDI1MjIpIj48dXNlIHhsaW5rOmhyZWY9IiNiLTAiLz48L2c+CjxnIHRyYW5zZm9ybT0idHJhbnNsYXRlKDM4ODAsMjUyMikiPjx1c2UgeGxpbms6aHJlZj0iI3J0LTAiLz48L2c+CjxnIHRyYW5zZm9ybT0idHJhbnNsYXRlKDM5NzcsMjUyMikiPjx1c2UgeGxpbms6aHJlZj0iI3JlY3QtMCIvPjwvZz4KPGcgdHJhbnNmb3JtPSJ0cmFuc2xhdGUoNDA3NCwyNTIyKSI+PHVzZSB4bGluazpocmVmPSIjcmVjdC0wIi8+PC9nPgo8ZyB0cmFuc2Zvcm09InRyYW5zbGF0ZSg0MTcxLDI1MjIpIj48dXNlIHhsaW5rOmhyZWY9IiNyZWN0LTAiLz48L2c+CjxnIHRyYW5zZm9ybT0idHJhbnNsYXRlKDQyNjgsMjUyMikiPjx1c2UgeGxpbms6aHJlZj0iI3JlY3QtMCIvPjwvZz4KPGcgdHJhbnNmb3JtPSJ0cmFuc2xhdGUoNDM2NSwyNTIyKSI+PHVzZSB4bGluazpocmVmPSIjbC0wIi8+PC9nPgo8ZyB0cmFuc2Zvcm09InRyYW5zbGF0ZSg0NTU5LDI1MjIpIj48dXNlIHhsaW5rOmhyZWY9IiNydC0wIi8+PC9nPgo8ZyB0cmFuc2Zvcm09InRyYW5zbGF0ZSg0NjU2LDI1MjIpIj48dXNlIHhsaW5rOmhyZWY9IiNsLTAiLz48L2c+CjxnIHRyYW5zZm9ybT0idHJhbnNsYXRlKDAsMjYxOSkiPjx1c2UgeGxpbms6aHJlZj0iI2VtcHR5LTAiLz48L2c+CjxnIHRyYW5zZm9ybT0idHJhbnNsYXRlKDI5MSwyNjE5KSI+PHVzZSB4bGluazpocmVmPSIjci0wIi8+PC9nPgo8ZyB0cmFuc2Zvcm09InRyYW5zbGF0ZSgzODgsMjYxOSkiPjx1c2UgeGxpbms6aHJlZj0iI3JlY3QtMCIvPjwvZz4KPGcgdHJhbnNmb3JtPSJ0cmFuc2xhdGUoNDg1LDI2MTkpIj48dXNlIHhsaW5rOmhyZWY9IiNsdC0wIi8+PC9nPgo8ZyB0cmFuc2Zvcm09InRyYW5zbGF0ZSg3NzYsMjYxOSkiPjx1c2UgeGxpbms6aHJlZj0iI3J0LTAiLz48L2c+CjxnIHRyYW5zZm9ybT0idHJhbnNsYXRlKDg3MywyNjE5KSI+PHVzZSB4bGluazpocmVmPSIjcmVjdC0wIi8+PC9nPgo8ZyB0cmFuc2Zvcm09InRyYW5zbGF0ZSgxMjYxLDI2MTkpIj48dXNlIHhsaW5rOmhyZWY9IiNydC0wIi8+PC9nPgo8ZyB0cmFuc2Zvcm09InRyYW5zbGF0ZSgxMzU4LDI2MTkpIj48dXNlIHhsaW5rOmhyZWY9IiNyZWN0LTAiLz48L2c+CjxnIHRyYW5zZm9ybT0idHJhbnNsYXRlKDE2NDksMjYxOSkiPjx1c2UgeGxpbms6aHJlZj0iI3ItMCIvPjwvZz4KPGcgdHJhbnNmb3JtPSJ0cmFuc2xhdGUoMTc0NiwyNjE5KSI+PHVzZSB4bGluazpocmVmPSIjcmVjdC0wIi8+PC9nPgo8ZyB0cmFuc2Zvcm09InRyYW5zbGF0ZSgxODQzLDI2MTkpIj48dXNlIHhsaW5rOmhyZWY9IiNyZWN0LTAiLz48L2c+CjxnIHRyYW5zZm9ybT0idHJhbnNsYXRlKDE5NDAsMjYxOSkiPjx1c2UgeGxpbms6aHJlZj0iI3JlY3QtMCIvPjwvZz4KPGcgdHJhbnNmb3JtPSJ0cmFuc2xhdGUoMjAzNywyNjE5KSI+PHVzZSB4bGluazpocmVmPSIjcmVjdC0wIi8+PC9nPgo8ZyB0cmFuc2Zvcm09InRyYW5zbGF0ZSgyMTM0LDI2MTkpIj48dXNlIHhsaW5rOmhyZWY9IiNsdC0wIi8+PC9nPgo8ZyB0cmFuc2Zvcm09InRyYW5zbGF0ZSgyMzI4LDI2MTkpIj48dXNlIHhsaW5rOmhyZWY9IiNyZWN0LTAiLz48L2c+CjxnIHRyYW5zZm9ybT0idHJhbnNsYXRlKDI1MjIsMjYxOSkiPjx1c2UgeGxpbms6aHJlZj0iI3J0LTAiLz48L2c+CjxnIHRyYW5zZm9ybT0idHJhbnNsYXRlKDI2MTksMjYxOSkiPjx1c2UgeGxpbms6aHJlZj0iI3JlY3QtMCIvPjwvZz4KPGcgdHJhbnNmb3JtPSJ0cmFuc2xhdGUoMjgxMywyNjE5KSI+PHVzZSB4bGluazpocmVmPSIjcmVjdC0wIi8+PC9nPgo8ZyB0cmFuc2Zvcm09InRyYW5zbGF0ZSgzMDA3LDI2MTkpIj48dXNlIHhsaW5rOmhyZWY9IiNuX3JiLTAiLz48L2c+CjxnIHRyYW5zZm9ybT0idHJhbnNsYXRlKDMxMDQsMjYxOSkiPjx1c2UgeGxpbms6aHJlZj0iI3JiLTAiLz48L2c+CjxnIHRyYW5zZm9ybT0idHJhbnNsYXRlKDMyMDEsMjYxOSkiPjx1c2UgeGxpbms6aHJlZj0iI3JlY3QtMCIvPjwvZz4KPGcgdHJhbnNmb3JtPSJ0cmFuc2xhdGUoMzI5OCwyNjE5KSI+PHVzZSB4bGluazpocmVmPSIjbC0wIi8+PC9nPgo8ZyB0cmFuc2Zvcm09InRyYW5zbGF0ZSgzMzk1LDI2MTkpIj48dXNlIHhsaW5rOmhyZWY9IiNuX3JiLTAiLz48L2c+CjxnIHRyYW5zZm9ybT0idHJhbnNsYXRlKDM0OTIsMjYxOSkiPjx1c2UgeGxpbms6aHJlZj0iI3JiLTAiLz48L2c+CjxnIHRyYW5zZm9ybT0idHJhbnNsYXRlKDM1ODksMjYxOSkiPjx1c2UgeGxpbms6aHJlZj0iI3JlY3QtMCIvPjwvZz4KPGcgdHJhbnNmb3JtPSJ0cmFuc2xhdGUoMzY4NiwyNjE5KSI+PHVzZSB4bGluazpocmVmPSIjcmVjdC0wIi8+PC9nPgo8ZyB0cmFuc2Zvcm09InRyYW5zbGF0ZSg0MDc0LDI2MTkpIj48dXNlIHhsaW5rOmhyZWY9IiNyZWN0LTAiLz48L2c+CjxnIHRyYW5zZm9ybT0idHJhbnNsYXRlKDk3LDI3MTYpIj48dXNlIHhsaW5rOmhyZWY9IiNyYi0wIi8+PC9nPgo8ZyB0cmFuc2Zvcm09InRyYW5zbGF0ZSgxOTQsMjcxNikiPjx1c2UgeGxpbms6aHJlZj0iI2wtMCIvPjwvZz4KPGcgdHJhbnNmb3JtPSJ0cmFuc2xhdGUoNTgyLDI3MTYpIj48dXNlIHhsaW5rOmhyZWY9IiNyLTAiLz48L2c+CjxnIHRyYW5zZm9ybT0idHJhbnNsYXRlKDY3OSwyNzE2KSI+PHVzZSB4bGluazpocmVmPSIjbGItMCIvPjwvZz4KPGcgdHJhbnNmb3JtPSJ0cmFuc2xhdGUoODczLDI3MTYpIj48dXNlIHhsaW5rOmhyZWY9IiNyZWN0LTAiLz48L2c+CjxnIHRyYW5zZm9ybT0idHJhbnNsYXRlKDEzNTgsMjcxNikiPjx1c2UgeGxpbms6aHJlZj0iI3JlY3QtMCIvPjwvZz4KPGcgdHJhbnNmb3JtPSJ0cmFuc2xhdGUoMTQ1NSwyNzE2KSI+PHVzZSB4bGluazpocmVmPSIjbC0wIi8+PC9nPgo8ZyB0cmFuc2Zvcm09InRyYW5zbGF0ZSgxNzQ2LDI3MTYpIj48dXNlIHhsaW5rOmhyZWY9IiN0LTAiLz48L2c+CjxnIHRyYW5zZm9ybT0idHJhbnNsYXRlKDIyMzEsMjcxNikiPjx1c2UgeGxpbms6aHJlZj0iI3ItMCIvPjwvZz4KPGcgdHJhbnNmb3JtPSJ0cmFuc2xhdGUoMjMyOCwyNzE2KSI+PHVzZSB4bGluazpocmVmPSIjbHQtMCIvPjwvZz4KPGcgdHJhbnNmb3JtPSJ0cmFuc2xhdGUoMjYxOSwyNzE2KSI+PHVzZSB4bGluazpocmVmPSIjdC0wIi8+PC9nPgo8ZyB0cmFuc2Zvcm09InRyYW5zbGF0ZSgyODEzLDI3MTYpIj48dXNlIHhsaW5rOmhyZWY9IiN0LTAiLz48L2c+CjxnIHRyYW5zZm9ybT0idHJhbnNsYXRlKDI5MTAsMjcxNikiPjx1c2UgeGxpbms6aHJlZj0iI25fcmItMCIvPjwvZz4KPGcgdHJhbnNmb3JtPSJ0cmFuc2xhdGUoMzAwNywyNzE2KSI+PHVzZSB4bGluazpocmVmPSIjcmItMCIvPjwvZz4KPGcgdHJhbnNmb3JtPSJ0cmFuc2xhdGUoMzEwNCwyNzE2KSI+PHVzZSB4bGluazpocmVmPSIjcmVjdC0wIi8+PC9nPgo8ZyB0cmFuc2Zvcm09InRyYW5zbGF0ZSgzMjAxLDI3MTYpIj48dXNlIHhsaW5rOmhyZWY9IiNsdC0wIi8+PC9nPgo8ZyB0cmFuc2Zvcm09InRyYW5zbGF0ZSgzMzk1LDI3MTYpIj48dXNlIHhsaW5rOmhyZWY9IiNyLTAiLz48L2c+CjxnIHRyYW5zZm9ybT0idHJhbnNsYXRlKDM0OTIsMjcxNikiPjx1c2UgeGxpbms6aHJlZj0iI3JlY3QtMCIvPjwvZz4KPGcgdHJhbnNmb3JtPSJ0cmFuc2xhdGUoMzU4OSwyNzE2KSI+PHVzZSB4bGluazpocmVmPSIjcmVjdC0wIi8+PC9nPgo8ZyB0cmFuc2Zvcm09InRyYW5zbGF0ZSgzNjg2LDI3MTYpIj48dXNlIHhsaW5rOmhyZWY9IiNyZWN0LTAiLz48L2c+CjxnIHRyYW5zZm9ybT0idHJhbnNsYXRlKDM5NzcsMjcxNikiPjx1c2UgeGxpbms6aHJlZj0iI3JiLTAiLz48L2c+CjxnIHRyYW5zZm9ybT0idHJhbnNsYXRlKDQwNzQsMjcxNikiPjx1c2UgeGxpbms6aHJlZj0iI3JlY3QtMCIvPjwvZz4KPGcgdHJhbnNmb3JtPSJ0cmFuc2xhdGUoNDE3MSwyNzE2KSI+PHVzZSB4bGluazpocmVmPSIjcmVjdC0wIi8+PC9nPgo8ZyB0cmFuc2Zvcm09InRyYW5zbGF0ZSg0MjY4LDI3MTYpIj48dXNlIHhsaW5rOmhyZWY9IiNsLTAiLz48L2c+CjxnIHRyYW5zZm9ybT0idHJhbnNsYXRlKDQ0NjIsMjcxNikiPjx1c2UgeGxpbms6aHJlZj0iI3ItMCIvPjwvZz4KPGcgdHJhbnNmb3JtPSJ0cmFuc2xhdGUoNDU1OSwyNzE2KSI+PHVzZSB4bGluazpocmVmPSIjcmVjdC0wIi8+PC9nPgo8ZyB0cmFuc2Zvcm09InRyYW5zbGF0ZSg0NjU2LDI3MTYpIj48dXNlIHhsaW5rOmhyZWY9IiNsYi0wIi8+PC9nPgo8ZyB0cmFuc2Zvcm09InRyYW5zbGF0ZSg5NywyODEzKSI+PHVzZSB4bGluazpocmVmPSIjcmVjdC0wIi8+PC9nPgo8ZyB0cmFuc2Zvcm09InRyYW5zbGF0ZSg2NzksMjgxMykiPjx1c2UgeGxpbms6aHJlZj0iI3JlY3QtMCIvPjwvZz4KPGcgdHJhbnNmb3JtPSJ0cmFuc2xhdGUoODczLDI4MTMpIj48dXNlIHhsaW5rOmhyZWY9IiN0LTAiLz48L2c+CjxnIHRyYW5zZm9ybT0idHJhbnNsYXRlKDk3MCwyODEzKSI+PHVzZSB4bGluazpocmVmPSIjbl9yYi0wIi8+PC9nPgo8ZyB0cmFuc2Zvcm09InRyYW5zbGF0ZSgxMDY3LDI4MTMpIj48dXNlIHhsaW5rOmhyZWY9IiNiLTAiLz48L2c+CjxnIHRyYW5zZm9ybT0idHJhbnNsYXRlKDEyNjEsMjgxMykiPjx1c2UgeGxpbms6aHJlZj0iI3ItMCIvPjwvZz4KPGcgdHJhbnNmb3JtPSJ0cmFuc2xhdGUoMTM1OCwyODEzKSI+PHVzZSB4bGluazpocmVmPSIjcmVjdC0wIi8+PC9nPgo8ZyB0cmFuc2Zvcm09InRyYW5zbGF0ZSgyMTM0LDI4MTMpIj48dXNlIHhsaW5rOmhyZWY9IiNlbXB0eS0wIi8+PC9nPgo8ZyB0cmFuc2Zvcm09InRyYW5zbGF0ZSgyNTIyLDI4MTMpIj48dXNlIHhsaW5rOmhyZWY9IiNlbXB0eS0wIi8+PC9nPgo8ZyB0cmFuc2Zvcm09InRyYW5zbGF0ZSgyOTEwLDI4MTMpIj48dXNlIHhsaW5rOmhyZWY9IiNyYi0wIi8+PC9nPgo8ZyB0cmFuc2Zvcm09InRyYW5zbGF0ZSgzMDA3LDI4MTMpIj48dXNlIHhsaW5rOmhyZWY9IiNyZWN0LTAiLz48L2c+CjxnIHRyYW5zZm9ybT0idHJhbnNsYXRlKDMxMDQsMjgxMykiPjx1c2UgeGxpbms6aHJlZj0iI2x0LTAiLz48L2c+CjxnIHRyYW5zZm9ybT0idHJhbnNsYXRlKDM0OTIsMjgxMykiPjx1c2UgeGxpbms6aHJlZj0iI3JlY3QtMCIvPjwvZz4KPGcgdHJhbnNmb3JtPSJ0cmFuc2xhdGUoMzU4OSwyODEzKSI+PHVzZSB4bGluazpocmVmPSIjcmVjdC0wIi8+PC9nPgo8ZyB0cmFuc2Zvcm09InRyYW5zbGF0ZSgzNjg2LDI4MTMpIj48dXNlIHhsaW5rOmhyZWY9IiNsdC0wIi8+PC9nPgo8ZyB0cmFuc2Zvcm09InRyYW5zbGF0ZSgzOTc3LDI4MTMpIj48dXNlIHhsaW5rOmhyZWY9IiN0LTAiLz48L2c+CjxnIHRyYW5zZm9ybT0idHJhbnNsYXRlKDQzNjUsMjgxMykiPjx1c2UgeGxpbms6aHJlZj0iI2ItMCIvPjwvZz4KPGcgdHJhbnNmb3JtPSJ0cmFuc2xhdGUoNDQ2MiwyODEzKSI+PHVzZSB4bGluazpocmVmPSIjbl9yYi0wIi8+PC9nPgo8ZyB0cmFuc2Zvcm09InRyYW5zbGF0ZSg0NTU5LDI4MTMpIj48dXNlIHhsaW5rOmhyZWY9IiNyZWN0LTAiLz48L2c+CjxnIHRyYW5zZm9ybT0idHJhbnNsYXRlKDQ2NTYsMjgxMykiPjx1c2UgeGxpbms6aHJlZj0iI3JlY3QtMCIvPjwvZz4KPGcgdHJhbnNmb3JtPSJ0cmFuc2xhdGUoMCwyOTEwKSI+PHVzZSB4bGluazpocmVmPSIjbl9yYi0wIi8+PC9nPgo8ZyB0cmFuc2Zvcm09InRyYW5zbGF0ZSg5NywyOTEwKSI+PHVzZSB4bGluazpocmVmPSIjcmVjdC0wIi8+PC9nPgo8ZyB0cmFuc2Zvcm09InRyYW5zbGF0ZSgxOTQsMjkxMCkiPjx1c2UgeGxpbms6aHJlZj0iI2xiLTAiLz48L2c+CjxnIHRyYW5zZm9ybT0idHJhbnNsYXRlKDM4OCwyOTEwKSI+PHVzZSB4bGluazpocmVmPSIjbl9yYi0wIi8+PC9nPgo8ZyB0cmFuc2Zvcm09InRyYW5zbGF0ZSg0ODUsMjkxMCkiPjx1c2UgeGxpbms6aHJlZj0iI3JiLTAiLz48L2c+CjxnIHRyYW5zZm9ybT0idHJhbnNsYXRlKDU4MiwyOTEwKSI+PHVzZSB4bGluazpocmVmPSIjcmVjdC0wIi8+PC9nPgo8ZyB0cmFuc2Zvcm09InRyYW5zbGF0ZSg2NzksMjkxMCkiPjx1c2UgeGxpbms6aHJlZj0iI2x0LTAiLz48L2c+CjxnIHRyYW5zZm9ybT0idHJhbnNsYXRlKDg3MywyOTEwKSI+PHVzZSB4bGluazpocmVmPSIjbl9yYi0wIi8+PC9nPgo8ZyB0cmFuc2Zvcm09InRyYW5zbGF0ZSg5NzAsMjkxMCkiPjx1c2UgeGxpbms6aHJlZj0iI3JiLTAiLz48L2c+CjxnIHRyYW5zZm9ybT0idHJhbnNsYXRlKDEwNjcsMjkxMCkiPjx1c2UgeGxpbms6aHJlZj0iI3JlY3QtMCIvPjwvZz4KPGcgdHJhbnNmb3JtPSJ0cmFuc2xhdGUoMTE2NCwyOTEwKSI+PHVzZSB4bGluazpocmVmPSIjbGItMCIvPjwvZz4KPGcgdHJhbnNmb3JtPSJ0cmFuc2xhdGUoMTM1OCwyOTEwKSI+PHVzZSB4bGluazpocmVmPSIjcnQtMCIvPjwvZz4KPGcgdHJhbnNmb3JtPSJ0cmFuc2xhdGUoMTQ1NSwyOTEwKSI+PHVzZSB4bGluazpocmVmPSIjcmVjdC0wIi8+PC9nPgo8ZyB0cmFuc2Zvcm09InRyYW5zbGF0ZSgxNTUyLDI5MTApIj48dXNlIHhsaW5rOmhyZWY9IiNyZWN0LTAiLz48L2c+CjxnIHRyYW5zZm9ybT0idHJhbnNsYXRlKDE2NDksMjkxMCkiPjx1c2UgeGxpbms6aHJlZj0iI2xiLTAiLz48L2c+CjxnIHRyYW5zZm9ybT0idHJhbnNsYXRlKDE4NDMsMjkxMCkiPjx1c2UgeGxpbms6aHJlZj0iI25fcmItMCIvPjwvZz4KPGcgdHJhbnNmb3JtPSJ0cmFuc2xhdGUoMTk0MCwyOTEwKSI+PHVzZSB4bGluazpocmVmPSIjYi0wIi8+PC9nPgo8ZyB0cmFuc2Zvcm09InRyYW5zbGF0ZSgyMjMxLDI5MTApIj48dXNlIHhsaW5rOmhyZWY9IiNuX3JiLTAiLz48L2c+CjxnIHRyYW5zZm9ybT0idHJhbnNsYXRlKDIzMjgsMjkxMCkiPjx1c2UgeGxpbms6aHJlZj0iI3JiLTAiLz48L2c+CjxnIHRyYW5zZm9ybT0idHJhbnNsYXRlKDI0MjUsMjkxMCkiPjx1c2UgeGxpbms6aHJlZj0iI2xiLTAiLz48L2c+CjxnIHRyYW5zZm9ybT0idHJhbnNsYXRlKDI1MjIsMjkxMCkiPjx1c2UgeGxpbms6aHJlZj0iI25fcmItMCIvPjwvZz4KPGcgdHJhbnNmb3JtPSJ0cmFuc2xhdGUoMjYxOSwyOTEwKSI+PHVzZSB4bGluazpocmVmPSIjcmItMCIvPjwvZz4KPGcgdHJhbnNmb3JtPSJ0cmFuc2xhdGUoMjcxNiwyOTEwKSI+PHVzZSB4bGluazpocmVmPSIjbGItMCIvPjwvZz4KPGcgdHJhbnNmb3JtPSJ0cmFuc2xhdGUoMjkxMCwyOTEwKSI+PHVzZSB4bGluazpocmVmPSIjcmVjdC0wIi8+PC9nPgo8ZyB0cmFuc2Zvcm09InRyYW5zbGF0ZSgzMjAxLDI5MTApIj48dXNlIHhsaW5rOmhyZWY9IiNlbXB0eS0wIi8+PC9nPgo8ZyB0cmFuc2Zvcm09InRyYW5zbGF0ZSgzMzk1LDI5MTApIj48dXNlIHhsaW5rOmhyZWY9IiNyYi0wIi8+PC9nPgo8ZyB0cmFuc2Zvcm09InRyYW5zbGF0ZSgzNDkyLDI5MTApIj48dXNlIHhsaW5rOmhyZWY9IiNsdC0wIi8+PC9nPgo8ZyB0cmFuc2Zvcm09InRyYW5zbGF0ZSgzNzgzLDI5MTApIj48dXNlIHhsaW5rOmhyZWY9IiNlbXB0eS0wIi8+PC9nPgo8ZyB0cmFuc2Zvcm09InRyYW5zbGF0ZSgzOTc3LDI5MTApIj48dXNlIHhsaW5rOmhyZWY9IiNuX3JiLTAiLz48L2c+CjxnIHRyYW5zZm9ybT0idHJhbnNsYXRlKDQwNzQsMjkxMCkiPjx1c2UgeGxpbms6aHJlZj0iI2ItMCIvPjwvZz4KPGcgdHJhbnNmb3JtPSJ0cmFuc2xhdGUoNDM2NSwyOTEwKSI+PHVzZSB4bGluazpocmVmPSIjcnQtMCIvPjwvZz4KPGcgdHJhbnNmb3JtPSJ0cmFuc2xhdGUoNDQ2MiwyOTEwKSI+PHVzZSB4bGluazpocmVmPSIjcmVjdC0wIi8+PC9nPgo8ZyB0cmFuc2Zvcm09InRyYW5zbGF0ZSg0NTU5LDI5MTApIj48dXNlIHhsaW5rOmhyZWY9IiNyZWN0LTAiLz48L2c+CjxnIHRyYW5zZm9ybT0idHJhbnNsYXRlKDQ2NTYsMjkxMCkiPjx1c2UgeGxpbms6aHJlZj0iI2x0LTAiLz48L2c+CjxnIHRyYW5zZm9ybT0idHJhbnNsYXRlKDAsMzAwNykiPjx1c2UgeGxpbms6aHJlZj0iI3ItMCIvPjwvZz4KPGcgdHJhbnNmb3JtPSJ0cmFuc2xhdGUoOTcsMzAwNykiPjx1c2UgeGxpbms6aHJlZj0iI3JlY3QtMCIvPjwvZz4KPGcgdHJhbnNmb3JtPSJ0cmFuc2xhdGUoMTk0LDMwMDcpIj48dXNlIHhsaW5rOmhyZWY9IiNyZWN0LTAiLz48L2c+CjxnIHRyYW5zZm9ybT0idHJhbnNsYXRlKDM4OCwzMDA3KSI+PHVzZSB4bGluazpocmVmPSIjci0wIi8+PC9nPgo8ZyB0cmFuc2Zvcm09InRyYW5zbGF0ZSg0ODUsMzAwNykiPjx1c2UgeGxpbms6aHJlZj0iI2x0LTAiLz48L2c+CjxnIHRyYW5zZm9ybT0idHJhbnNsYXRlKDc3NiwzMDA3KSI+PHVzZSB4bGluazpocmVmPSIjci0wIi8+PC9nPgo8ZyB0cmFuc2Zvcm09InRyYW5zbGF0ZSg4NzMsMzAwNykiPjx1c2UgeGxpbms6aHJlZj0iI3JlY3QtMCIvPjwvZz4KPGcgdHJhbnNmb3JtPSJ0cmFuc2xhdGUoOTcwLDMwMDcpIj48dXNlIHhsaW5rOmhyZWY9IiNsdC0wIi8+PC9nPgo8ZyB0cmFuc2Zvcm09InRyYW5zbGF0ZSgxMTY0LDMwMDcpIj48dXNlIHhsaW5rOmhyZWY9IiNyZWN0LTAiLz48L2c+CjxnIHRyYW5zZm9ybT0idHJhbnNsYXRlKDEyNjEsMzAwNykiPjx1c2UgeGxpbms6aHJlZj0iI2wtMCIvPjwvZz4KPGcgdHJhbnNmb3JtPSJ0cmFuc2xhdGUoMTQ1NSwzMDA3KSI+PHVzZSB4bGluazpocmVmPSIjcmVjdC0wIi8+PC9nPgo8ZyB0cmFuc2Zvcm09InRyYW5zbGF0ZSgxNTUyLDMwMDcpIj48dXNlIHhsaW5rOmhyZWY9IiNyZWN0LTAiLz48L2c+CjxnIHRyYW5zZm9ybT0idHJhbnNsYXRlKDE2NDksMzAwNykiPjx1c2UgeGxpbms6aHJlZj0iI2x0LTAiLz48L2c+CjxnIHRyYW5zZm9ybT0idHJhbnNsYXRlKDE4NDMsMzAwNykiPjx1c2UgeGxpbms6aHJlZj0iI3ItMCIvPjwvZz4KPGcgdHJhbnNmb3JtPSJ0cmFuc2xhdGUoMTk0MCwzMDA3KSI+PHVzZSB4bGluazpocmVmPSIjcmVjdC0wIi8+PC9nPgo8ZyB0cmFuc2Zvcm09InRyYW5zbGF0ZSgyMDM3LDMwMDcpIj48dXNlIHhsaW5rOmhyZWY9IiNyZWN0LTAiLz48L2c+CjxnIHRyYW5zZm9ybT0idHJhbnNsYXRlKDIxMzQsMzAwNykiPjx1c2UgeGxpbms6aHJlZj0iI3JlY3QtMCIvPjwvZz4KPGcgdHJhbnNmb3JtPSJ0cmFuc2xhdGUoMjIzMSwzMDA3KSI+PHVzZSB4bGluazpocmVmPSIjcmVjdC0wIi8+PC9nPgo8ZyB0cmFuc2Zvcm09InRyYW5zbGF0ZSgyMzI4LDMwMDcpIj48dXNlIHhsaW5rOmhyZWY9IiNyZWN0LTAiLz48L2c+CjxnIHRyYW5zZm9ybT0idHJhbnNsYXRlKDI0MjUsMzAwNykiPjx1c2UgeGxpbms6aHJlZj0iI3JlY3QtMCIvPjwvZz4KPGcgdHJhbnNmb3JtPSJ0cmFuc2xhdGUoMjUyMiwzMDA3KSI+PHVzZSB4bGluazpocmVmPSIjcmVjdC0wIi8+PC9nPgo8ZyB0cmFuc2Zvcm09InRyYW5zbGF0ZSgyNjE5LDMwMDcpIj48dXNlIHhsaW5rOmhyZWY9IiNyZWN0LTAiLz48L2c+CjxnIHRyYW5zZm9ybT0idHJhbnNsYXRlKDI3MTYsMzAwNykiPjx1c2UgeGxpbms6aHJlZj0iI2x0LTAiLz48L2c+CjxnIHRyYW5zZm9ybT0idHJhbnNsYXRlKDI5MTAsMzAwNykiPjx1c2UgeGxpbms6aHJlZj0iI3QtMCIvPjwvZz4KPGcgdHJhbnNmb3JtPSJ0cmFuc2xhdGUoMzM5NSwzMDA3KSI+PHVzZSB4bGluazpocmVmPSIjdC0wIi8+PC9nPgo8ZyB0cmFuc2Zvcm09InRyYW5zbGF0ZSgzODgwLDMwMDcpIj48dXNlIHhsaW5rOmhyZWY9IiNyYi0wIi8+PC9nPgo8ZyB0cmFuc2Zvcm09InRyYW5zbGF0ZSgzOTc3LDMwMDcpIj48dXNlIHhsaW5rOmhyZWY9IiNyZWN0LTAiLz48L2c+CjxnIHRyYW5zZm9ybT0idHJhbnNsYXRlKDQwNzQsMzAwNykiPjx1c2UgeGxpbms6aHJlZj0iI3JlY3QtMCIvPjwvZz4KPGcgdHJhbnNmb3JtPSJ0cmFuc2xhdGUoNDE3MSwzMDA3KSI+PHVzZSB4bGluazpocmVmPSIjcmVjdC0wIi8+PC9nPgo8ZyB0cmFuc2Zvcm09InRyYW5zbGF0ZSg0MjY4LDMwMDcpIj48dXNlIHhsaW5rOmhyZWY9IiNsYi0wIi8+PC9nPgo8ZyB0cmFuc2Zvcm09InRyYW5zbGF0ZSg0NDYyLDMwMDcpIj48dXNlIHhsaW5rOmhyZWY9IiN0LTAiLz48L2c+CjxnIHRyYW5zZm9ybT0idHJhbnNsYXRlKDE5NCwzMTA0KSI+PHVzZSB4bGluazpocmVmPSIjdC0wIi8+PC9nPgo8ZyB0cmFuc2Zvcm09InRyYW5zbGF0ZSg1ODIsMzEwNCkiPjx1c2UgeGxpbms6aHJlZj0iI3ItMCIvPjwvZz4KPGcgdHJhbnNmb3JtPSJ0cmFuc2xhdGUoNjc5LDMxMDQpIj48dXNlIHhsaW5rOmhyZWY9IiNsLTAiLz48L2c+CjxnIHRyYW5zZm9ybT0idHJhbnNsYXRlKDg3MywzMTA0KSI+PHVzZSB4bGluazpocmVmPSIjcmVjdC0wIi8+PC9nPgo8ZyB0cmFuc2Zvcm09InRyYW5zbGF0ZSgxMTY0LDMxMDQpIj48dXNlIHhsaW5rOmhyZWY9IiN0LTAiLz48L2c+CjxnIHRyYW5zZm9ybT0idHJhbnNsYXRlKDEzNTgsMzEwNCkiPjx1c2UgeGxpbms6aHJlZj0iI3ItMCIvPjwvZz4KPGcgdHJhbnNmb3JtPSJ0cmFuc2xhdGUoMTQ1NSwzMTA0KSI+PHVzZSB4bGluazpocmVmPSIjbHQtMCIvPjwvZz4KPGcgdHJhbnNmb3JtPSJ0cmFuc2xhdGUoMTY0OSwzMTA0KSI+PHVzZSB4bGluazpocmVmPSIjbl9yYi0wIi8+PC9nPgo8ZyB0cmFuc2Zvcm09InRyYW5zbGF0ZSgxNzQ2LDMxMDQpIj48dXNlIHhsaW5rOmhyZWY9IiNiLTAiLz48L2c+CjxnIHRyYW5zZm9ybT0idHJhbnNsYXRlKDIwMzcsMzEwNCkiPjx1c2UgeGxpbms6aHJlZj0iI3JlY3QtMCIvPjwvZz4KPGcgdHJhbnNmb3JtPSJ0cmFuc2xhdGUoMjIzMSwzMTA0KSI+PHVzZSB4bGluazpocmVmPSIjcmVjdC0wIi8+PC9nPgo8ZyB0cmFuc2Zvcm09InRyYW5zbGF0ZSgyMzI4LDMxMDQpIj48dXNlIHhsaW5rOmhyZWY9IiNyZWN0LTAiLz48L2c+CjxnIHRyYW5zZm9ybT0idHJhbnNsYXRlKDI0MjUsMzEwNCkiPjx1c2UgeGxpbms6aHJlZj0iI3JlY3QtMCIvPjwvZz4KPGcgdHJhbnNmb3JtPSJ0cmFuc2xhdGUoMjUyMiwzMTA0KSI+PHVzZSB4bGluazpocmVmPSIjcmVjdC0wIi8+PC9nPgo8ZyB0cmFuc2Zvcm09InRyYW5zbGF0ZSgyNjE5LDMxMDQpIj48dXNlIHhsaW5rOmhyZWY9IiNyZWN0LTAiLz48L2c+CjxnIHRyYW5zZm9ybT0idHJhbnNsYXRlKDI4MTMsMzEwNCkiPjx1c2UgeGxpbms6aHJlZj0iI2VtcHR5LTAiLz48L2c+CjxnIHRyYW5zZm9ybT0idHJhbnNsYXRlKDMwMDcsMzEwNCkiPjx1c2UgeGxpbms6aHJlZj0iI3JiLTAiLz48L2c+CjxnIHRyYW5zZm9ybT0idHJhbnNsYXRlKDMxMDQsMzEwNCkiPjx1c2UgeGxpbms6aHJlZj0iI3JlY3QtMCIvPjwvZz4KPGcgdHJhbnNmb3JtPSJ0cmFuc2xhdGUoMzIwMSwzMTA0KSI+PHVzZSB4bGluazpocmVmPSIjbC0wIi8+PC9nPgo8ZyB0cmFuc2Zvcm09InRyYW5zbGF0ZSgzNTg5LDMxMDQpIj48dXNlIHhsaW5rOmhyZWY9IiNyLTAiLz48L2c+CjxnIHRyYW5zZm9ybT0idHJhbnNsYXRlKDM2ODYsMzEwNCkiPjx1c2UgeGxpbms6aHJlZj0iI2wtMCIvPjwvZz4KPGcgdHJhbnNmb3JtPSJ0cmFuc2xhdGUoMzg4MCwzMTA0KSI+PHVzZSB4bGluazpocmVmPSIjcnQtMCIvPjwvZz4KPGcgdHJhbnNmb3JtPSJ0cmFuc2xhdGUoMzk3NywzMTA0KSI+PHVzZSB4bGluazpocmVmPSIjcmVjdC0wIi8+PC9nPgo8ZyB0cmFuc2Zvcm09InRyYW5zbGF0ZSg0MDc0LDMxMDQpIj48dXNlIHhsaW5rOmhyZWY9IiNyZWN0LTAiLz48L2c+CjxnIHRyYW5zZm9ybT0idHJhbnNsYXRlKDQxNzEsMzEwNCkiPjx1c2UgeGxpbms6aHJlZj0iI3JlY3QtMCIvPjwvZz4KPGcgdHJhbnNmb3JtPSJ0cmFuc2xhdGUoNDI2OCwzMTA0KSI+PHVzZSB4bGluazpocmVmPSIjbHQtMCIvPjwvZz4KPGcgdHJhbnNmb3JtPSJ0cmFuc2xhdGUoNDQ2MiwzMTA0KSI+PHVzZSB4bGluazpocmVmPSIjbl9yYi0wIi8+PC9nPgo8ZyB0cmFuc2Zvcm09InRyYW5zbGF0ZSg0NTU5LDMxMDQpIj48dXNlIHhsaW5rOmhyZWY9IiNyYi0wIi8+PC9nPgo8ZyB0cmFuc2Zvcm09InRyYW5zbGF0ZSg0NjU2LDMxMDQpIj48dXNlIHhsaW5rOmhyZWY9IiNsYi0wIi8+PC9nPgo8ZyB0cmFuc2Zvcm09InRyYW5zbGF0ZSgxOTQsMzIwMSkiPjx1c2UgeGxpbms6aHJlZj0iI25fcmItMCIvPjwvZz4KPGcgdHJhbnNmb3JtPSJ0cmFuc2xhdGUoMjkxLDMyMDEpIj48dXNlIHhsaW5rOmhyZWY9IiNiLTAiLz48L2c+CjxnIHRyYW5zZm9ybT0idHJhbnNsYXRlKDg3MywzMjAxKSI+PHVzZSB4bGluazpocmVmPSIjcnQtMCIvPjwvZz4KPGcgdHJhbnNmb3JtPSJ0cmFuc2xhdGUoOTcwLDMyMDEpIj48dXNlIHhsaW5rOmhyZWY9IiNsLTAiLz48L2c+CjxnIHRyYW5zZm9ybT0idHJhbnNsYXRlKDEyNjEsMzIwMSkiPjx1c2UgeGxpbms6aHJlZj0iI2VtcHR5LTAiLz48L2c+CjxnIHRyYW5zZm9ybT0idHJhbnNsYXRlKDE2NDksMzIwMSkiPjx1c2UgeGxpbms6aHJlZj0iI3ItMCIvPjwvZz4KPGcgdHJhbnNmb3JtPSJ0cmFuc2xhdGUoMTc0NiwzMjAxKSI+PHVzZSB4bGluazpocmVmPSIjbHQtMCIvPjwvZz4KPGcgdHJhbnNmb3JtPSJ0cmFuc2xhdGUoMjAzNywzMjAxKSI+PHVzZSB4bGluazpocmVmPSIjcmVjdC0wIi8+PC9nPgo8ZyB0cmFuc2Zvcm09InRyYW5zbGF0ZSgyMjMxLDMyMDEpIj48dXNlIHhsaW5rOmhyZWY9IiNydC0wIi8+PC9nPgo8ZyB0cmFuc2Zvcm09InRyYW5zbGF0ZSgyMzI4LDMyMDEpIj48dXNlIHhsaW5rOmhyZWY9IiNsdC0wIi8+PC9nPgo8ZyB0cmFuc2Zvcm09InRyYW5zbGF0ZSgyNjE5LDMyMDEpIj48dXNlIHhsaW5rOmhyZWY9IiNyZWN0LTAiLz48L2c+CjxnIHRyYW5zZm9ybT0idHJhbnNsYXRlKDI3MTYsMzIwMSkiPjx1c2UgeGxpbms6aHJlZj0iI2xiLTAiLz48L2c+CjxnIHRyYW5zZm9ybT0idHJhbnNsYXRlKDMwMDcsMzIwMSkiPjx1c2UgeGxpbms6aHJlZj0iI3J0LTAiLz48L2c+CjxnIHRyYW5zZm9ybT0idHJhbnNsYXRlKDMxMDQsMzIwMSkiPjx1c2UgeGxpbms6aHJlZj0iI2x0LTAiLz48L2c+CjxnIHRyYW5zZm9ybT0idHJhbnNsYXRlKDMyOTgsMzIwMSkiPjx1c2UgeGxpbms6aHJlZj0iI25fcmItMCIvPjwvZz4KPGcgdHJhbnNmb3JtPSJ0cmFuc2xhdGUoMzM5NSwzMjAxKSI+PHVzZSB4bGluazpocmVmPSIjcmItMCIvPjwvZz4KPGcgdHJhbnNmb3JtPSJ0cmFuc2xhdGUoMzQ5MiwzMjAxKSI+PHVzZSB4bGluazpocmVmPSIjbC0wIi8+PC9nPgo8ZyB0cmFuc2Zvcm09InRyYW5zbGF0ZSgzNzgzLDMyMDEpIj48dXNlIHhsaW5rOmhyZWY9IiNlbXB0eS0wIi8+PC9nPgo8ZyB0cmFuc2Zvcm09InRyYW5zbGF0ZSgzOTc3LDMyMDEpIj48dXNlIHhsaW5rOmhyZWY9IiNydC0wIi8+PC9nPgo8ZyB0cmFuc2Zvcm09InRyYW5zbGF0ZSg0MDc0LDMyMDEpIj48dXNlIHhsaW5rOmhyZWY9IiNyZWN0LTAiLz48L2c+CjxnIHRyYW5zZm9ybT0idHJhbnNsYXRlKDQxNzEsMzIwMSkiPjx1c2UgeGxpbms6aHJlZj0iI3JlY3QtMCIvPjwvZz4KPGcgdHJhbnNmb3JtPSJ0cmFuc2xhdGUoNDI2OCwzMjAxKSI+PHVzZSB4bGluazpocmVmPSIjbl9yYi0wIi8+PC9nPgo8ZyB0cmFuc2Zvcm09InRyYW5zbGF0ZSg0MzY1LDMyMDEpIj48dXNlIHhsaW5rOmhyZWY9IiNyYi0wIi8+PC9nPgo8ZyB0cmFuc2Zvcm09InRyYW5zbGF0ZSg0NDYyLDMyMDEpIj48dXNlIHhsaW5rOmhyZWY9IiNyZWN0LTAiLz48L2c+CjxnIHRyYW5zZm9ybT0idHJhbnNsYXRlKDQ1NTksMzIwMSkiPjx1c2UgeGxpbms6aHJlZj0iI3JlY3QtMCIvPjwvZz4KPGcgdHJhbnNmb3JtPSJ0cmFuc2xhdGUoNDY1NiwzMjAxKSI+PHVzZSB4bGluazpocmVmPSIjcmVjdC0wIi8+PC9nPgo8ZyB0cmFuc2Zvcm09InRyYW5zbGF0ZSgwLDMyOTgpIj48dXNlIHhsaW5rOmhyZWY9IiNiLTAiLz48L2c+CjxnIHRyYW5zZm9ybT0idHJhbnNsYXRlKDE5NCwzMjk4KSI+PHVzZSB4bGluazpocmVmPSIjci0wIi8+PC9nPgo8ZyB0cmFuc2Zvcm09InRyYW5zbGF0ZSgyOTEsMzI5OCkiPjx1c2UgeGxpbms6aHJlZj0iI3JlY3QtMCIvPjwvZz4KPGcgdHJhbnNmb3JtPSJ0cmFuc2xhdGUoMzg4LDMyOTgpIj48dXNlIHhsaW5rOmhyZWY9IiNyZWN0LTAiLz48L2c+CjxnIHRyYW5zZm9ybT0idHJhbnNsYXRlKDQ4NSwzMjk4KSI+PHVzZSB4bGluazpocmVmPSIjcmVjdC0wIi8+PC9nPgo8ZyB0cmFuc2Zvcm09InRyYW5zbGF0ZSg1ODIsMzI5OCkiPjx1c2UgeGxpbms6aHJlZj0iI3JlY3QtMCIvPjwvZz4KPGcgdHJhbnNmb3JtPSJ0cmFuc2xhdGUoNjc5LDMyOTgpIj48dXNlIHhsaW5rOmhyZWY9IiNsLTAiLz48L2c+CjxnIHRyYW5zZm9ybT0idHJhbnNsYXRlKDEwNjcsMzI5OCkiPjx1c2UgeGxpbms6aHJlZj0iI25fcmItMCIvPjwvZz4KPGcgdHJhbnNmb3JtPSJ0cmFuc2xhdGUoMTE2NCwzMjk4KSI+PHVzZSB4bGluazpocmVmPSIjYi0wIi8+PC9nPgo8ZyB0cmFuc2Zvcm09InRyYW5zbGF0ZSgxMzU4LDMyOTgpIj48dXNlIHhsaW5rOmhyZWY9IiNiLTAiLz48L2c+CjxnIHRyYW5zZm9ybT0idHJhbnNsYXRlKDE5NDAsMzI5OCkiPjx1c2UgeGxpbms6aHJlZj0iI25fcmItMCIvPjwvZz4KPGcgdHJhbnNmb3JtPSJ0cmFuc2xhdGUoMjAzNywzMjk4KSI+PHVzZSB4bGluazpocmVmPSIjcmVjdC0wIi8+PC9nPgo8ZyB0cmFuc2Zvcm09InRyYW5zbGF0ZSgyMTM0LDMyOTgpIj48dXNlIHhsaW5rOmhyZWY9IiNsLTAiLz48L2c+CjxnIHRyYW5zZm9ybT0idHJhbnNsYXRlKDI2MTksMzI5OCkiPjx1c2UgeGxpbms6aHJlZj0iI3JlY3QtMCIvPjwvZz4KPGcgdHJhbnNmb3JtPSJ0cmFuc2xhdGUoMjcxNiwzMjk4KSI+PHVzZSB4bGluazpocmVmPSIjbHQtMCIvPjwvZz4KPGcgdHJhbnNmb3JtPSJ0cmFuc2xhdGUoMzIwMSwzMjk4KSI+PHVzZSB4bGluazpocmVmPSIjci0wIi8+PC9nPgo8ZyB0cmFuc2Zvcm09InRyYW5zbGF0ZSgzMjk4LDMyOTgpIj48dXNlIHhsaW5rOmhyZWY9IiNyZWN0LTAiLz48L2c+CjxnIHRyYW5zZm9ybT0idHJhbnNsYXRlKDMzOTUsMzI5OCkiPjx1c2UgeGxpbms6aHJlZj0iI2x0LTAiLz48L2c+CjxnIHRyYW5zZm9ybT0idHJhbnNsYXRlKDM1ODksMzI5OCkiPjx1c2UgeGxpbms6aHJlZj0iI2VtcHR5LTAiLz48L2c+CjxnIHRyYW5zZm9ybT0idHJhbnNsYXRlKDQwNzQsMzI5OCkiPjx1c2UgeGxpbms6aHJlZj0iI3JlY3QtMCIvPjwvZz4KPGcgdHJhbnNmb3JtPSJ0cmFuc2xhdGUoNDE3MSwzMjk4KSI+PHVzZSB4bGluazpocmVmPSIjcmVjdC0wIi8+PC9nPgo8ZyB0cmFuc2Zvcm09InRyYW5zbGF0ZSg0MjY4LDMyOTgpIj48dXNlIHhsaW5rOmhyZWY9IiNyZWN0LTAiLz48L2c+CjxnIHRyYW5zZm9ybT0idHJhbnNsYXRlKDQzNjUsMzI5OCkiPjx1c2UgeGxpbms6aHJlZj0iI2x0LTAiLz48L2c+CjxnIHRyYW5zZm9ybT0idHJhbnNsYXRlKDQ1NTksMzI5OCkiPjx1c2UgeGxpbms6aHJlZj0iI3JlY3QtMCIvPjwvZz4KPGcgdHJhbnNmb3JtPSJ0cmFuc2xhdGUoNDY1NiwzMjk4KSI+PHVzZSB4bGluazpocmVmPSIjcmVjdC0wIi8+PC9nPgo8ZyB0cmFuc2Zvcm09InRyYW5zbGF0ZSgwLDMzOTUpIj48dXNlIHhsaW5rOmhyZWY9IiNyZWN0LTAiLz48L2c+CjxnIHRyYW5zZm9ybT0idHJhbnNsYXRlKDM4OCwzMzk1KSI+PHVzZSB4bGluazpocmVmPSIjdC0wIi8+PC9nPgo8ZyB0cmFuc2Zvcm09InRyYW5zbGF0ZSg3NzYsMzM5NSkiPjx1c2UgeGxpbms6aHJlZj0iI25fcmItMCIvPjwvZz4KPGcgdHJhbnNmb3JtPSJ0cmFuc2xhdGUoODczLDMzOTUpIj48dXNlIHhsaW5rOmhyZWY9IiNyYi0wIi8+PC9nPgo8ZyB0cmFuc2Zvcm09InRyYW5zbGF0ZSg5NzAsMzM5NSkiPjx1c2UgeGxpbms6aHJlZj0iI3JlY3QtMCIvPjwvZz4KPGcgdHJhbnNmb3JtPSJ0cmFuc2xhdGUoMTA2NywzMzk1KSI+PHVzZSB4bGluazpocmVmPSIjcmVjdC0wIi8+PC9nPgo8ZyB0cmFuc2Zvcm09InRyYW5zbGF0ZSgxMTY0LDMzOTUpIj48dXNlIHhsaW5rOmhyZWY9IiNyZWN0LTAiLz48L2c+CjxnIHRyYW5zZm9ybT0idHJhbnNsYXRlKDEzNTgsMzM5NSkiPjx1c2UgeGxpbms6aHJlZj0iI3J0LTAiLz48L2c+CjxnIHRyYW5zZm9ybT0idHJhbnNsYXRlKDE0NTUsMzM5NSkiPjx1c2UgeGxpbms6aHJlZj0iI2xiLTAiLz48L2c+CjxnIHRyYW5zZm9ybT0idHJhbnNsYXRlKDE2NDksMzM5NSkiPjx1c2UgeGxpbms6aHJlZj0iI3ItMCIvPjwvZz4KPGcgdHJhbnNmb3JtPSJ0cmFuc2xhdGUoMTc0NiwzMzk1KSI+PHVzZSB4bGluazpocmVmPSIjcmVjdC0wIi8+PC9nPgo8ZyB0cmFuc2Zvcm09InRyYW5zbGF0ZSgxODQzLDMzOTUpIj48dXNlIHhsaW5rOmhyZWY9IiNyZWN0LTAiLz48L2c+CjxnIHRyYW5zZm9ybT0idHJhbnNsYXRlKDE5NDAsMzM5NSkiPjx1c2UgeGxpbms6aHJlZj0iI3JlY3QtMCIvPjwvZz4KPGcgdHJhbnNmb3JtPSJ0cmFuc2xhdGUoMjAzNywzMzk1KSI+PHVzZSB4bGluazpocmVmPSIjcmVjdC0wIi8+PC9nPgo8ZyB0cmFuc2Zvcm09InRyYW5zbGF0ZSgyNDI1LDMzOTUpIj48dXNlIHhsaW5rOmhyZWY9IiNlbXB0eS0wIi8+PC9nPgo8ZyB0cmFuc2Zvcm09InRyYW5zbGF0ZSgyNjE5LDMzOTUpIj48dXNlIHhsaW5rOmhyZWY9IiN0LTAiLz48L2c+CjxnIHRyYW5zZm9ybT0idHJhbnNsYXRlKDI3MTYsMzM5NSkiPjx1c2UgeGxpbms6aHJlZj0iI25fcmItMCIvPjwvZz4KPGcgdHJhbnNmb3JtPSJ0cmFuc2xhdGUoMjgxMywzMzk1KSI+PHVzZSB4bGluazpocmVmPSIjcmItMCIvPjwvZz4KPGcgdHJhbnNmb3JtPSJ0cmFuc2xhdGUoMjkxMCwzMzk1KSI+PHVzZSB4bGluazpocmVmPSIjbC0wIi8+PC9nPgo8ZyB0cmFuc2Zvcm09InRyYW5zbGF0ZSgzMzk1LDMzOTUpIj48dXNlIHhsaW5rOmhyZWY9IiNuX3JiLTAiLz48L2c+CjxnIHRyYW5zZm9ybT0idHJhbnNsYXRlKDM0OTIsMzM5NSkiPjx1c2UgeGxpbms6aHJlZj0iI2ItMCIvPjwvZz4KPGcgdHJhbnNmb3JtPSJ0cmFuc2xhdGUoMzg4MCwzMzk1KSI+PHVzZSB4bGluazpocmVmPSIjci0wIi8+PC9nPgo8ZyB0cmFuc2Zvcm09InRyYW5zbGF0ZSgzOTc3LDMzOTUpIj48dXNlIHhsaW5rOmhyZWY9IiNyZWN0LTAiLz48L2c+CjxnIHRyYW5zZm9ybT0idHJhbnNsYXRlKDQwNzQsMzM5NSkiPjx1c2UgeGxpbms6aHJlZj0iI2x0LTAiLz48L2c+CjxnIHRyYW5zZm9ybT0idHJhbnNsYXRlKDQyNjgsMzM5NSkiPjx1c2UgeGxpbms6aHJlZj0iI3QtMCIvPjwvZz4KPGcgdHJhbnNmb3JtPSJ0cmFuc2xhdGUoNDU1OSwzMzk1KSI+PHVzZSB4bGluazpocmVmPSIjcnQtMCIvPjwvZz4KPGcgdHJhbnNmb3JtPSJ0cmFuc2xhdGUoNDY1NiwzMzk1KSI+PHVzZSB4bGluazpocmVmPSIjcmVjdC0wIi8+PC9nPgo8ZyB0cmFuc2Zvcm09InRyYW5zbGF0ZSgwLDM0OTIpIj48dXNlIHhsaW5rOmhyZWY9IiNydC0wIi8+PC9nPgo8ZyB0cmFuc2Zvcm09InRyYW5zbGF0ZSg5NywzNDkyKSI+PHVzZSB4bGluazpocmVmPSIjbC0wIi8+PC9nPgo8ZyB0cmFuc2Zvcm09InRyYW5zbGF0ZSgyOTEsMzQ5MikiPjx1c2UgeGxpbms6aHJlZj0iI2ItMCIvPjwvZz4KPGcgdHJhbnNmb3JtPSJ0cmFuc2xhdGUoNDg1LDM0OTIpIj48dXNlIHhsaW5rOmhyZWY9IiNyLTAiLz48L2c+CjxnIHRyYW5zZm9ybT0idHJhbnNsYXRlKDU4MiwzNDkyKSI+PHVzZSB4bGluazpocmVmPSIjbC0wIi8+PC9nPgo8ZyB0cmFuc2Zvcm09InRyYW5zbGF0ZSg3NzYsMzQ5MikiPjx1c2UgeGxpbms6aHJlZj0iI3JiLTAiLz48L2c+CjxnIHRyYW5zZm9ybT0idHJhbnNsYXRlKDg3MywzNDkyKSI+PHVzZSB4bGluazpocmVmPSIjcmVjdC0wIi8+PC9nPgo8ZyB0cmFuc2Zvcm09InRyYW5zbGF0ZSgxMTY0LDM0OTIpIj48dXNlIHhsaW5rOmhyZWY9IiNydC0wIi8+PC9nPgo8ZyB0cmFuc2Zvcm09InRyYW5zbGF0ZSgxMjYxLDM0OTIpIj48dXNlIHhsaW5rOmhyZWY9IiNsYi0wIi8+PC9nPgo8ZyB0cmFuc2Zvcm09InRyYW5zbGF0ZSgxNDU1LDM0OTIpIj48dXNlIHhsaW5rOmhyZWY9IiNydC0wIi8+PC9nPgo8ZyB0cmFuc2Zvcm09InRyYW5zbGF0ZSgxNTUyLDM0OTIpIj48dXNlIHhsaW5rOmhyZWY9IiNsYi0wIi8+PC9nPgo8ZyB0cmFuc2Zvcm09InRyYW5zbGF0ZSgxODQzLDM0OTIpIj48dXNlIHhsaW5rOmhyZWY9IiNyZWN0LTAiLz48L2c+CjxnIHRyYW5zZm9ybT0idHJhbnNsYXRlKDIwMzcsMzQ5MikiPjx1c2UgeGxpbms6aHJlZj0iI3JlY3QtMCIvPjwvZz4KPGcgdHJhbnNmb3JtPSJ0cmFuc2xhdGUoMjMyOCwzNDkyKSI+PHVzZSB4bGluazpocmVmPSIjYi0wIi8+PC9nPgo8ZyB0cmFuc2Zvcm09InRyYW5zbGF0ZSgyNDI1LDM0OTIpIj48dXNlIHhsaW5rOmhyZWY9IiNuX3JiLTAiLz48L2c+CjxnIHRyYW5zZm9ybT0idHJhbnNsYXRlKDI1MjIsMzQ5MikiPjx1c2UgeGxpbms6aHJlZj0iI2ItMCIvPjwvZz4KPGcgdHJhbnNmb3JtPSJ0cmFuc2xhdGUoMjcxNiwzNDkyKSI+PHVzZSB4bGluazpocmVmPSIjci0wIi8+PC9nPgo8ZyB0cmFuc2Zvcm09InRyYW5zbGF0ZSgyODEzLDM0OTIpIj48dXNlIHhsaW5rOmhyZWY9IiNyZWN0LTAiLz48L2c+CjxnIHRyYW5zZm9ybT0idHJhbnNsYXRlKDMwMDcsMzQ5MikiPjx1c2UgeGxpbms6aHJlZj0iI3ItMCIvPjwvZz4KPGcgdHJhbnNmb3JtPSJ0cmFuc2xhdGUoMzEwNCwzNDkyKSI+PHVzZSB4bGluazpocmVmPSIjbC0wIi8+PC9nPgo8ZyB0cmFuc2Zvcm09InRyYW5zbGF0ZSgzMjk4LDM0OTIpIj48dXNlIHhsaW5rOmhyZWY9IiNyYi0wIi8+PC9nPgo8ZyB0cmFuc2Zvcm09InRyYW5zbGF0ZSgzMzk1LDM0OTIpIj48dXNlIHhsaW5rOmhyZWY9IiNyZWN0LTAiLz48L2c+CjxnIHRyYW5zZm9ybT0idHJhbnNsYXRlKDM0OTIsMzQ5MikiPjx1c2UgeGxpbms6aHJlZj0iI3JlY3QtMCIvPjwvZz4KPGcgdHJhbnNmb3JtPSJ0cmFuc2xhdGUoMzU4OSwzNDkyKSI+PHVzZSB4bGluazpocmVmPSIjcmVjdC0wIi8+PC9nPgo8ZyB0cmFuc2Zvcm09InRyYW5zbGF0ZSgzNjg2LDM0OTIpIj48dXNlIHhsaW5rOmhyZWY9IiNsLTAiLz48L2c+CjxnIHRyYW5zZm9ybT0idHJhbnNsYXRlKDQ2NTYsMzQ5MikiPjx1c2UgeGxpbms6aHJlZj0iI3JlY3QtMCIvPjwvZz4KPGcgdHJhbnNmb3JtPSJ0cmFuc2xhdGUoMjkxLDM1ODkpIj48dXNlIHhsaW5rOmhyZWY9IiN0LTAiLz48L2c+CjxnIHRyYW5zZm9ybT0idHJhbnNsYXRlKDc3NiwzNTg5KSI+PHVzZSB4bGluazpocmVmPSIjcnQtMCIvPjwvZz4KPGcgdHJhbnNmb3JtPSJ0cmFuc2xhdGUoODczLDM1ODkpIj48dXNlIHhsaW5rOmhyZWY9IiNsdC0wIi8+PC9nPgo8ZyB0cmFuc2Zvcm09InRyYW5zbGF0ZSgxMDY3LDM1ODkpIj48dXNlIHhsaW5rOmhyZWY9IiNiLTAiLz48L2c+CjxnIHRyYW5zZm9ybT0idHJhbnNsYXRlKDEyNjEsMzU4OSkiPjx1c2UgeGxpbms6aHJlZj0iI3J0LTAiLz48L2c+CjxnIHRyYW5zZm9ybT0idHJhbnNsYXRlKDEzNTgsMzU4OSkiPjx1c2UgeGxpbms6aHJlZj0iI2xiLTAiLz48L2c+CjxnIHRyYW5zZm9ybT0idHJhbnNsYXRlKDE1NTIsMzU4OSkiPjx1c2UgeGxpbms6aHJlZj0iI3JlY3QtMCIvPjwvZz4KPGcgdHJhbnNmb3JtPSJ0cmFuc2xhdGUoMTY0OSwzNTg5KSI+PHVzZSB4bGluazpocmVmPSIjcmVjdC0wIi8+PC9nPgo8ZyB0cmFuc2Zvcm09InRyYW5zbGF0ZSgxNzQ2LDM1ODkpIj48dXNlIHhsaW5rOmhyZWY9IiNyZWN0LTAiLz48L2c+CjxnIHRyYW5zZm9ybT0idHJhbnNsYXRlKDE4NDMsMzU4OSkiPjx1c2UgeGxpbms6aHJlZj0iI3JlY3QtMCIvPjwvZz4KPGcgdHJhbnNmb3JtPSJ0cmFuc2xhdGUoMTk0MCwzNTg5KSI+PHVzZSB4bGluazpocmVmPSIjbl9yYi0wIi8+PC9nPgo8ZyB0cmFuc2Zvcm09InRyYW5zbGF0ZSgyMDM3LDM1ODkpIj48dXNlIHhsaW5rOmhyZWY9IiNyZWN0LTAiLz48L2c+CjxnIHRyYW5zZm9ybT0idHJhbnNsYXRlKDIxMzQsMzU4OSkiPjx1c2UgeGxpbms6aHJlZj0iI2wtMCIvPjwvZz4KPGcgdHJhbnNmb3JtPSJ0cmFuc2xhdGUoMjMyOCwzNTg5KSI+PHVzZSB4bGluazpocmVmPSIjcnQtMCIvPjwvZz4KPGcgdHJhbnNmb3JtPSJ0cmFuc2xhdGUoMjQyNSwzNTg5KSI+PHVzZSB4bGluazpocmVmPSIjcmVjdC0wIi8+PC9nPgo8ZyB0cmFuc2Zvcm09InRyYW5zbGF0ZSgyNTIyLDM1ODkpIj48dXNlIHhsaW5rOmhyZWY9IiNyZWN0LTAiLz48L2c+CjxnIHRyYW5zZm9ybT0idHJhbnNsYXRlKDI2MTksMzU4OSkiPjx1c2UgeGxpbms6aHJlZj0iI2wtMCIvPjwvZz4KPGcgdHJhbnNmb3JtPSJ0cmFuc2xhdGUoMjgxMywzNTg5KSI+PHVzZSB4bGluazpocmVmPSIjcmVjdC0wIi8+PC9nPgo8ZyB0cmFuc2Zvcm09InRyYW5zbGF0ZSgzMjAxLDM1ODkpIj48dXNlIHhsaW5rOmhyZWY9IiNuX3JiLTAiLz48L2c+CjxnIHRyYW5zZm9ybT0idHJhbnNsYXRlKDMyOTgsMzU4OSkiPjx1c2UgeGxpbms6aHJlZj0iI3JlY3QtMCIvPjwvZz4KPGcgdHJhbnNmb3JtPSJ0cmFuc2xhdGUoMzU4OSwzNTg5KSI+PHVzZSB4bGluazpocmVmPSIjdC0wIi8+PC9nPgo8ZyB0cmFuc2Zvcm09InRyYW5zbGF0ZSg0MTcxLDM1ODkpIj48dXNlIHhsaW5rOmhyZWY9IiNlbXB0eS0wIi8+PC9nPgo8ZyB0cmFuc2Zvcm09InRyYW5zbGF0ZSg0MzY1LDM1ODkpIj48dXNlIHhsaW5rOmhyZWY9IiNyYi0wIi8+PC9nPgo8ZyB0cmFuc2Zvcm09InRyYW5zbGF0ZSg0NDYyLDM1ODkpIj48dXNlIHhsaW5rOmhyZWY9IiNyZWN0LTAiLz48L2c+CjxnIHRyYW5zZm9ybT0idHJhbnNsYXRlKDQ1NTksMzU4OSkiPjx1c2UgeGxpbms6aHJlZj0iI3JlY3QtMCIvPjwvZz4KPGcgdHJhbnNmb3JtPSJ0cmFuc2xhdGUoNDY1NiwzNTg5KSI+PHVzZSB4bGluazpocmVmPSIjcmVjdC0wIi8+PC9nPgo8ZyB0cmFuc2Zvcm09InRyYW5zbGF0ZSg5NywzNjg2KSI+PHVzZSB4bGluazpocmVmPSIjYi0wIi8+PC9nPgo8ZyB0cmFuc2Zvcm09InRyYW5zbGF0ZSg0ODUsMzY4NikiPjx1c2UgeGxpbms6aHJlZj0iI3ItMCIvPjwvZz4KPGcgdHJhbnNmb3JtPSJ0cmFuc2xhdGUoNTgyLDM2ODYpIj48dXNlIHhsaW5rOmhyZWY9IiNsLTAiLz48L2c+CjxnIHRyYW5zZm9ybT0idHJhbnNsYXRlKDEwNjcsMzY4NikiPjx1c2UgeGxpbms6aHJlZj0iI3J0LTAiLz48L2c+CjxnIHRyYW5zZm9ybT0idHJhbnNsYXRlKDExNjQsMzY4NikiPjx1c2UgeGxpbms6aHJlZj0iI2wtMCIvPjwvZz4KPGcgdHJhbnNmb3JtPSJ0cmFuc2xhdGUoMTM1OCwzNjg2KSI+PHVzZSB4bGluazpocmVmPSIjdC0wIi8+PC9nPgo8ZyB0cmFuc2Zvcm09InRyYW5zbGF0ZSgxNDU1LDM2ODYpIj48dXNlIHhsaW5rOmhyZWY9IiNuX3JiLTAiLz48L2c+CjxnIHRyYW5zZm9ybT0idHJhbnNsYXRlKDE1NTIsMzY4NikiPjx1c2UgeGxpbms6aHJlZj0iI3JlY3QtMCIvPjwvZz4KPGcgdHJhbnNmb3JtPSJ0cmFuc2xhdGUoMTY0OSwzNjg2KSI+PHVzZSB4bGluazpocmVmPSIjcmVjdC0wIi8+PC9nPgo8ZyB0cmFuc2Zvcm09InRyYW5zbGF0ZSgxNzQ2LDM2ODYpIj48dXNlIHhsaW5rOmhyZWY9IiNyZWN0LTAiLz48L2c+CjxnIHRyYW5zZm9ybT0idHJhbnNsYXRlKDE4NDMsMzY4NikiPjx1c2UgeGxpbms6aHJlZj0iI3JlY3QtMCIvPjwvZz4KPGcgdHJhbnNmb3JtPSJ0cmFuc2xhdGUoMTk0MCwzNjg2KSI+PHVzZSB4bGluazpocmVmPSIjcmVjdC0wIi8+PC9nPgo8ZyB0cmFuc2Zvcm09InRyYW5zbGF0ZSgyMDM3LDM2ODYpIj48dXNlIHhsaW5rOmhyZWY9IiNyZWN0LTAiLz48L2c+CjxnIHRyYW5zZm9ybT0idHJhbnNsYXRlKDIyMzEsMzY4NikiPjx1c2UgeGxpbms6aHJlZj0iI2VtcHR5LTAiLz48L2c+CjxnIHRyYW5zZm9ybT0idHJhbnNsYXRlKDI0MjUsMzY4NikiPjx1c2UgeGxpbms6aHJlZj0iI3QtMCIvPjwvZz4KPGcgdHJhbnNmb3JtPSJ0cmFuc2xhdGUoMjYxOSwzNjg2KSI+PHVzZSB4bGluazpocmVmPSIjbl9yYi0wIi8+PC9nPgo8ZyB0cmFuc2Zvcm09InRyYW5zbGF0ZSgyNzE2LDM2ODYpIj48dXNlIHhsaW5rOmhyZWY9IiNyYi0wIi8+PC9nPgo8ZyB0cmFuc2Zvcm09InRyYW5zbGF0ZSgyODEzLDM2ODYpIj48dXNlIHhsaW5rOmhyZWY9IiNyZWN0LTAiLz48L2c+CjxnIHRyYW5zZm9ybT0idHJhbnNsYXRlKDMxMDQsMzY4NikiPjx1c2UgeGxpbms6aHJlZj0iI3JiLTAiLz48L2c+CjxnIHRyYW5zZm9ybT0idHJhbnNsYXRlKDMyMDEsMzY4NikiPjx1c2UgeGxpbms6aHJlZj0iI3JlY3QtMCIvPjwvZz4KPGcgdHJhbnNmb3JtPSJ0cmFuc2xhdGUoMzI5OCwzNjg2KSI+PHVzZSB4bGluazpocmVmPSIjbHQtMCIvPjwvZz4KPGcgdHJhbnNmb3JtPSJ0cmFuc2xhdGUoMzY4NiwzNjg2KSI+PHVzZSB4bGluazpocmVmPSIjci0wIi8+PC9nPgo8ZyB0cmFuc2Zvcm09InRyYW5zbGF0ZSgzNzgzLDM2ODYpIj48dXNlIHhsaW5rOmhyZWY9IiNsLTAiLz48L2c+CjxnIHRyYW5zZm9ybT0idHJhbnNsYXRlKDM5NzcsMzY4NikiPjx1c2UgeGxpbms6aHJlZj0iI25fcmItMCIvPjwvZz4KPGcgdHJhbnNmb3JtPSJ0cmFuc2xhdGUoNDA3NCwzNjg2KSI+PHVzZSB4bGluazpocmVmPSIjYi0wIi8+PC9nPgo8ZyB0cmFuc2Zvcm09InRyYW5zbGF0ZSg0MjY4LDM2ODYpIj48dXNlIHhsaW5rOmhyZWY9IiNuX3JiLTAiLz48L2c+CjxnIHRyYW5zZm9ybT0idHJhbnNsYXRlKDQzNjUsMzY4NikiPjx1c2UgeGxpbms6aHJlZj0iI3JlY3QtMCIvPjwvZz4KPGcgdHJhbnNmb3JtPSJ0cmFuc2xhdGUoNDQ2MiwzNjg2KSI+PHVzZSB4bGluazpocmVmPSIjbHQtMCIvPjwvZz4KPGcgdHJhbnNmb3JtPSJ0cmFuc2xhdGUoNDY1NiwzNjg2KSI+PHVzZSB4bGluazpocmVmPSIjdC0wIi8+PC9nPgo8ZyB0cmFuc2Zvcm09InRyYW5zbGF0ZSgwLDM3ODMpIj48dXNlIHhsaW5rOmhyZWY9IiNuX3JiLTAiLz48L2c+CjxnIHRyYW5zZm9ybT0idHJhbnNsYXRlKDk3LDM3ODMpIj48dXNlIHhsaW5rOmhyZWY9IiNyZWN0LTAiLz48L2c+CjxnIHRyYW5zZm9ybT0idHJhbnNsYXRlKDE5NCwzNzgzKSI+PHVzZSB4bGluazpocmVmPSIjcmVjdC0wIi8+PC9nPgo8ZyB0cmFuc2Zvcm09InRyYW5zbGF0ZSgyOTEsMzc4MykiPjx1c2UgeGxpbms6aHJlZj0iI2wtMCIvPjwvZz4KPGcgdHJhbnNmb3JtPSJ0cmFuc2xhdGUoNjc5LDM3ODMpIj48dXNlIHhsaW5rOmhyZWY9IiNyLTAiLz48L2c+CjxnIHRyYW5zZm9ybT0idHJhbnNsYXRlKDc3NiwzNzgzKSI+PHVzZSB4bGluazpocmVmPSIjcmVjdC0wIi8+PC9nPgo8ZyB0cmFuc2Zvcm09InRyYW5zbGF0ZSg4NzMsMzc4MykiPjx1c2UgeGxpbms6aHJlZj0iI3JlY3QtMCIvPjwvZz4KPGcgdHJhbnNmb3JtPSJ0cmFuc2xhdGUoOTcwLDM3ODMpIj48dXNlIHhsaW5rOmhyZWY9IiNsLTAiLz48L2c+CjxnIHRyYW5zZm9ybT0idHJhbnNsYXRlKDEzNTgsMzc4MykiPjx1c2UgeGxpbms6aHJlZj0iI25fcmItMCIvPjwvZz4KPGcgdHJhbnNmb3JtPSJ0cmFuc2xhdGUoMTQ1NSwzNzgzKSI+PHVzZSB4bGluazpocmVmPSIjcmItMCIvPjwvZz4KPGcgdHJhbnNmb3JtPSJ0cmFuc2xhdGUoMTU1MiwzNzgzKSI+PHVzZSB4bGluazpocmVmPSIjcmVjdC0wIi8+PC9nPgo8ZyB0cmFuc2Zvcm09InRyYW5zbGF0ZSgyMDM3LDM3ODMpIj48dXNlIHhsaW5rOmhyZWY9IiNyZWN0LTAiLz48L2c+CjxnIHRyYW5zZm9ybT0idHJhbnNsYXRlKDI0MjUsMzc4MykiPjx1c2UgeGxpbms6aHJlZj0iI25fcmItMCIvPjwvZz4KPGcgdHJhbnNmb3JtPSJ0cmFuc2xhdGUoMjUyMiwzNzgzKSI+PHVzZSB4bGluazpocmVmPSIjcmItMCIvPjwvZz4KPGcgdHJhbnNmb3JtPSJ0cmFuc2xhdGUoMjYxOSwzNzgzKSI+PHVzZSB4bGluazpocmVmPSIjcmVjdC0wIi8+PC9nPgo8ZyB0cmFuc2Zvcm09InRyYW5zbGF0ZSgyNzE2LDM3ODMpIj48dXNlIHhsaW5rOmhyZWY9IiNyZWN0LTAiLz48L2c+CjxnIHRyYW5zZm9ybT0idHJhbnNsYXRlKDI4MTMsMzc4MykiPjx1c2UgeGxpbms6aHJlZj0iI2x0LTAiLz48L2c+CjxnIHRyYW5zZm9ybT0idHJhbnNsYXRlKDMxMDQsMzc4MykiPjx1c2UgeGxpbms6aHJlZj0iI3JlY3QtMCIvPjwvZz4KPGcgdHJhbnNmb3JtPSJ0cmFuc2xhdGUoMzIwMSwzNzgzKSI+PHVzZSB4bGluazpocmVmPSIjcmVjdC0wIi8+PC9nPgo8ZyB0cmFuc2Zvcm09InRyYW5zbGF0ZSgzMzk1LDM3ODMpIj48dXNlIHhsaW5rOmhyZWY9IiNyYi0wIi8+PC9nPgo8ZyB0cmFuc2Zvcm09InRyYW5zbGF0ZSgzNDkyLDM3ODMpIj48dXNlIHhsaW5rOmhyZWY9IiNyZWN0LTAiLz48L2c+CjxnIHRyYW5zZm9ybT0idHJhbnNsYXRlKDM1ODksMzc4MykiPjx1c2UgeGxpbms6aHJlZj0iI2wtMCIvPjwvZz4KPGcgdHJhbnNmb3JtPSJ0cmFuc2xhdGUoMzg4MCwzNzgzKSI+PHVzZSB4bGluazpocmVmPSIjbl9yYi0wIi8+PC9nPgo8ZyB0cmFuc2Zvcm09InRyYW5zbGF0ZSgzOTc3LDM3ODMpIj48dXNlIHhsaW5rOmhyZWY9IiNyYi0wIi8+PC9nPgo8ZyB0cmFuc2Zvcm09InRyYW5zbGF0ZSg0MDc0LDM3ODMpIj48dXNlIHhsaW5rOmhyZWY9IiNyZWN0LTAiLz48L2c+CjxnIHRyYW5zZm9ybT0idHJhbnNsYXRlKDQxNzEsMzc4MykiPjx1c2UgeGxpbms6aHJlZj0iI25fcmItMCIvPjwvZz4KPGcgdHJhbnNmb3JtPSJ0cmFuc2xhdGUoNDI2OCwzNzgzKSI+PHVzZSB4bGluazpocmVmPSIjcmItMCIvPjwvZz4KPGcgdHJhbnNmb3JtPSJ0cmFuc2xhdGUoNDM2NSwzNzgzKSI+PHVzZSB4bGluazpocmVmPSIjcmVjdC0wIi8+PC9nPgo8ZyB0cmFuc2Zvcm09InRyYW5zbGF0ZSgwLDM4ODApIj48dXNlIHhsaW5rOmhyZWY9IiNyLTAiLz48L2c+CjxnIHRyYW5zZm9ybT0idHJhbnNsYXRlKDk3LDM4ODApIj48dXNlIHhsaW5rOmhyZWY9IiNyZWN0LTAiLz48L2c+CjxnIHRyYW5zZm9ybT0idHJhbnNsYXRlKDE5NCwzODgwKSI+PHVzZSB4bGluazpocmVmPSIjbHQtMCIvPjwvZz4KPGcgdHJhbnNmb3JtPSJ0cmFuc2xhdGUoNTgyLDM4ODApIj48dXNlIHhsaW5rOmhyZWY9IiNlbXB0eS0wIi8+PC9nPgo8ZyB0cmFuc2Zvcm09InRyYW5zbGF0ZSg3NzYsMzg4MCkiPjx1c2UgeGxpbms6aHJlZj0iI3JlY3QtMCIvPjwvZz4KPGcgdHJhbnNmb3JtPSJ0cmFuc2xhdGUoODczLDM4ODApIj48dXNlIHhsaW5rOmhyZWY9IiNsdC0wIi8+PC9nPgo8ZyB0cmFuc2Zvcm09InRyYW5zbGF0ZSg5NzAsMzg4MCkiPjx1c2UgeGxpbms6aHJlZj0iI25fcmItMCIvPjwvZz4KPGcgdHJhbnNmb3JtPSJ0cmFuc2xhdGUoMTA2NywzODgwKSI+PHVzZSB4bGluazpocmVmPSIjcmItMCIvPjwvZz4KPGcgdHJhbnNmb3JtPSJ0cmFuc2xhdGUoMTE2NCwzODgwKSI+PHVzZSB4bGluazpocmVmPSIjbC0wIi8+PC9nPgo8ZyB0cmFuc2Zvcm09InRyYW5zbGF0ZSgxMzU4LDM4ODApIj48dXNlIHhsaW5rOmhyZWY9IiNyLTAiLz48L2c+CjxnIHRyYW5zZm9ybT0idHJhbnNsYXRlKDE0NTUsMzg4MCkiPjx1c2UgeGxpbms6aHJlZj0iI3JlY3QtMCIvPjwvZz4KPGcgdHJhbnNmb3JtPSJ0cmFuc2xhdGUoMTU1MiwzODgwKSI+PHVzZSB4bGluazpocmVmPSIjcmVjdC0wIi8+PC9nPgo8ZyB0cmFuc2Zvcm09InRyYW5zbGF0ZSgxNjQ5LDM4ODApIj48dXNlIHhsaW5rOmhyZWY9IiNyZWN0LTAiLz48L2c+CjxnIHRyYW5zZm9ybT0idHJhbnNsYXRlKDE3NDYsMzg4MCkiPjx1c2UgeGxpbms6aHJlZj0iI2xiLTAiLz48L2c+CjxnIHRyYW5zZm9ybT0idHJhbnNsYXRlKDE5NDAsMzg4MCkiPjx1c2UgeGxpbms6aHJlZj0iI3ItMCIvPjwvZz4KPGcgdHJhbnNmb3JtPSJ0cmFuc2xhdGUoMjAzNywzODgwKSI+PHVzZSB4bGluazpocmVmPSIjcmVjdC0wIi8+PC9nPgo8ZyB0cmFuc2Zvcm09InRyYW5zbGF0ZSgyMTM0LDM4ODApIj48dXNlIHhsaW5rOmhyZWY9IiNyZWN0LTAiLz48L2c+CjxnIHRyYW5zZm9ybT0idHJhbnNsYXRlKDIyMzEsMzg4MCkiPjx1c2UgeGxpbms6aHJlZj0iI3JlY3QtMCIvPjwvZz4KPGcgdHJhbnNmb3JtPSJ0cmFuc2xhdGUoMjMyOCwzODgwKSI+PHVzZSB4bGluazpocmVmPSIjcmVjdC0wIi8+PC9nPgo8ZyB0cmFuc2Zvcm09InRyYW5zbGF0ZSgyNDI1LDM4ODApIj48dXNlIHhsaW5rOmhyZWY9IiNyZWN0LTAiLz48L2c+CjxnIHRyYW5zZm9ybT0idHJhbnNsYXRlKDI1MjIsMzg4MCkiPjx1c2UgeGxpbms6aHJlZj0iI3JlY3QtMCIvPjwvZz4KPGcgdHJhbnNmb3JtPSJ0cmFuc2xhdGUoMjYxOSwzODgwKSI+PHVzZSB4bGluazpocmVmPSIjcmVjdC0wIi8+PC9nPgo8ZyB0cmFuc2Zvcm09InRyYW5zbGF0ZSgyNzE2LDM4ODApIj48dXNlIHhsaW5rOmhyZWY9IiNyZWN0LTAiLz48L2c+CjxnIHRyYW5zZm9ybT0idHJhbnNsYXRlKDMxMDQsMzg4MCkiPjx1c2UgeGxpbms6aHJlZj0iI3JlY3QtMCIvPjwvZz4KPGcgdHJhbnNmb3JtPSJ0cmFuc2xhdGUoMzIwMSwzODgwKSI+PHVzZSB4bGluazpocmVmPSIjcmVjdC0wIi8+PC9nPgo8ZyB0cmFuc2Zvcm09InRyYW5zbGF0ZSgzMzk1LDM4ODApIj48dXNlIHhsaW5rOmhyZWY9IiNyZWN0LTAiLz48L2c+CjxnIHRyYW5zZm9ybT0idHJhbnNsYXRlKDM0OTIsMzg4MCkiPjx1c2UgeGxpbms6aHJlZj0iI2x0LTAiLz48L2c+CjxnIHRyYW5zZm9ybT0idHJhbnNsYXRlKDM1ODksMzg4MCkiPjx1c2UgeGxpbms6aHJlZj0iI25fcmItMCIvPjwvZz4KPGcgdHJhbnNmb3JtPSJ0cmFuc2xhdGUoMzY4NiwzODgwKSI+PHVzZSB4bGluazpocmVmPSIjYi0wIi8+PC9nPgo8ZyB0cmFuc2Zvcm09InRyYW5zbGF0ZSgzODgwLDM4ODApIj48dXNlIHhsaW5rOmhyZWY9IiNyYi0wIi8+PC9nPgo8ZyB0cmFuc2Zvcm09InRyYW5zbGF0ZSgzOTc3LDM4ODApIj48dXNlIHhsaW5rOmhyZWY9IiNyZWN0LTAiLz48L2c+CjxnIHRyYW5zZm9ybT0idHJhbnNsYXRlKDQwNzQsMzg4MCkiPjx1c2UgeGxpbms6aHJlZj0iI3JlY3QtMCIvPjwvZz4KPGcgdHJhbnNmb3JtPSJ0cmFuc2xhdGUoNDE3MSwzODgwKSI+PHVzZSB4bGluazpocmVmPSIjcmVjdC0wIi8+PC9nPgo8ZyB0cmFuc2Zvcm09InRyYW5zbGF0ZSg0MjY4LDM4ODApIj48dXNlIHhsaW5rOmhyZWY9IiNyZWN0LTAiLz48L2c+CjxnIHRyYW5zZm9ybT0idHJhbnNsYXRlKDQzNjUsMzg4MCkiPjx1c2UgeGxpbms6aHJlZj0iI2x0LTAiLz48L2c+CjxnIHRyYW5zZm9ybT0idHJhbnNsYXRlKDQ1NTksMzg4MCkiPjx1c2UgeGxpbms6aHJlZj0iI2VtcHR5LTAiLz48L2c+CjxnIHRyYW5zZm9ybT0idHJhbnNsYXRlKDc3NiwzOTc3KSI+PHVzZSB4bGluazpocmVmPSIjdC0wIi8+PC9nPgo8ZyB0cmFuc2Zvcm09InRyYW5zbGF0ZSg5NzAsMzk3NykiPjx1c2UgeGxpbms6aHJlZj0iI3ItMCIvPjwvZz4KPGcgdHJhbnNmb3JtPSJ0cmFuc2xhdGUoMTA2NywzOTc3KSI+PHVzZSB4bGluazpocmVmPSIjcmVjdC0wIi8+PC9nPgo8ZyB0cmFuc2Zvcm09InRyYW5zbGF0ZSgxMjYxLDM5NzcpIj48dXNlIHhsaW5rOmhyZWY9IiNlbXB0eS0wIi8+PC9nPgo8ZyB0cmFuc2Zvcm09InRyYW5zbGF0ZSgxNTUyLDM5NzcpIj48dXNlIHhsaW5rOmhyZWY9IiNydC0wIi8+PC9nPgo8ZyB0cmFuc2Zvcm09InRyYW5zbGF0ZSgxNjQ5LDM5NzcpIj48dXNlIHhsaW5rOmhyZWY9IiNyZWN0LTAiLz48L2c+CjxnIHRyYW5zZm9ybT0idHJhbnNsYXRlKDE3NDYsMzk3NykiPjx1c2UgeGxpbms6aHJlZj0iI3JlY3QtMCIvPjwvZz4KPGcgdHJhbnNmb3JtPSJ0cmFuc2xhdGUoMTg0MywzOTc3KSI+PHVzZSB4bGluazpocmVmPSIjbGItMCIvPjwvZz4KPGcgdHJhbnNmb3JtPSJ0cmFuc2xhdGUoMjEzNCwzOTc3KSI+PHVzZSB4bGluazpocmVmPSIjcmVjdC0wIi8+PC9nPgo8ZyB0cmFuc2Zvcm09InRyYW5zbGF0ZSgyNTIyLDM5NzcpIj48dXNlIHhsaW5rOmhyZWY9IiNyZWN0LTAiLz48L2c+CjxnIHRyYW5zZm9ybT0idHJhbnNsYXRlKDI3MTYsMzk3NykiPjx1c2UgeGxpbms6aHJlZj0iI3JlY3QtMCIvPjwvZz4KPGcgdHJhbnNmb3JtPSJ0cmFuc2xhdGUoMjgxMywzOTc3KSI+PHVzZSB4bGluazpocmVmPSIjbGItMCIvPjwvZz4KPGcgdHJhbnNmb3JtPSJ0cmFuc2xhdGUoMzEwNCwzOTc3KSI+PHVzZSB4bGluazpocmVmPSIjcnQtMCIvPjwvZz4KPGcgdHJhbnNmb3JtPSJ0cmFuc2xhdGUoMzIwMSwzOTc3KSI+PHVzZSB4bGluazpocmVmPSIjcmVjdC0wIi8+PC9nPgo8ZyB0cmFuc2Zvcm09InRyYW5zbGF0ZSgzMzk1LDM5NzcpIj48dXNlIHhsaW5rOmhyZWY9IiN0LTAiLz48L2c+CjxnIHRyYW5zZm9ybT0idHJhbnNsYXRlKDM0OTIsMzk3NykiPjx1c2UgeGxpbms6aHJlZj0iI25fcmItMCIvPjwvZz4KPGcgdHJhbnNmb3JtPSJ0cmFuc2xhdGUoMzU4OSwzOTc3KSI+PHVzZSB4bGluazpocmVmPSIjcmItMCIvPjwvZz4KPGcgdHJhbnNmb3JtPSJ0cmFuc2xhdGUoMzY4NiwzOTc3KSI+PHVzZSB4bGluazpocmVmPSIjcmVjdC0wIi8+PC9nPgo8ZyB0cmFuc2Zvcm09InRyYW5zbGF0ZSgzNzgzLDM5NzcpIj48dXNlIHhsaW5rOmhyZWY9IiNuX3JiLTAiLz48L2c+CjxnIHRyYW5zZm9ybT0idHJhbnNsYXRlKDM4ODAsMzk3NykiPjx1c2UgeGxpbms6aHJlZj0iI3JlY3QtMCIvPjwvZz4KPGcgdHJhbnNmb3JtPSJ0cmFuc2xhdGUoNDI2OCwzOTc3KSI+PHVzZSB4bGluazpocmVmPSIjcmVjdC0wIi8+PC9nPgo8ZyB0cmFuc2Zvcm09InRyYW5zbGF0ZSg0NTU5LDM5NzcpIj48dXNlIHhsaW5rOmhyZWY9IiNuX3JiLTAiLz48L2c+CjxnIHRyYW5zZm9ybT0idHJhbnNsYXRlKDQ2NTYsMzk3NykiPjx1c2UgeGxpbms6aHJlZj0iI2ItMCIvPjwvZz4KPGcgdHJhbnNmb3JtPSJ0cmFuc2xhdGUoMTA2Nyw0MDc0KSI+PHVzZSB4bGluazpocmVmPSIjcmVjdC0wIi8+PC9nPgo8ZyB0cmFuc2Zvcm09InRyYW5zbGF0ZSgxMTY0LDQwNzQpIj48dXNlIHhsaW5rOmhyZWY9IiNsYi0wIi8+PC9nPgo8ZyB0cmFuc2Zvcm09InRyYW5zbGF0ZSgxMzU4LDQwNzQpIj48dXNlIHhsaW5rOmhyZWY9IiNyLTAiLz48L2c+CjxnIHRyYW5zZm9ybT0idHJhbnNsYXRlKDE0NTUsNDA3NCkiPjx1c2UgeGxpbms6aHJlZj0iI2wtMCIvPjwvZz4KPGcgdHJhbnNmb3JtPSJ0cmFuc2xhdGUoMTg0Myw0MDc0KSI+PHVzZSB4bGluazpocmVmPSIjcmVjdC0wIi8+PC9nPgo8ZyB0cmFuc2Zvcm09InRyYW5zbGF0ZSgxOTQwLDQwNzQpIj48dXNlIHhsaW5rOmhyZWY9IiNsYi0wIi8+PC9nPgo8ZyB0cmFuc2Zvcm09InRyYW5zbGF0ZSgyMDM3LDQwNzQpIj48dXNlIHhsaW5rOmhyZWY9IiNuX3JiLTAiLz48L2c+CjxnIHRyYW5zZm9ybT0idHJhbnNsYXRlKDIxMzQsNDA3NCkiPjx1c2UgeGxpbms6aHJlZj0iI3JlY3QtMCIvPjwvZz4KPGcgdHJhbnNmb3JtPSJ0cmFuc2xhdGUoMjMyOCw0MDc0KSI+PHVzZSB4bGluazpocmVmPSIjZW1wdHktMCIvPjwvZz4KPGcgdHJhbnNmb3JtPSJ0cmFuc2xhdGUoMjUyMiw0MDc0KSI+PHVzZSB4bGluazpocmVmPSIjcmVjdC0wIi8+PC9nPgo8ZyB0cmFuc2Zvcm09InRyYW5zbGF0ZSgyNjE5LDQwNzQpIj48dXNlIHhsaW5rOmhyZWY9IiNyZWN0LTAiLz48L2c+CjxnIHRyYW5zZm9ybT0idHJhbnNsYXRlKDI3MTYsNDA3NCkiPjx1c2UgeGxpbms6aHJlZj0iI3JlY3QtMCIvPjwvZz4KPGcgdHJhbnNmb3JtPSJ0cmFuc2xhdGUoMjgxMyw0MDc0KSI+PHVzZSB4bGluazpocmVmPSIjbHQtMCIvPjwvZz4KPGcgdHJhbnNmb3JtPSJ0cmFuc2xhdGUoMzIwMSw0MDc0KSI+PHVzZSB4bGluazpocmVmPSIjcnQtMCIvPjwvZz4KPGcgdHJhbnNmb3JtPSJ0cmFuc2xhdGUoMzI5OCw0MDc0KSI+PHVzZSB4bGluazpocmVmPSIjbC0wIi8+PC9nPgo8ZyB0cmFuc2Zvcm09InRyYW5zbGF0ZSgzMzk1LDQwNzQpIj48dXNlIHhsaW5rOmhyZWY9IiNuX3JiLTAiLz48L2c+CjxnIHRyYW5zZm9ybT0idHJhbnNsYXRlKDM0OTIsNDA3NCkiPjx1c2UgeGxpbms6aHJlZj0iI3JiLTAiLz48L2c+CjxnIHRyYW5zZm9ybT0idHJhbnNsYXRlKDM1ODksNDA3NCkiPjx1c2UgeGxpbms6aHJlZj0iI3JlY3QtMCIvPjwvZz4KPGcgdHJhbnNmb3JtPSJ0cmFuc2xhdGUoMzY4Niw0MDc0KSI+PHVzZSB4bGluazpocmVmPSIjcmVjdC0wIi8+PC9nPgo8ZyB0cmFuc2Zvcm09InRyYW5zbGF0ZSgzNzgzLDQwNzQpIj48dXNlIHhsaW5rOmhyZWY9IiNyZWN0LTAiLz48L2c+CjxnIHRyYW5zZm9ybT0idHJhbnNsYXRlKDM4ODAsNDA3NCkiPjx1c2UgeGxpbms6aHJlZj0iI3JlY3QtMCIvPjwvZz4KPGcgdHJhbnNmb3JtPSJ0cmFuc2xhdGUoNDA3NCw0MDc0KSI+PHVzZSB4bGluazpocmVmPSIjZW1wdHktMCIvPjwvZz4KPGcgdHJhbnNmb3JtPSJ0cmFuc2xhdGUoNDI2OCw0MDc0KSI+PHVzZSB4bGluazpocmVmPSIjcmVjdC0wIi8+PC9nPgo8ZyB0cmFuc2Zvcm09InRyYW5zbGF0ZSg0NDYyLDQwNzQpIj48dXNlIHhsaW5rOmhyZWY9IiNyYi0wIi8+PC9nPgo8ZyB0cmFuc2Zvcm09InRyYW5zbGF0ZSg0NTU5LDQwNzQpIj48dXNlIHhsaW5rOmhyZWY9IiNyZWN0LTAiLz48L2c+CjxnIHRyYW5zZm9ybT0idHJhbnNsYXRlKDQ2NTYsNDA3NCkiPjx1c2UgeGxpbms6aHJlZj0iI2x0LTAiLz48L2c+CjxnIHRyYW5zZm9ybT0idHJhbnNsYXRlKDg3Myw0MTcxKSI+PHVzZSB4bGluazpocmVmPSIjci0wIi8+PC9nPgo8ZyB0cmFuc2Zvcm09InRyYW5zbGF0ZSg5NzAsNDE3MSkiPjx1c2UgeGxpbms6aHJlZj0iI3JlY3QtMCIvPjwvZz4KPGcgdHJhbnNmb3JtPSJ0cmFuc2xhdGUoMTA2Nyw0MTcxKSI+PHVzZSB4bGluazpocmVmPSIjcmVjdC0wIi8+PC9nPgo8ZyB0cmFuc2Zvcm09InRyYW5zbGF0ZSgxMTY0LDQxNzEpIj48dXNlIHhsaW5rOmhyZWY9IiNyZWN0LTAiLz48L2c+CjxnIHRyYW5zZm9ybT0idHJhbnNsYXRlKDEyNjEsNDE3MSkiPjx1c2UgeGxpbms6aHJlZj0iI2wtMCIvPjwvZz4KPGcgdHJhbnNmb3JtPSJ0cmFuc2xhdGUoMTY0OSw0MTcxKSI+PHVzZSB4bGluazpocmVmPSIjZW1wdHktMCIvPjwvZz4KPGcgdHJhbnNmb3JtPSJ0cmFuc2xhdGUoMTc0Niw0MTcxKSI+PHVzZSB4bGluazpocmVmPSIjbl9yYi0wIi8+PC9nPgo8ZyB0cmFuc2Zvcm09InRyYW5zbGF0ZSgxODQzLDQxNzEpIj48dXNlIHhsaW5rOmhyZWY9IiNyZWN0LTAiLz48L2c+CjxnIHRyYW5zZm9ybT0idHJhbnNsYXRlKDE5NDAsNDE3MSkiPjx1c2UgeGxpbms6aHJlZj0iI3JlY3QtMCIvPjwvZz4KPGcgdHJhbnNmb3JtPSJ0cmFuc2xhdGUoMjAzNyw0MTcxKSI+PHVzZSB4bGluazpocmVmPSIjcmVjdC0wIi8+PC9nPgo8ZyB0cmFuc2Zvcm09InRyYW5zbGF0ZSgyMTM0LDQxNzEpIj48dXNlIHhsaW5rOmhyZWY9IiNyZWN0LTAiLz48L2c+CjxnIHRyYW5zZm9ybT0idHJhbnNsYXRlKDI0MjUsNDE3MSkiPjx1c2UgeGxpbms6aHJlZj0iI25fcmItMCIvPjwvZz4KPGcgdHJhbnNmb3JtPSJ0cmFuc2xhdGUoMjUyMiw0MTcxKSI+PHVzZSB4bGluazpocmVmPSIjcmVjdC0wIi8+PC9nPgo8ZyB0cmFuc2Zvcm09InRyYW5zbGF0ZSgyNjE5LDQxNzEpIj48dXNlIHhsaW5rOmhyZWY9IiNyZWN0LTAiLz48L2c+CjxnIHRyYW5zZm9ybT0idHJhbnNsYXRlKDI5MTAsNDE3MSkiPjx1c2UgeGxpbms6aHJlZj0iI25fcmItMCIvPjwvZz4KPGcgdHJhbnNmb3JtPSJ0cmFuc2xhdGUoMzAwNyw0MTcxKSI+PHVzZSB4bGluazpocmVmPSIjcmItMCIvPjwvZz4KPGcgdHJhbnNmb3JtPSJ0cmFuc2xhdGUoMzEwNCw0MTcxKSI+PHVzZSB4bGluazpocmVmPSIjbC0wIi8+PC9nPgo8ZyB0cmFuc2Zvcm09InRyYW5zbGF0ZSgzMzk1LDQxNzEpIj48dXNlIHhsaW5rOmhyZWY9IiNyLTAiLz48L2c+CjxnIHRyYW5zZm9ybT0idHJhbnNsYXRlKDM0OTIsNDE3MSkiPjx1c2UgeGxpbms6aHJlZj0iI3JlY3QtMCIvPjwvZz4KPGcgdHJhbnNmb3JtPSJ0cmFuc2xhdGUoMzU4OSw0MTcxKSI+PHVzZSB4bGluazpocmVmPSIjcmVjdC0wIi8+PC9nPgo8ZyB0cmFuc2Zvcm09InRyYW5zbGF0ZSgzNjg2LDQxNzEpIj48dXNlIHhsaW5rOmhyZWY9IiNyZWN0LTAiLz48L2c+CjxnIHRyYW5zZm9ybT0idHJhbnNsYXRlKDM3ODMsNDE3MSkiPjx1c2UgeGxpbms6aHJlZj0iI3JlY3QtMCIvPjwvZz4KPGcgdHJhbnNmb3JtPSJ0cmFuc2xhdGUoMzg4MCw0MTcxKSI+PHVzZSB4bGluazpocmVmPSIjcmVjdC0wIi8+PC9nPgo8ZyB0cmFuc2Zvcm09InRyYW5zbGF0ZSg0MTcxLDQxNzEpIj48dXNlIHhsaW5rOmhyZWY9IiNuX3JiLTAiLz48L2c+CjxnIHRyYW5zZm9ybT0idHJhbnNsYXRlKDQyNjgsNDE3MSkiPjx1c2UgeGxpbms6aHJlZj0iI3JlY3QtMCIvPjwvZz4KPGcgdHJhbnNmb3JtPSJ0cmFuc2xhdGUoNDQ2Miw0MTcxKSI+PHVzZSB4bGluazpocmVmPSIjdC0wIi8+PC9nPgo8ZyB0cmFuc2Zvcm09InRyYW5zbGF0ZSg5NzAsNDI2OCkiPjx1c2UgeGxpbms6aHJlZj0iI3JlY3QtMCIvPjwvZz4KPGcgdHJhbnNmb3JtPSJ0cmFuc2xhdGUoMTE2NCw0MjY4KSI+PHVzZSB4bGluazpocmVmPSIjcmVjdC0wIi8+PC9nPgo8ZyB0cmFuc2Zvcm09InRyYW5zbGF0ZSgxMzU4LDQyNjgpIj48dXNlIHhsaW5rOmhyZWY9IiNuX3JiLTAiLz48L2c+CjxnIHRyYW5zZm9ybT0idHJhbnNsYXRlKDE0NTUsNDI2OCkiPjx1c2UgeGxpbms6aHJlZj0iI3JiLTAiLz48L2c+CjxnIHRyYW5zZm9ybT0idHJhbnNsYXRlKDE1NTIsNDI2OCkiPjx1c2UgeGxpbms6aHJlZj0iI2xiLTAiLz48L2c+CjxnIHRyYW5zZm9ybT0idHJhbnNsYXRlKDE3NDYsNDI2OCkiPjx1c2UgeGxpbms6aHJlZj0iI3ItMCIvPjwvZz4KPGcgdHJhbnNmb3JtPSJ0cmFuc2xhdGUoMTg0Myw0MjY4KSI+PHVzZSB4bGluazpocmVmPSIjbHQtMCIvPjwvZz4KPGcgdHJhbnNmb3JtPSJ0cmFuc2xhdGUoMjEzNCw0MjY4KSI+PHVzZSB4bGluazpocmVmPSIjcmVjdC0wIi8+PC9nPgo8ZyB0cmFuc2Zvcm09InRyYW5zbGF0ZSgyMjMxLDQyNjgpIj48dXNlIHhsaW5rOmhyZWY9IiNyZWN0LTAiLz48L2c+CjxnIHRyYW5zZm9ybT0idHJhbnNsYXRlKDIzMjgsNDI2OCkiPjx1c2UgeGxpbms6aHJlZj0iI3JlY3QtMCIvPjwvZz4KPGcgdHJhbnNmb3JtPSJ0cmFuc2xhdGUoMjQyNSw0MjY4KSI+PHVzZSB4bGluazpocmVmPSIjcmVjdC0wIi8+PC9nPgo8ZyB0cmFuc2Zvcm09InRyYW5zbGF0ZSgyNTIyLDQyNjgpIj48dXNlIHhsaW5rOmhyZWY9IiNyZWN0LTAiLz48L2c+CjxnIHRyYW5zZm9ybT0idHJhbnNsYXRlKDI2MTksNDI2OCkiPjx1c2UgeGxpbms6aHJlZj0iI3JlY3QtMCIvPjwvZz4KPGcgdHJhbnNmb3JtPSJ0cmFuc2xhdGUoMjcxNiw0MjY4KSI+PHVzZSB4bGluazpocmVmPSIjbC0wIi8+PC9nPgo8ZyB0cmFuc2Zvcm09InRyYW5zbGF0ZSgyOTEwLDQyNjgpIj48dXNlIHhsaW5rOmhyZWY9IiNyLTAiLz48L2c+CjxnIHRyYW5zZm9ybT0idHJhbnNsYXRlKDMwMDcsNDI2OCkiPjx1c2UgeGxpbms6aHJlZj0iI3JlY3QtMCIvPjwvZz4KPGcgdHJhbnNmb3JtPSJ0cmFuc2xhdGUoMzIwMSw0MjY4KSI+PHVzZSB4bGluazpocmVmPSIjci0wIi8+PC9nPgo8ZyB0cmFuc2Zvcm09InRyYW5zbGF0ZSgzMjk4LDQyNjgpIj48dXNlIHhsaW5rOmhyZWY9IiNsLTAiLz48L2c+CjxnIHRyYW5zZm9ybT0idHJhbnNsYXRlKDM0OTIsNDI2OCkiPjx1c2UgeGxpbms6aHJlZj0iI3J0LTAiLz48L2c+CjxnIHRyYW5zZm9ybT0idHJhbnNsYXRlKDM1ODksNDI2OCkiPjx1c2UgeGxpbms6aHJlZj0iI3JlY3QtMCIvPjwvZz4KPGcgdHJhbnNmb3JtPSJ0cmFuc2xhdGUoMzY4Niw0MjY4KSI+PHVzZSB4bGluazpocmVmPSIjbHQtMCIvPjwvZz4KPGcgdHJhbnNmb3JtPSJ0cmFuc2xhdGUoMzg4MCw0MjY4KSI+PHVzZSB4bGluazpocmVmPSIjcnQtMCIvPjwvZz4KPGcgdHJhbnNmb3JtPSJ0cmFuc2xhdGUoMzk3Nyw0MjY4KSI+PHVzZSB4bGluazpocmVmPSIjcmVjdC0wIi8+PC9nPgo8ZyB0cmFuc2Zvcm09InRyYW5zbGF0ZSg0MDc0LDQyNjgpIj48dXNlIHhsaW5rOmhyZWY9IiNyZWN0LTAiLz48L2c+CjxnIHRyYW5zZm9ybT0idHJhbnNsYXRlKDQxNzEsNDI2OCkiPjx1c2UgeGxpbms6aHJlZj0iI3JlY3QtMCIvPjwvZz4KPGcgdHJhbnNmb3JtPSJ0cmFuc2xhdGUoNDI2OCw0MjY4KSI+PHVzZSB4bGluazpocmVmPSIjcmVjdC0wIi8+PC9nPgo8ZyB0cmFuc2Zvcm09InRyYW5zbGF0ZSg0MzY1LDQyNjgpIj48dXNlIHhsaW5rOmhyZWY9IiNsLTAiLz48L2c+CjxnIHRyYW5zZm9ybT0idHJhbnNsYXRlKDQ2NTYsNDI2OCkiPjx1c2UgeGxpbms6aHJlZj0iI2VtcHR5LTAiLz48L2c+CjxnIHRyYW5zZm9ybT0idHJhbnNsYXRlKDc3Niw0MzY1KSI+PHVzZSB4bGluazpocmVmPSIjZW1wdHktMCIvPjwvZz4KPGcgdHJhbnNmb3JtPSJ0cmFuc2xhdGUoOTcwLDQzNjUpIj48dXNlIHhsaW5rOmhyZWY9IiN0LTAiLz48L2c+CjxnIHRyYW5zZm9ybT0idHJhbnNsYXRlKDExNjQsNDM2NSkiPjx1c2UgeGxpbms6aHJlZj0iI3J0LTAiLz48L2c+CjxnIHRyYW5zZm9ybT0idHJhbnNsYXRlKDEyNjEsNDM2NSkiPjx1c2UgeGxpbms6aHJlZj0iI3JlY3QtMCIvPjwvZz4KPGcgdHJhbnNmb3JtPSJ0cmFuc2xhdGUoMTM1OCw0MzY1KSI+PHVzZSB4bGluazpocmVmPSIjcmVjdC0wIi8+PC9nPgo8ZyB0cmFuc2Zvcm09InRyYW5zbGF0ZSgxNDU1LDQzNjUpIj48dXNlIHhsaW5rOmhyZWY9IiNyZWN0LTAiLz48L2c+CjxnIHRyYW5zZm9ybT0idHJhbnNsYXRlKDE1NTIsNDM2NSkiPjx1c2UgeGxpbms6aHJlZj0iI3JlY3QtMCIvPjwvZz4KPGcgdHJhbnNmb3JtPSJ0cmFuc2xhdGUoMTY0OSw0MzY1KSI+PHVzZSB4bGluazpocmVmPSIjbC0wIi8+PC9nPgo8ZyB0cmFuc2Zvcm09InRyYW5zbGF0ZSgyMDM3LDQzNjUpIj48dXNlIHhsaW5rOmhyZWY9IiNyYi0wIi8+PC9nPgo8ZyB0cmFuc2Zvcm09InRyYW5zbGF0ZSgyMTM0LDQzNjUpIj48dXNlIHhsaW5rOmhyZWY9IiNyZWN0LTAiLz48L2c+CjxnIHRyYW5zZm9ybT0idHJhbnNsYXRlKDI1MjIsNDM2NSkiPjx1c2UgeGxpbms6aHJlZj0iI3QtMCIvPjwvZz4KPGcgdHJhbnNmb3JtPSJ0cmFuc2xhdGUoMjgxMyw0MzY1KSI+PHVzZSB4bGluazpocmVmPSIjYi0wIi8+PC9nPgo8ZyB0cmFuc2Zvcm09InRyYW5zbGF0ZSgzMDA3LDQzNjUpIj48dXNlIHhsaW5rOmhyZWY9IiN0LTAiLz48L2c+CjxnIHRyYW5zZm9ybT0idHJhbnNsYXRlKDM3ODMsNDM2NSkiPjx1c2UgeGxpbms6aHJlZj0iI2ItMCIvPjwvZz4KPGcgdHJhbnNmb3JtPSJ0cmFuc2xhdGUoMzg4MCw0MzY1KSI+PHVzZSB4bGluazpocmVmPSIjbl9yYi0wIi8+PC9nPgo8ZyB0cmFuc2Zvcm09InRyYW5zbGF0ZSgzOTc3LDQzNjUpIj48dXNlIHhsaW5rOmhyZWY9IiNyZWN0LTAiLz48L2c+CjxnIHRyYW5zZm9ybT0idHJhbnNsYXRlKDQxNzEsNDM2NSkiPjx1c2UgeGxpbms6aHJlZj0iI3JlY3QtMCIvPjwvZz4KPGcgdHJhbnNmb3JtPSJ0cmFuc2xhdGUoNDI2OCw0MzY1KSI+PHVzZSB4bGluazpocmVmPSIjcmVjdC0wIi8+PC9nPgo8ZyB0cmFuc2Zvcm09InRyYW5zbGF0ZSg0NDYyLDQzNjUpIj48dXNlIHhsaW5rOmhyZWY9IiNyYi0wIi8+PC9nPgo8ZyB0cmFuc2Zvcm09InRyYW5zbGF0ZSg0NTU5LDQzNjUpIj48dXNlIHhsaW5rOmhyZWY9IiNsYi0wIi8+PC9nPgo8ZyB0cmFuc2Zvcm09InRyYW5zbGF0ZSg4NzMsNDQ2MikiPjx1c2UgeGxpbms6aHJlZj0iI2VtcHR5LTAiLz48L2c+CjxnIHRyYW5zZm9ybT0idHJhbnNsYXRlKDEyNjEsNDQ2MikiPjx1c2UgeGxpbms6aHJlZj0iI3J0LTAiLz48L2c+CjxnIHRyYW5zZm9ybT0idHJhbnNsYXRlKDEzNTgsNDQ2MikiPjx1c2UgeGxpbms6aHJlZj0iI3JlY3QtMCIvPjwvZz4KPGcgdHJhbnNmb3JtPSJ0cmFuc2xhdGUoMTQ1NSw0NDYyKSI+PHVzZSB4bGluazpocmVmPSIjcmVjdC0wIi8+PC9nPgo8ZyB0cmFuc2Zvcm09InRyYW5zbGF0ZSgyMDM3LDQ0NjIpIj48dXNlIHhsaW5rOmhyZWY9IiNyZWN0LTAiLz48L2c+CjxnIHRyYW5zZm9ybT0idHJhbnNsYXRlKDIxMzQsNDQ2MikiPjx1c2UgeGxpbms6aHJlZj0iI2x0LTAiLz48L2c+CjxnIHRyYW5zZm9ybT0idHJhbnNsYXRlKDIyMzEsNDQ2MikiPjx1c2UgeGxpbms6aHJlZj0iI25fcmItMCIvPjwvZz4KPGcgdHJhbnNmb3JtPSJ0cmFuc2xhdGUoMjMyOCw0NDYyKSI+PHVzZSB4bGluazpocmVmPSIjYi0wIi8+PC9nPgo8ZyB0cmFuc2Zvcm09InRyYW5zbGF0ZSgyNjE5LDQ0NjIpIj48dXNlIHhsaW5rOmhyZWY9IiNlbXB0eS0wIi8+PC9nPgo8ZyB0cmFuc2Zvcm09InRyYW5zbGF0ZSgyODEzLDQ0NjIpIj48dXNlIHhsaW5rOmhyZWY9IiN0LTAiLz48L2c+CjxnIHRyYW5zZm9ybT0idHJhbnNsYXRlKDMxMDQsNDQ2MikiPjx1c2UgeGxpbms6aHJlZj0iI2VtcHR5LTAiLz48L2c+CjxnIHRyYW5zZm9ybT0idHJhbnNsYXRlKDMyOTgsNDQ2MikiPjx1c2UgeGxpbms6aHJlZj0iI3ItMCIvPjwvZz4KPGcgdHJhbnNmb3JtPSJ0cmFuc2xhdGUoMzM5NSw0NDYyKSI+PHVzZSB4bGluazpocmVmPSIjbC0wIi8+PC9nPgo8ZyB0cmFuc2Zvcm09InRyYW5zbGF0ZSgzNjg2LDQ0NjIpIj48dXNlIHhsaW5rOmhyZWY9IiNuX3JiLTAiLz48L2c+CjxnIHRyYW5zZm9ybT0idHJhbnNsYXRlKDM3ODMsNDQ2MikiPjx1c2UgeGxpbms6aHJlZj0iI3JlY3QtMCIvPjwvZz4KPGcgdHJhbnNmb3JtPSJ0cmFuc2xhdGUoMzg4MCw0NDYyKSI+PHVzZSB4bGluazpocmVmPSIjcmVjdC0wIi8+PC9nPgo8ZyB0cmFuc2Zvcm09InRyYW5zbGF0ZSgzOTc3LDQ0NjIpIj48dXNlIHhsaW5rOmhyZWY9IiNyZWN0LTAiLz48L2c+CjxnIHRyYW5zZm9ybT0idHJhbnNsYXRlKDQxNzEsNDQ2MikiPjx1c2UgeGxpbms6aHJlZj0iI3J0LTAiLz48L2c+CjxnIHRyYW5zZm9ybT0idHJhbnNsYXRlKDQyNjgsNDQ2MikiPjx1c2UgeGxpbms6aHJlZj0iI3JlY3QtMCIvPjwvZz4KPGcgdHJhbnNmb3JtPSJ0cmFuc2xhdGUoNDQ2Miw0NDYyKSI+PHVzZSB4bGluazpocmVmPSIjcnQtMCIvPjwvZz4KPGcgdHJhbnNmb3JtPSJ0cmFuc2xhdGUoNDU1OSw0NDYyKSI+PHVzZSB4bGluazpocmVmPSIjcmVjdC0wIi8+PC9nPgo8ZyB0cmFuc2Zvcm09InRyYW5zbGF0ZSg0NjU2LDQ0NjIpIj48dXNlIHhsaW5rOmhyZWY9IiNsLTAiLz48L2c+CjxnIHRyYW5zZm9ybT0idHJhbnNsYXRlKDk3MCw0NTU5KSI+PHVzZSB4bGluazpocmVmPSIjcmItMCIvPjwvZz4KPGcgdHJhbnNmb3JtPSJ0cmFuc2xhdGUoMTA2Nyw0NTU5KSI+PHVzZSB4bGluazpocmVmPSIjbGItMCIvPjwvZz4KPGcgdHJhbnNmb3JtPSJ0cmFuc2xhdGUoMTQ1NSw0NTU5KSI+PHVzZSB4bGluazpocmVmPSIjdC0wIi8+PC9nPgo8ZyB0cmFuc2Zvcm09InRyYW5zbGF0ZSgxNzQ2LDQ1NTkpIj48dXNlIHhsaW5rOmhyZWY9IiNiLTAiLz48L2c+CjxnIHRyYW5zZm9ybT0idHJhbnNsYXRlKDIwMzcsNDU1OSkiPjx1c2UgeGxpbms6aHJlZj0iI3QtMCIvPjwvZz4KPGcgdHJhbnNmb3JtPSJ0cmFuc2xhdGUoMjIzMSw0NTU5KSI+PHVzZSB4bGluazpocmVmPSIjci0wIi8+PC9nPgo8ZyB0cmFuc2Zvcm09InRyYW5zbGF0ZSgyMzI4LDQ1NTkpIj48dXNlIHhsaW5rOmhyZWY9IiNyZWN0LTAiLz48L2c+CjxnIHRyYW5zZm9ybT0idHJhbnNsYXRlKDI1MjIsNDU1OSkiPjx1c2UgeGxpbms6aHJlZj0iI2ItMCIvPjwvZz4KPGcgdHJhbnNmb3JtPSJ0cmFuc2xhdGUoMjYxOSw0NTU5KSI+PHVzZSB4bGluazpocmVmPSIjbl9yYi0wIi8+PC9nPgo8ZyB0cmFuc2Zvcm09InRyYW5zbGF0ZSgyNzE2LDQ1NTkpIj48dXNlIHhsaW5rOmhyZWY9IiNiLTAiLz48L2c+CjxnIHRyYW5zZm9ybT0idHJhbnNsYXRlKDI5MTAsNDU1OSkiPjx1c2UgeGxpbms6aHJlZj0iI3ItMCIvPjwvZz4KPGcgdHJhbnNmb3JtPSJ0cmFuc2xhdGUoMzAwNyw0NTU5KSI+PHVzZSB4bGluazpocmVmPSIjbC0wIi8+PC9nPgo8ZyB0cmFuc2Zvcm09InRyYW5zbGF0ZSgzMjAxLDQ1NTkpIj48dXNlIHhsaW5rOmhyZWY9IiNlbXB0eS0wIi8+PC9nPgo8ZyB0cmFuc2Zvcm09InRyYW5zbGF0ZSgzNDkyLDQ1NTkpIj48dXNlIHhsaW5rOmhyZWY9IiNiLTAiLz48L2c+CjxnIHRyYW5zZm9ybT0idHJhbnNsYXRlKDM1ODksNDU1OSkiPjx1c2UgeGxpbms6aHJlZj0iI25fcmItMCIvPjwvZz4KPGcgdHJhbnNmb3JtPSJ0cmFuc2xhdGUoMzY4Niw0NTU5KSI+PHVzZSB4bGluazpocmVmPSIjcmItMCIvPjwvZz4KPGcgdHJhbnNmb3JtPSJ0cmFuc2xhdGUoMzc4Myw0NTU5KSI+PHVzZSB4bGluazpocmVmPSIjcmVjdC0wIi8+PC9nPgo8ZyB0cmFuc2Zvcm09InRyYW5zbGF0ZSgzODgwLDQ1NTkpIj48dXNlIHhsaW5rOmhyZWY9IiNyZWN0LTAiLz48L2c+CjxnIHRyYW5zZm9ybT0idHJhbnNsYXRlKDM5NzcsNDU1OSkiPjx1c2UgeGxpbms6aHJlZj0iI3JlY3QtMCIvPjwvZz4KPGcgdHJhbnNmb3JtPSJ0cmFuc2xhdGUoNDI2OCw0NTU5KSI+PHVzZSB4bGluazpocmVmPSIjcmVjdC0wIi8+PC9nPgo8ZyB0cmFuc2Zvcm09InRyYW5zbGF0ZSg5NzAsNDY1NikiPjx1c2UgeGxpbms6aHJlZj0iI3J0LTAiLz48L2c+CjxnIHRyYW5zZm9ybT0idHJhbnNsYXRlKDEwNjcsNDY1NikiPjx1c2UgeGxpbms6aHJlZj0iI2x0LTAiLz48L2c+CjxnIHRyYW5zZm9ybT0idHJhbnNsYXRlKDEyNjEsNDY1NikiPjx1c2UgeGxpbms6aHJlZj0iI2VtcHR5LTAiLz48L2c+CjxnIHRyYW5zZm9ybT0idHJhbnNsYXRlKDE3NDYsNDY1NikiPjx1c2UgeGxpbms6aHJlZj0iI3J0LTAiLz48L2c+CjxnIHRyYW5zZm9ybT0idHJhbnNsYXRlKDE4NDMsNDY1NikiPjx1c2UgeGxpbms6aHJlZj0iI3JlY3QtMCIvPjwvZz4KPGcgdHJhbnNmb3JtPSJ0cmFuc2xhdGUoMTk0MCw0NjU2KSI+PHVzZSB4bGluazpocmVmPSIjbC0wIi8+PC9nPgo8ZyB0cmFuc2Zvcm09InRyYW5zbGF0ZSgyMzI4LDQ2NTYpIj48dXNlIHhsaW5rOmhyZWY9IiN0LTAiLz48L2c+CjxnIHRyYW5zZm9ybT0idHJhbnNsYXRlKDI1MjIsNDY1NikiPjx1c2UgeGxpbms6aHJlZj0iI3J0LTAiLz48L2c+CjxnIHRyYW5zZm9ybT0idHJhbnNsYXRlKDI2MTksNDY1NikiPjx1c2UgeGxpbms6aHJlZj0iI3JlY3QtMCIvPjwvZz4KPGcgdHJhbnNmb3JtPSJ0cmFuc2xhdGUoMjcxNiw0NjU2KSI+PHVzZSB4bGluazpocmVmPSIjbHQtMCIvPjwvZz4KPGcgdHJhbnNmb3JtPSJ0cmFuc2xhdGUoMzEwNCw0NjU2KSI+PHVzZSB4bGluazpocmVmPSIjZW1wdHktMCIvPjwvZz4KPGcgdHJhbnNmb3JtPSJ0cmFuc2xhdGUoMzI5OCw0NjU2KSI+PHVzZSB4bGluazpocmVmPSIjZW1wdHktMCIvPjwvZz4KPGcgdHJhbnNmb3JtPSJ0cmFuc2xhdGUoMzQ5Miw0NjU2KSI+PHVzZSB4bGluazpocmVmPSIjcnQtMCIvPjwvZz4KPGcgdHJhbnNmb3JtPSJ0cmFuc2xhdGUoMzU4OSw0NjU2KSI+PHVzZSB4bGluazpocmVmPSIjcmVjdC0wIi8+PC9nPgo8ZyB0cmFuc2Zvcm09InRyYW5zbGF0ZSgzNjg2LDQ2NTYpIj48dXNlIHhsaW5rOmhyZWY9IiNyZWN0LTAiLz48L2c+CjxnIHRyYW5zZm9ybT0idHJhbnNsYXRlKDM3ODMsNDY1NikiPjx1c2UgeGxpbms6aHJlZj0iI2x0LTAiLz48L2c+CjxnIHRyYW5zZm9ybT0idHJhbnNsYXRlKDM5NzcsNDY1NikiPjx1c2UgeGxpbms6aHJlZj0iI3QtMCIvPjwvZz4KPGcgdHJhbnNmb3JtPSJ0cmFuc2xhdGUoNDE3MSw0NjU2KSI+PHVzZSB4bGluazpocmVmPSIjci0wIi8+PC9nPgo8ZyB0cmFuc2Zvcm09InRyYW5zbGF0ZSg0MjY4LDQ2NTYpIj48dXNlIHhsaW5rOmhyZWY9IiNyZWN0LTAiLz48L2c+CjxnIHRyYW5zZm9ybT0idHJhbnNsYXRlKDQzNjUsNDY1NikiPjx1c2UgeGxpbms6aHJlZj0iI2wtMCIvPjwvZz4KPGcgdHJhbnNmb3JtPSJ0cmFuc2xhdGUoNDU1OSw0NjU2KSI+PHVzZSB4bGluazpocmVmPSIjci0wIi8+PC9nPgo8ZyB0cmFuc2Zvcm09InRyYW5zbGF0ZSg0NjU2LDQ2NTYpIj48dXNlIHhsaW5rOmhyZWY9IiNsLTAiLz48L2c+Cjx1c2UgZmlsbC1ydWxlPSJldmVub2RkIiB0cmFuc2Zvcm09InRyYW5zbGF0ZSgwLDApIiB4bGluazpocmVmPSIjcG9pbnQtMCIvPgo8dXNlIGZpbGwtcnVsZT0iZXZlbm9kZCIgdHJhbnNmb3JtPSJ0cmFuc2xhdGUoNDAzMiwwKSIgeGxpbms6aHJlZj0iI3BvaW50LTAiLz4KPHVzZSBmaWxsLXJ1bGU9ImV2ZW5vZGQiIHRyYW5zZm9ybT0idHJhbnNsYXRlKDAsNDAzMi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5194" y="2425839"/>
            <a:ext cx="1420239" cy="14202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45195" y="2915423"/>
            <a:ext cx="30948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Официальный портал ОГЭ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97791" y="5363464"/>
            <a:ext cx="53594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01126" y="5853730"/>
            <a:ext cx="30948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Печатные издания 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9049" y="914439"/>
            <a:ext cx="1496384" cy="14963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06495" y="1173453"/>
            <a:ext cx="30948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Федеральная служба по надзору в сфере образования и науки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99880" y="3786116"/>
            <a:ext cx="535943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4" name="Picture 20" descr="ФЕДЕРАЛЬНАЯ СЛУЖБА ПО НАДЗОРУ В СФЕРЕ ОБРАЗОВАНИЯ И НАУК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85" y="2035545"/>
            <a:ext cx="1166690" cy="8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Портрет выпускника - 2024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="" xmlns:a16="http://schemas.microsoft.com/office/drawing/2014/main" id="{CC7986DB-A6B7-3A84-04D8-C9882473291C}"/>
              </a:ext>
            </a:extLst>
          </p:cNvPr>
          <p:cNvSpPr/>
          <p:nvPr/>
        </p:nvSpPr>
        <p:spPr>
          <a:xfrm>
            <a:off x="5986740" y="5510161"/>
            <a:ext cx="2554724" cy="1038362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Будь готов!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6A12F13F-9073-5A0B-733E-E79FE1A2605D}"/>
              </a:ext>
            </a:extLst>
          </p:cNvPr>
          <p:cNvSpPr/>
          <p:nvPr/>
        </p:nvSpPr>
        <p:spPr>
          <a:xfrm>
            <a:off x="9247620" y="4888361"/>
            <a:ext cx="2823165" cy="1506567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преодолеешь все трудности!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F41B06EE-F9F7-7840-67E1-9803D8F98115}"/>
              </a:ext>
            </a:extLst>
          </p:cNvPr>
          <p:cNvSpPr/>
          <p:nvPr/>
        </p:nvSpPr>
        <p:spPr>
          <a:xfrm>
            <a:off x="8664312" y="1186740"/>
            <a:ext cx="3203030" cy="1293773"/>
          </a:xfrm>
          <a:prstGeom prst="hexagon">
            <a:avLst/>
          </a:prstGeom>
          <a:noFill/>
          <a:ln w="57150">
            <a:solidFill>
              <a:srgbClr val="FFC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Будь нацелен на результат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F5DE3122-1262-F48F-1D75-AD0364E91870}"/>
              </a:ext>
            </a:extLst>
          </p:cNvPr>
          <p:cNvSpPr/>
          <p:nvPr/>
        </p:nvSpPr>
        <p:spPr>
          <a:xfrm>
            <a:off x="7349558" y="4125260"/>
            <a:ext cx="2495830" cy="1548956"/>
          </a:xfrm>
          <a:prstGeom prst="hexagon">
            <a:avLst/>
          </a:prstGeom>
          <a:noFill/>
          <a:ln w="57150">
            <a:solidFill>
              <a:srgbClr val="FFC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Экзамены –это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A0C0878E-4512-1452-D4F9-06CD2F5FF0F0}"/>
              </a:ext>
            </a:extLst>
          </p:cNvPr>
          <p:cNvSpPr/>
          <p:nvPr/>
        </p:nvSpPr>
        <p:spPr>
          <a:xfrm>
            <a:off x="6310878" y="1794326"/>
            <a:ext cx="3126992" cy="1912340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любой ситуации есть выход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F41B06EE-F9F7-7840-67E1-9803D8F98115}"/>
              </a:ext>
            </a:extLst>
          </p:cNvPr>
          <p:cNvSpPr/>
          <p:nvPr/>
        </p:nvSpPr>
        <p:spPr>
          <a:xfrm>
            <a:off x="8750515" y="2711133"/>
            <a:ext cx="2489370" cy="1293773"/>
          </a:xfrm>
          <a:prstGeom prst="hexagon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anchor="ctr"/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Впереди ждет успех!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/>
          <a:stretch/>
        </p:blipFill>
        <p:spPr>
          <a:xfrm>
            <a:off x="248477" y="1322982"/>
            <a:ext cx="5712309" cy="5151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485" y="5674877"/>
            <a:ext cx="3575239" cy="667588"/>
          </a:xfrm>
          <a:prstGeom prst="rect">
            <a:avLst/>
          </a:prstGeom>
          <a:solidFill>
            <a:srgbClr val="73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641" y="5669385"/>
            <a:ext cx="356262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Знает, кем хочет стать </a:t>
            </a:r>
          </a:p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будущем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22268" y="5051137"/>
            <a:ext cx="3575239" cy="667588"/>
          </a:xfrm>
          <a:prstGeom prst="rect">
            <a:avLst/>
          </a:prstGeom>
          <a:solidFill>
            <a:srgbClr val="73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96314" y="5037512"/>
            <a:ext cx="354919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Нацелен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востребованной 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67186" y="4420509"/>
            <a:ext cx="3575239" cy="667588"/>
          </a:xfrm>
          <a:prstGeom prst="rect">
            <a:avLst/>
          </a:prstGeom>
          <a:solidFill>
            <a:srgbClr val="73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88908" y="4431137"/>
            <a:ext cx="356262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Умеет справляться с нестандартными ситуациями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15263" y="3804711"/>
            <a:ext cx="3246903" cy="667588"/>
          </a:xfrm>
          <a:prstGeom prst="rect">
            <a:avLst/>
          </a:prstGeom>
          <a:solidFill>
            <a:srgbClr val="73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93029" y="3934242"/>
            <a:ext cx="35626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713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Готов к сдаче экзаменов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33" y="1420680"/>
            <a:ext cx="1355827" cy="13558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7099" y="1030310"/>
            <a:ext cx="13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25151"/>
                </a:solidFill>
              </a:rPr>
              <a:t>АТТЕСТАТ </a:t>
            </a:r>
            <a:endParaRPr lang="ru-RU" sz="2000" b="1" dirty="0">
              <a:solidFill>
                <a:srgbClr val="F2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«Горячая линия»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 вопросам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ОГЭ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057" y="5148971"/>
            <a:ext cx="7337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каждом муниципалитете и школе также имеются телефоны горячих линий  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FC3AA9C-02AE-721B-CA45-AAB149A6A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8" y="1669275"/>
            <a:ext cx="2361587" cy="2584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grpSp>
        <p:nvGrpSpPr>
          <p:cNvPr id="12" name="Группа 11"/>
          <p:cNvGrpSpPr/>
          <p:nvPr/>
        </p:nvGrpSpPr>
        <p:grpSpPr>
          <a:xfrm>
            <a:off x="4257335" y="2108698"/>
            <a:ext cx="7570230" cy="2144781"/>
            <a:chOff x="-752337" y="-4271402"/>
            <a:chExt cx="6788251" cy="2479306"/>
          </a:xfrm>
        </p:grpSpPr>
        <p:sp>
          <p:nvSpPr>
            <p:cNvPr id="13" name="Полилиния 12"/>
            <p:cNvSpPr/>
            <p:nvPr/>
          </p:nvSpPr>
          <p:spPr>
            <a:xfrm>
              <a:off x="-589989" y="-4271402"/>
              <a:ext cx="6523912" cy="2479306"/>
            </a:xfrm>
            <a:custGeom>
              <a:avLst/>
              <a:gdLst>
                <a:gd name="connsiteX0" fmla="*/ 0 w 1953958"/>
                <a:gd name="connsiteY0" fmla="*/ 0 h 4226560"/>
                <a:gd name="connsiteX1" fmla="*/ 1953958 w 1953958"/>
                <a:gd name="connsiteY1" fmla="*/ 0 h 4226560"/>
                <a:gd name="connsiteX2" fmla="*/ 1953958 w 1953958"/>
                <a:gd name="connsiteY2" fmla="*/ 4226560 h 4226560"/>
                <a:gd name="connsiteX3" fmla="*/ 0 w 1953958"/>
                <a:gd name="connsiteY3" fmla="*/ 4226560 h 4226560"/>
                <a:gd name="connsiteX4" fmla="*/ 0 w 1953958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958" h="4226560">
                  <a:moveTo>
                    <a:pt x="0" y="0"/>
                  </a:moveTo>
                  <a:lnTo>
                    <a:pt x="1953958" y="0"/>
                  </a:lnTo>
                  <a:lnTo>
                    <a:pt x="1953958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80" tIns="345967" rIns="284480" bIns="284480" numCol="1" spcCol="1270" anchor="t" anchorCtr="0">
              <a:noAutofit/>
            </a:bodyPr>
            <a:lstStyle/>
            <a:p>
              <a:pPr marL="0" lvl="1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752337" y="-3581200"/>
              <a:ext cx="6788251" cy="1458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</a:rPr>
                <a:t>ТЕЛЕФОН РЕГИОНАЛЬНОЙ </a:t>
              </a:r>
              <a:r>
                <a:rPr lang="ru-RU" sz="2800" dirty="0" smtClean="0">
                  <a:solidFill>
                    <a:schemeClr val="bg1"/>
                  </a:solidFill>
                </a:rPr>
                <a:t>«ГОРЯЧЕЙ ЛИНИИ»</a:t>
              </a:r>
              <a:endParaRPr lang="ru-RU" sz="28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4800" b="1" dirty="0">
                  <a:solidFill>
                    <a:schemeClr val="bg1"/>
                  </a:solidFill>
                </a:rPr>
                <a:t>+7 928-42-42-658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6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6158E9-9A02-305E-DB4A-CF2F5612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Нормативно-правовое обеспечение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A779D68-D77F-1F83-CD3A-7C753FDEC3D1}"/>
              </a:ext>
            </a:extLst>
          </p:cNvPr>
          <p:cNvSpPr/>
          <p:nvPr/>
        </p:nvSpPr>
        <p:spPr>
          <a:xfrm>
            <a:off x="4806608" y="4156054"/>
            <a:ext cx="264912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Порядок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проведения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государственной итоговой аттестации по образовательным программам основного общего образования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232/551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4.04.2023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5CAE256-DA9D-A074-60D4-64A4C0D58248}"/>
              </a:ext>
            </a:extLst>
          </p:cNvPr>
          <p:cNvSpPr/>
          <p:nvPr/>
        </p:nvSpPr>
        <p:spPr>
          <a:xfrm>
            <a:off x="4850534" y="1648269"/>
            <a:ext cx="2490929" cy="1323439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29 декабря 2012 года № 273-ФЗ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"Об образовании в Российской Федерации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трелка: вправо 10">
            <a:extLst>
              <a:ext uri="{FF2B5EF4-FFF2-40B4-BE49-F238E27FC236}">
                <a16:creationId xmlns="" xmlns:a16="http://schemas.microsoft.com/office/drawing/2014/main" id="{833A9657-2210-F9E7-BD1A-FAE6162C2656}"/>
              </a:ext>
            </a:extLst>
          </p:cNvPr>
          <p:cNvSpPr/>
          <p:nvPr/>
        </p:nvSpPr>
        <p:spPr>
          <a:xfrm>
            <a:off x="7494617" y="4966426"/>
            <a:ext cx="403037" cy="69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10">
            <a:extLst>
              <a:ext uri="{FF2B5EF4-FFF2-40B4-BE49-F238E27FC236}">
                <a16:creationId xmlns="" xmlns:a16="http://schemas.microsoft.com/office/drawing/2014/main" id="{833A9657-2210-F9E7-BD1A-FAE6162C2656}"/>
              </a:ext>
            </a:extLst>
          </p:cNvPr>
          <p:cNvSpPr/>
          <p:nvPr/>
        </p:nvSpPr>
        <p:spPr>
          <a:xfrm rot="10800000">
            <a:off x="4331325" y="1942616"/>
            <a:ext cx="403037" cy="73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5" y="1132014"/>
            <a:ext cx="3835116" cy="54239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87" y="1132015"/>
            <a:ext cx="3730436" cy="53795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33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0814"/>
            <a:ext cx="12191999" cy="546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199" y="44588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Определяем образовательную траекторию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12741" y="1210814"/>
            <a:ext cx="6184055" cy="3903184"/>
            <a:chOff x="301558" y="1160980"/>
            <a:chExt cx="6184055" cy="390318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01558" y="1160980"/>
              <a:ext cx="6184055" cy="3903184"/>
              <a:chOff x="5758775" y="2308844"/>
              <a:chExt cx="6184055" cy="390318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5758775" y="2308844"/>
                <a:ext cx="6184055" cy="3903184"/>
                <a:chOff x="415044" y="1525364"/>
                <a:chExt cx="5622842" cy="3284452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2149812" y="1525364"/>
                  <a:ext cx="2217907" cy="76848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2149812" y="2783347"/>
                  <a:ext cx="2217907" cy="76848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415044" y="4041331"/>
                  <a:ext cx="2217907" cy="76848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3819979" y="4041331"/>
                  <a:ext cx="2217907" cy="768485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6017686" y="2497114"/>
                <a:ext cx="5925144" cy="3694876"/>
                <a:chOff x="6017686" y="2497114"/>
                <a:chExt cx="5925144" cy="369487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8198050" y="2497114"/>
                  <a:ext cx="188716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 smtClean="0">
                      <a:solidFill>
                        <a:schemeClr val="bg1"/>
                      </a:solidFill>
                    </a:rPr>
                    <a:t>9 класс</a:t>
                  </a:r>
                  <a:endParaRPr lang="ru-RU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8112868" y="3998826"/>
                  <a:ext cx="188716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dirty="0" smtClean="0">
                      <a:solidFill>
                        <a:schemeClr val="bg1"/>
                      </a:solidFill>
                    </a:rPr>
                    <a:t>11 класс</a:t>
                  </a:r>
                  <a:endParaRPr lang="ru-RU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017686" y="5339902"/>
                  <a:ext cx="188716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Колледж</a:t>
                  </a:r>
                  <a:br>
                    <a:rPr lang="ru-RU" sz="2400" b="1" dirty="0" smtClean="0">
                      <a:solidFill>
                        <a:schemeClr val="bg1"/>
                      </a:solidFill>
                    </a:rPr>
                  </a:br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(техникум)</a:t>
                  </a:r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9501189" y="5360993"/>
                  <a:ext cx="244164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bg1"/>
                      </a:solidFill>
                    </a:rPr>
                    <a:t>Высшее учебное заведение</a:t>
                  </a:r>
                  <a:endParaRPr lang="ru-RU" sz="2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1" name="Стрелка вниз 30"/>
            <p:cNvSpPr/>
            <p:nvPr/>
          </p:nvSpPr>
          <p:spPr>
            <a:xfrm>
              <a:off x="3210236" y="2148448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 rot="2174031">
              <a:off x="1749605" y="3614261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 rot="19490806">
              <a:off x="4645805" y="3626827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6047221" y="5256796"/>
            <a:ext cx="2439275" cy="913254"/>
          </a:xfrm>
          <a:prstGeom prst="roundRect">
            <a:avLst/>
          </a:prstGeom>
          <a:solidFill>
            <a:srgbClr val="ACC8E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638606" y="2223786"/>
            <a:ext cx="5357968" cy="3893192"/>
            <a:chOff x="6276662" y="2503916"/>
            <a:chExt cx="5357968" cy="3893192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7327323" y="2503916"/>
              <a:ext cx="2439275" cy="913254"/>
            </a:xfrm>
            <a:prstGeom prst="roundRect">
              <a:avLst/>
            </a:prstGeom>
            <a:solidFill>
              <a:srgbClr val="ACC8E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7327325" y="4017837"/>
              <a:ext cx="2439275" cy="913254"/>
            </a:xfrm>
            <a:prstGeom prst="roundRect">
              <a:avLst/>
            </a:prstGeom>
            <a:solidFill>
              <a:srgbClr val="ACC8E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195355" y="5483854"/>
              <a:ext cx="2439275" cy="913254"/>
            </a:xfrm>
            <a:prstGeom prst="roundRect">
              <a:avLst/>
            </a:prstGeom>
            <a:solidFill>
              <a:srgbClr val="ACC8EA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70809" y="2689625"/>
              <a:ext cx="1887167" cy="523220"/>
            </a:xfrm>
            <a:prstGeom prst="rect">
              <a:avLst/>
            </a:prstGeom>
            <a:noFill/>
            <a:effectLst>
              <a:outerShdw blurRad="50800" dist="25400" dir="30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>
                      <a:schemeClr val="accent1">
                        <a:alpha val="40000"/>
                      </a:schemeClr>
                    </a:glow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</a:rPr>
                <a:t>9 класс</a:t>
              </a:r>
              <a:endParaRPr lang="ru-RU" sz="2800" b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76662" y="5679830"/>
              <a:ext cx="1887167" cy="492443"/>
            </a:xfrm>
            <a:prstGeom prst="rect">
              <a:avLst/>
            </a:prstGeom>
            <a:noFill/>
            <a:effectLst>
              <a:outerShdw blurRad="50800" dist="25400" dir="30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>
                      <a:schemeClr val="accent1">
                        <a:alpha val="40000"/>
                      </a:schemeClr>
                    </a:glow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ru-RU" sz="2600" dirty="0"/>
                <a:t>Работа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34541" y="4016593"/>
              <a:ext cx="1887167" cy="830997"/>
            </a:xfrm>
            <a:prstGeom prst="rect">
              <a:avLst/>
            </a:prstGeom>
            <a:noFill/>
            <a:effectLst>
              <a:outerShdw blurRad="50800" dist="25400" dir="30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>
                      <a:schemeClr val="accent1">
                        <a:alpha val="40000"/>
                      </a:schemeClr>
                    </a:glow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</a:defRPr>
              </a:lvl1pPr>
            </a:lstStyle>
            <a:p>
              <a:pPr algn="ctr"/>
              <a:r>
                <a:rPr lang="ru-RU" sz="2400" dirty="0"/>
                <a:t>Колледж</a:t>
              </a:r>
              <a:br>
                <a:rPr lang="ru-RU" sz="2400" dirty="0"/>
              </a:br>
              <a:r>
                <a:rPr lang="ru-RU" sz="2400" dirty="0"/>
                <a:t>(техникум)</a:t>
              </a:r>
            </a:p>
          </p:txBody>
        </p:sp>
        <p:sp>
          <p:nvSpPr>
            <p:cNvPr id="37" name="Стрелка вниз 36"/>
            <p:cNvSpPr/>
            <p:nvPr/>
          </p:nvSpPr>
          <p:spPr>
            <a:xfrm>
              <a:off x="8328089" y="3484709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низ 37"/>
            <p:cNvSpPr/>
            <p:nvPr/>
          </p:nvSpPr>
          <p:spPr>
            <a:xfrm rot="2174031">
              <a:off x="6898622" y="4947205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9490806">
              <a:off x="9794822" y="4959771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85164" y="5542987"/>
              <a:ext cx="2441641" cy="830997"/>
            </a:xfrm>
            <a:prstGeom prst="rect">
              <a:avLst/>
            </a:prstGeom>
            <a:noFill/>
            <a:effectLst>
              <a:outerShdw blurRad="50800" dist="25400" dir="30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n w="3175"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glow>
                      <a:schemeClr val="accent1">
                        <a:alpha val="40000"/>
                      </a:schemeClr>
                    </a:glow>
                    <a:outerShdw blurRad="50800" dist="38100" algn="l" rotWithShape="0">
                      <a:schemeClr val="bg1">
                        <a:alpha val="40000"/>
                      </a:schemeClr>
                    </a:outerShdw>
                  </a:effectLst>
                </a:defRPr>
              </a:lvl1pPr>
            </a:lstStyle>
            <a:p>
              <a:pPr algn="ctr"/>
              <a:r>
                <a:rPr lang="ru-RU" sz="2400" dirty="0"/>
                <a:t>Высшее учебное заведение</a:t>
              </a:r>
            </a:p>
          </p:txBody>
        </p:sp>
        <p:sp>
          <p:nvSpPr>
            <p:cNvPr id="51" name="Стрелка вниз 50"/>
            <p:cNvSpPr/>
            <p:nvPr/>
          </p:nvSpPr>
          <p:spPr>
            <a:xfrm rot="16200000">
              <a:off x="8441826" y="5677804"/>
              <a:ext cx="437745" cy="496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22521" y="1257947"/>
            <a:ext cx="5972765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Получить высшее образование сразу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после </a:t>
            </a:r>
            <a:r>
              <a:rPr lang="ru-RU" sz="2000" b="1" dirty="0"/>
              <a:t>9 класса </a:t>
            </a:r>
            <a:r>
              <a:rPr lang="ru-RU" sz="2000" b="1" dirty="0" smtClean="0"/>
              <a:t>не </a:t>
            </a:r>
            <a:r>
              <a:rPr lang="ru-RU" sz="2000" b="1" dirty="0" smtClean="0"/>
              <a:t>получится</a:t>
            </a:r>
            <a:endParaRPr lang="ru-RU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62402" y="5371715"/>
            <a:ext cx="4749417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/>
              <a:t>Поступить в </a:t>
            </a:r>
            <a:r>
              <a:rPr lang="ru-RU" dirty="0" smtClean="0"/>
              <a:t>вуз </a:t>
            </a:r>
            <a:r>
              <a:rPr lang="ru-RU" dirty="0"/>
              <a:t>можно только на базе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среднего общего образования (</a:t>
            </a:r>
            <a:r>
              <a:rPr lang="ru-RU" dirty="0" smtClean="0"/>
              <a:t>11 классов) </a:t>
            </a:r>
            <a:r>
              <a:rPr lang="ru-RU" dirty="0" smtClean="0"/>
              <a:t>и </a:t>
            </a:r>
            <a:r>
              <a:rPr lang="ru-RU" dirty="0" smtClean="0"/>
              <a:t>по</a:t>
            </a:r>
            <a:r>
              <a:rPr lang="ru-RU" dirty="0" smtClean="0"/>
              <a:t> результатам </a:t>
            </a:r>
            <a:r>
              <a:rPr lang="ru-RU" dirty="0"/>
              <a:t>ЕГЭ</a:t>
            </a: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3062478" y="4319257"/>
            <a:ext cx="437745" cy="496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108" name="Заголовок 1"/>
          <p:cNvSpPr txBox="1">
            <a:spLocks/>
          </p:cNvSpPr>
          <p:nvPr/>
        </p:nvSpPr>
        <p:spPr>
          <a:xfrm>
            <a:off x="938138" y="21964"/>
            <a:ext cx="10753195" cy="833846"/>
          </a:xfrm>
          <a:prstGeom prst="rect">
            <a:avLst/>
          </a:prstGeom>
        </p:spPr>
        <p:txBody>
          <a:bodyPr vert="horz" lIns="35997" tIns="35997" rIns="35997" bIns="35997" anchor="ctr" anchorCtr="0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Профильные классы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школах Краснодарского края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2023-2024 учебном году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84317"/>
              </p:ext>
            </p:extLst>
          </p:nvPr>
        </p:nvGraphicFramePr>
        <p:xfrm>
          <a:off x="199503" y="1727625"/>
          <a:ext cx="8881141" cy="45948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08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6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Профильная направленность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ctr">
                    <a:solidFill>
                      <a:srgbClr val="5488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Физико-химическая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Социально-экономическая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Химико-биологическая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Экономико-математическая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Биолого-географическая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Информационно-технологическая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Естественно-научная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Технологическая, техническая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Естественно-математическая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Агротехнологическая (агротехническая)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Медико-биологическая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Индустриально-технологическая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Социально-гуманитарная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Физико-математическая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Филологическая </a:t>
                      </a:r>
                      <a:r>
                        <a:rPr lang="ru-RU" sz="2000" u="none" strike="noStrike" dirty="0" smtClean="0">
                          <a:effectLst/>
                        </a:rPr>
                        <a:t>(лингвистическая)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Оборонно-спортивная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Социально-педагогическая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Информационно-математическая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Гуманитарная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Инженерно-математическая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Историко-правовая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Туризм и сервис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Гражданско-правовая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Кадетская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7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Психолого-педагогическая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Универсальный профиль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>
                    <a:solidFill>
                      <a:srgbClr val="D8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392057" y="1204167"/>
            <a:ext cx="2488529" cy="31700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b="0" dirty="0"/>
              <a:t>Информация о поступлении в 10 класс, </a:t>
            </a:r>
            <a:r>
              <a:rPr lang="ru-RU" b="0" dirty="0" smtClean="0"/>
              <a:t>о профилях</a:t>
            </a:r>
            <a:r>
              <a:rPr lang="ru-RU" b="0" dirty="0"/>
              <a:t>, реализуемых образовательными организациями </a:t>
            </a:r>
            <a:r>
              <a:rPr lang="ru-RU" b="0" dirty="0" smtClean="0"/>
              <a:t>публикуется</a:t>
            </a:r>
            <a:br>
              <a:rPr lang="ru-RU" b="0" dirty="0" smtClean="0"/>
            </a:br>
            <a:r>
              <a:rPr lang="ru-RU" dirty="0" smtClean="0"/>
              <a:t>на </a:t>
            </a:r>
            <a:r>
              <a:rPr lang="ru-RU" dirty="0"/>
              <a:t>сайтах образовательных </a:t>
            </a: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62075" y="999330"/>
            <a:ext cx="730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25 направлений + универсальный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51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0"/>
            <a:ext cx="10992542" cy="8338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Идем получать профессию в СПО Кубани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9887" y="974910"/>
            <a:ext cx="3864156" cy="1052695"/>
            <a:chOff x="109887" y="977779"/>
            <a:chExt cx="3864156" cy="10526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94105" y="1073973"/>
              <a:ext cx="1786931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Краснодарский краевой базовый медицинский колледж МЗ КК</a:t>
              </a:r>
            </a:p>
          </p:txBody>
        </p:sp>
        <p:pic>
          <p:nvPicPr>
            <p:cNvPr id="2050" name="Picture 2" descr="http://kkbmk.ru/wp-content/uploads/2021/06/cropped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87" y="1073973"/>
              <a:ext cx="861774" cy="86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5019" y="977779"/>
              <a:ext cx="1039024" cy="1052695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185773" y="1014199"/>
            <a:ext cx="3882596" cy="1065404"/>
            <a:chOff x="91447" y="2068386"/>
            <a:chExt cx="3882596" cy="106540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57657" y="2167828"/>
              <a:ext cx="171205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технический колледж</a:t>
              </a:r>
            </a:p>
          </p:txBody>
        </p:sp>
        <p:pic>
          <p:nvPicPr>
            <p:cNvPr id="2052" name="Picture 4" descr="https://sun6-21.userapi.com/s/v1/ig2/mJwHA7ZC1ppJd1mOO_4L1h9hpJR5u9DlJU3O0N3F8mkr3nBeMuIFTOQ0_4P5fTtOpvhDo5TiG2SxHA-pX2ssBarA.jpg?size=1262x1262&amp;quality=96&amp;crop=9,0,1262,1262&amp;ava=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7" y="2068386"/>
              <a:ext cx="898654" cy="89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2182" y="2068386"/>
              <a:ext cx="1051861" cy="106540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45624" y="2147970"/>
            <a:ext cx="3864451" cy="1170746"/>
            <a:chOff x="123478" y="3046240"/>
            <a:chExt cx="3864451" cy="117074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84741" y="3046240"/>
              <a:ext cx="1712057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архитектурно-строительный техникум</a:t>
              </a:r>
            </a:p>
          </p:txBody>
        </p:sp>
        <p:pic>
          <p:nvPicPr>
            <p:cNvPr id="2054" name="Picture 6" descr="https://xn--n1abdr5c.xn--p1ai/upload/resize_cache/iblock/54a/1000_750_1/ews9g6wt005dcb97un7z7r3xcpj2vrx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478" y="3099680"/>
              <a:ext cx="840319" cy="782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08298" y="3170071"/>
              <a:ext cx="1079631" cy="1046915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67031" y="3472420"/>
            <a:ext cx="3892880" cy="1077324"/>
            <a:chOff x="95049" y="5586006"/>
            <a:chExt cx="3892880" cy="107732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41087" y="5586112"/>
              <a:ext cx="1712057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гуманитарно-технологический колледж</a:t>
              </a:r>
            </a:p>
          </p:txBody>
        </p:sp>
        <p:pic>
          <p:nvPicPr>
            <p:cNvPr id="2058" name="Picture 10" descr="https://xn--n1abdr5c.xn--p1ai/upload/iblock/b57/icu051upejvhmy8qyjvj1kh5vhbzsaw5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9" y="5586112"/>
              <a:ext cx="802482" cy="780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35019" y="5586006"/>
              <a:ext cx="1052910" cy="104831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238134" y="2199299"/>
            <a:ext cx="3839720" cy="985160"/>
            <a:chOff x="148208" y="4399049"/>
            <a:chExt cx="3839720" cy="9851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3896" y="4411764"/>
              <a:ext cx="1749495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</a:t>
              </a:r>
              <a:r>
                <a:rPr lang="ru-RU" sz="1400" b="1" dirty="0" err="1"/>
                <a:t>Армавирский</a:t>
              </a:r>
              <a:r>
                <a:rPr lang="ru-RU" sz="1400" b="1" dirty="0"/>
                <a:t> машиностроительный техникум </a:t>
              </a:r>
            </a:p>
          </p:txBody>
        </p:sp>
        <p:pic>
          <p:nvPicPr>
            <p:cNvPr id="2060" name="Picture 12" descr="https://sun6-22.userapi.com/s/v1/ig2/HHczAiUGlG7hyhq1L-4dj3tkUHUcu_8sTdQCtKfee2svialaTBXJH4Zqe7ax4qipwGv0-Ijs9HqJpJL0sLz0ZXmy.jpg?size=540x540&amp;quality=95&amp;crop=39,46,540,540&amp;ava=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08" y="4471899"/>
              <a:ext cx="785132" cy="7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22181" y="4399049"/>
              <a:ext cx="1065747" cy="985160"/>
            </a:xfrm>
            <a:prstGeom prst="rect">
              <a:avLst/>
            </a:prstGeom>
          </p:spPr>
        </p:pic>
      </p:grpSp>
      <p:pic>
        <p:nvPicPr>
          <p:cNvPr id="2062" name="Picture 14" descr="https://sun6-20.userapi.com/s/v1/if2/-Xrk3sX0T9Px8N_I0Twiqo-R0sDio7yEaZmiyX8FaP0i_H-BTnwteRF6YJUkld4GEjhhaUh9UNVaV49GZGLZRGBH.jpg?size=1638x1715&amp;quality=96&amp;crop=0,0,1638,1715&amp;ava=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00" y="1035246"/>
            <a:ext cx="814420" cy="8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223305" y="930748"/>
            <a:ext cx="2880660" cy="1061709"/>
            <a:chOff x="9223305" y="933617"/>
            <a:chExt cx="2880660" cy="106170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223305" y="1073973"/>
              <a:ext cx="1786934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машиностроительный колледж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51610" y="933617"/>
              <a:ext cx="1052355" cy="106170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8280100" y="2065517"/>
            <a:ext cx="3816057" cy="1149024"/>
            <a:chOff x="8280100" y="2068386"/>
            <a:chExt cx="3816057" cy="11490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275886" y="2140192"/>
              <a:ext cx="1712057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колледж электронного </a:t>
              </a:r>
            </a:p>
            <a:p>
              <a:r>
                <a:rPr lang="ru-RU" sz="1400" b="1" dirty="0"/>
                <a:t>приборостроения</a:t>
              </a:r>
            </a:p>
          </p:txBody>
        </p:sp>
        <p:pic>
          <p:nvPicPr>
            <p:cNvPr id="2064" name="Picture 16" descr="https://sun6-22.userapi.com/s/v1/if1/rf3kQRT750rEVSBsC0DHn87SWXyQfqPvRI5RGVkD3K9An9ABJg_nPhFzBaWK7e-KMxLLVmSm.jpg?size=1080x1080&amp;quality=96&amp;crop=21,0,1080,1080&amp;ava=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100" y="2068386"/>
              <a:ext cx="973490" cy="97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56522" y="2082472"/>
              <a:ext cx="1039635" cy="10627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265226" y="3272097"/>
            <a:ext cx="3838739" cy="1004717"/>
            <a:chOff x="8265226" y="3274966"/>
            <a:chExt cx="3838739" cy="100471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260743" y="3454161"/>
              <a:ext cx="171205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монтажный техникум</a:t>
              </a:r>
            </a:p>
          </p:txBody>
        </p:sp>
        <p:pic>
          <p:nvPicPr>
            <p:cNvPr id="2066" name="Picture 18" descr="https://pic.rutubelist.ru/video/f9/4a/f94aee353cc11fd151c5baada2cb2c07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226" y="3403223"/>
              <a:ext cx="829294" cy="82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071971" y="3274966"/>
              <a:ext cx="1031994" cy="1004717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61632" y="4724343"/>
            <a:ext cx="3838874" cy="1077218"/>
            <a:chOff x="8280099" y="4337243"/>
            <a:chExt cx="3838874" cy="10772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298182" y="4337243"/>
              <a:ext cx="1712057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Краснодарский торгово-экономический колледж</a:t>
              </a:r>
            </a:p>
          </p:txBody>
        </p:sp>
        <p:pic>
          <p:nvPicPr>
            <p:cNvPr id="2068" name="Picture 20" descr="https://sun6-22.userapi.com/s/v1/ig2/KIbGhhHruBaTcrXlfkzPz3tjwYM6N38ZhIEfseI5jDWxLAS_wODuEJYEWoEOuN10PoOOoew_-_qQes2r57mtBQ7S.jpg?size=1411x1411&amp;quality=96&amp;crop=32,89,1411,1411&amp;ava=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099" y="4399049"/>
              <a:ext cx="917381" cy="91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071970" y="4399049"/>
              <a:ext cx="1047003" cy="101541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154827" y="3334116"/>
            <a:ext cx="3937293" cy="1084034"/>
            <a:chOff x="8181680" y="5525602"/>
            <a:chExt cx="3937293" cy="108403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9298182" y="5525602"/>
              <a:ext cx="1712057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/>
                <a:t>ГБПОУ КК Новороссийский колледж строительства и экономики</a:t>
              </a:r>
            </a:p>
          </p:txBody>
        </p:sp>
        <p:pic>
          <p:nvPicPr>
            <p:cNvPr id="2070" name="Picture 22" descr="https://xn--23-kmc.xn--80aafey1amqq.xn--d1acj3b/images/events/cover/902b9ec385d045c77519480c1d91fe7a_big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680" y="5586112"/>
              <a:ext cx="1095816" cy="77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074427" y="5569795"/>
              <a:ext cx="1044546" cy="1039841"/>
            </a:xfrm>
            <a:prstGeom prst="rect">
              <a:avLst/>
            </a:prstGeom>
          </p:spPr>
        </p:pic>
      </p:grp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889858075"/>
              </p:ext>
            </p:extLst>
          </p:nvPr>
        </p:nvGraphicFramePr>
        <p:xfrm>
          <a:off x="4091880" y="4564280"/>
          <a:ext cx="7952977" cy="205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28948"/>
              </p:ext>
            </p:extLst>
          </p:nvPr>
        </p:nvGraphicFramePr>
        <p:xfrm>
          <a:off x="4059911" y="4492727"/>
          <a:ext cx="8039765" cy="211750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16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8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7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79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79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2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электромонтёры по ремонту и обслуживанию электрооборудования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воспитатели дошкольных образовательных организаций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слесари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механосборочных работ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слесари по строительно-монтажным работам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операторы станков с  числовым программным управлением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учителя начальных классов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системные администраторы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сборщики электронных систем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специалисты по защите информации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социальные работники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слесари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агрономы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электромонтажники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техники-строители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медицинские сестры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механизаторы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сварщики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продавцы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повара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горничные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169425" y="6130388"/>
            <a:ext cx="3732635" cy="365024"/>
            <a:chOff x="0" y="8232"/>
            <a:chExt cx="7952977" cy="80640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0" y="8232"/>
              <a:ext cx="7952977" cy="806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0" y="8232"/>
              <a:ext cx="7952977" cy="806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</a:rPr>
                <a:t>Профессии и специальности</a:t>
              </a:r>
              <a:r>
                <a:rPr lang="ru-RU" b="1" dirty="0">
                  <a:solidFill>
                    <a:schemeClr val="bg1"/>
                  </a:solidFill>
                </a:rPr>
                <a:t> </a:t>
              </a:r>
              <a:endParaRPr lang="ru-RU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>
            <a:off x="3349154" y="6166752"/>
            <a:ext cx="368604" cy="29229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6307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41" y="-29604"/>
            <a:ext cx="10753195" cy="8338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Выбор учебных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предметов для сдачи ГИА-9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6686" y="1099187"/>
            <a:ext cx="5154790" cy="175709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EDD417"/>
              </a:buClr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Перечень учебных предметов по выбору определяет</a:t>
            </a:r>
            <a:r>
              <a:rPr lang="ru-RU" sz="2000" b="1" dirty="0">
                <a:solidFill>
                  <a:srgbClr val="C00000"/>
                </a:solidFill>
              </a:rPr>
              <a:t> сам выпускник (или вместе с родителями)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соответствии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 выбором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EDD417"/>
              </a:buClr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альнейшей образовательной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траектории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EDD417"/>
              </a:buClr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50CC085-668D-2CDF-ABE1-3A5C5AE9214C}"/>
              </a:ext>
            </a:extLst>
          </p:cNvPr>
          <p:cNvSpPr txBox="1"/>
          <p:nvPr/>
        </p:nvSpPr>
        <p:spPr>
          <a:xfrm>
            <a:off x="660524" y="3200972"/>
            <a:ext cx="49837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подачи заявления на сдачу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ГИА-9 –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2024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включительно!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DD7E96-D3FF-4A5B-4B2B-658E36F57CED}"/>
              </a:ext>
            </a:extLst>
          </p:cNvPr>
          <p:cNvSpPr txBox="1"/>
          <p:nvPr/>
        </p:nvSpPr>
        <p:spPr>
          <a:xfrm>
            <a:off x="660524" y="2579118"/>
            <a:ext cx="297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sp>
        <p:nvSpPr>
          <p:cNvPr id="29" name="Блок-схема: ручное управление 28"/>
          <p:cNvSpPr/>
          <p:nvPr/>
        </p:nvSpPr>
        <p:spPr>
          <a:xfrm>
            <a:off x="166081" y="2701081"/>
            <a:ext cx="463301" cy="999782"/>
          </a:xfrm>
          <a:prstGeom prst="flowChartManualOperat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186686" y="3935037"/>
            <a:ext cx="367093" cy="32966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2046253"/>
              </p:ext>
            </p:extLst>
          </p:nvPr>
        </p:nvGraphicFramePr>
        <p:xfrm>
          <a:off x="5341476" y="1099187"/>
          <a:ext cx="6620721" cy="539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85988" y="2670014"/>
            <a:ext cx="2843521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b="0" dirty="0" smtClean="0"/>
              <a:t>Необходимо будет выбрать </a:t>
            </a:r>
            <a:r>
              <a:rPr lang="ru-RU" sz="3200" dirty="0" smtClean="0">
                <a:solidFill>
                  <a:srgbClr val="C00000"/>
                </a:solidFill>
              </a:rPr>
              <a:t>4</a:t>
            </a:r>
            <a:r>
              <a:rPr lang="ru-RU" b="0" dirty="0" smtClean="0"/>
              <a:t> учебных предмета для сдачи 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86686" y="4517605"/>
            <a:ext cx="4791249" cy="1923108"/>
            <a:chOff x="32" y="65040"/>
            <a:chExt cx="3093764" cy="547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2" y="65040"/>
              <a:ext cx="3093764" cy="547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32" y="65040"/>
              <a:ext cx="3093764" cy="54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Участникам, не прошедшим ГИА-9 в текущем учебном году, предоставляется возможность </a:t>
              </a:r>
              <a:r>
                <a:rPr lang="ru-RU" sz="2000" b="1" kern="1200" dirty="0" smtClean="0"/>
                <a:t>изменить учебные предметы по выбору</a:t>
              </a:r>
              <a:r>
                <a:rPr lang="ru-RU" sz="2000" kern="1200" dirty="0" smtClean="0"/>
                <a:t> для повторного прохождения ГИА-9 в следующем году</a:t>
              </a:r>
              <a:endParaRPr lang="ru-RU" sz="2000" kern="12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30500" y="3987681"/>
            <a:ext cx="2843521" cy="13619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sz="1650" b="0" dirty="0" smtClean="0"/>
              <a:t>преодолеть </a:t>
            </a:r>
            <a:r>
              <a:rPr lang="ru-RU" sz="1650" b="0" dirty="0"/>
              <a:t>минимальный порог первичных баллов </a:t>
            </a:r>
            <a:r>
              <a:rPr lang="ru-RU" sz="1650" b="0" dirty="0" smtClean="0"/>
              <a:t/>
            </a:r>
            <a:br>
              <a:rPr lang="ru-RU" sz="1650" b="0" dirty="0" smtClean="0"/>
            </a:br>
            <a:r>
              <a:rPr lang="ru-RU" sz="1650" b="0" dirty="0" smtClean="0"/>
              <a:t>для </a:t>
            </a:r>
            <a:r>
              <a:rPr lang="ru-RU" sz="1650" b="0" dirty="0"/>
              <a:t>получения удовлетворительной отметки </a:t>
            </a:r>
            <a:r>
              <a:rPr lang="ru-RU" sz="1650" b="0" dirty="0" smtClean="0"/>
              <a:t>по каждому предмету</a:t>
            </a:r>
            <a:endParaRPr lang="ru-RU" sz="1650" dirty="0"/>
          </a:p>
        </p:txBody>
      </p:sp>
      <p:sp>
        <p:nvSpPr>
          <p:cNvPr id="34" name="TextBox 33"/>
          <p:cNvSpPr txBox="1"/>
          <p:nvPr/>
        </p:nvSpPr>
        <p:spPr>
          <a:xfrm>
            <a:off x="5459049" y="5855465"/>
            <a:ext cx="284352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b="0" dirty="0" smtClean="0"/>
              <a:t>Чтобы получить аттестат </a:t>
            </a:r>
            <a:endParaRPr lang="ru-RU" dirty="0"/>
          </a:p>
        </p:txBody>
      </p:sp>
      <p:cxnSp>
        <p:nvCxnSpPr>
          <p:cNvPr id="6" name="Прямая со стрелкой 5"/>
          <p:cNvCxnSpPr>
            <a:endCxn id="33" idx="0"/>
          </p:cNvCxnSpPr>
          <p:nvPr/>
        </p:nvCxnSpPr>
        <p:spPr>
          <a:xfrm>
            <a:off x="6852260" y="3739966"/>
            <a:ext cx="1" cy="2477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807747" y="5407048"/>
            <a:ext cx="1" cy="2477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725F76-EB5C-2EAA-3670-78FE448C0924}"/>
              </a:ext>
            </a:extLst>
          </p:cNvPr>
          <p:cNvSpPr/>
          <p:nvPr/>
        </p:nvSpPr>
        <p:spPr>
          <a:xfrm>
            <a:off x="2258133" y="91780"/>
            <a:ext cx="1054295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Проект расписания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ГИА-9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2024 году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7AC5E06-B280-3D21-3FF0-50D7D3355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782" y="962052"/>
            <a:ext cx="6202812" cy="890830"/>
          </a:xfrm>
          <a:prstGeom prst="rect">
            <a:avLst/>
          </a:prstGeom>
        </p:spPr>
      </p:pic>
      <p:sp>
        <p:nvSpPr>
          <p:cNvPr id="24" name="Скругленный прямоугольник 5"/>
          <p:cNvSpPr/>
          <p:nvPr/>
        </p:nvSpPr>
        <p:spPr>
          <a:xfrm>
            <a:off x="1884639" y="3838032"/>
            <a:ext cx="2297413" cy="8661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/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1996019" y="3216676"/>
            <a:ext cx="520372" cy="654520"/>
            <a:chOff x="2275419" y="1909161"/>
            <a:chExt cx="366853" cy="457630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2275419" y="1909161"/>
              <a:ext cx="366853" cy="45763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2275419" y="2000687"/>
              <a:ext cx="256797" cy="274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sp>
        <p:nvSpPr>
          <p:cNvPr id="32" name="Скругленный прямоугольник 5"/>
          <p:cNvSpPr/>
          <p:nvPr/>
        </p:nvSpPr>
        <p:spPr>
          <a:xfrm>
            <a:off x="5699323" y="3838032"/>
            <a:ext cx="2297413" cy="8661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700" kern="12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316422" y="929199"/>
            <a:ext cx="3524618" cy="2293844"/>
            <a:chOff x="8139689" y="2766660"/>
            <a:chExt cx="3524618" cy="229384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8139689" y="2766660"/>
              <a:ext cx="2375911" cy="1904523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4" name="Группа 33"/>
            <p:cNvGrpSpPr/>
            <p:nvPr/>
          </p:nvGrpSpPr>
          <p:grpSpPr>
            <a:xfrm>
              <a:off x="9223941" y="3991683"/>
              <a:ext cx="2440366" cy="1068821"/>
              <a:chOff x="258299" y="2384210"/>
              <a:chExt cx="1904523" cy="1904523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58299" y="2384210"/>
                <a:ext cx="1904523" cy="1904523"/>
              </a:xfrm>
              <a:prstGeom prst="roundRect">
                <a:avLst>
                  <a:gd name="adj" fmla="val 10000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sz="2000" b="1" dirty="0" smtClean="0"/>
              </a:p>
              <a:p>
                <a:pPr algn="ctr"/>
                <a:r>
                  <a:rPr lang="ru-RU" sz="2000" b="1" dirty="0" smtClean="0"/>
                  <a:t>23 апреля – 21 мая   </a:t>
                </a:r>
                <a:endParaRPr lang="ru-RU" sz="2000" b="1" dirty="0"/>
              </a:p>
            </p:txBody>
          </p:sp>
          <p:sp>
            <p:nvSpPr>
              <p:cNvPr id="36" name="Скругленный прямоугольник 5"/>
              <p:cNvSpPr/>
              <p:nvPr/>
            </p:nvSpPr>
            <p:spPr>
              <a:xfrm>
                <a:off x="369863" y="2384210"/>
                <a:ext cx="1792959" cy="17929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t" anchorCtr="0">
                <a:noAutofit/>
              </a:bodyPr>
              <a:lstStyle/>
              <a:p>
                <a:pPr lvl="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5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8242215" y="3201529"/>
              <a:ext cx="2273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ДОСРОЧНЫЙ</a:t>
              </a:r>
              <a:b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ПЕРИОД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190744" y="3124176"/>
            <a:ext cx="3524618" cy="2293844"/>
            <a:chOff x="8139689" y="2766660"/>
            <a:chExt cx="3524618" cy="229384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8139689" y="2766660"/>
              <a:ext cx="2375911" cy="1904523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Группа 41"/>
            <p:cNvGrpSpPr/>
            <p:nvPr/>
          </p:nvGrpSpPr>
          <p:grpSpPr>
            <a:xfrm>
              <a:off x="9223941" y="3991683"/>
              <a:ext cx="2440366" cy="1068821"/>
              <a:chOff x="258299" y="2384210"/>
              <a:chExt cx="1904523" cy="1904523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258299" y="2384210"/>
                <a:ext cx="1904523" cy="1904523"/>
              </a:xfrm>
              <a:prstGeom prst="roundRect">
                <a:avLst>
                  <a:gd name="adj" fmla="val 10000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sz="2000" b="1" dirty="0" smtClean="0"/>
              </a:p>
              <a:p>
                <a:pPr algn="ctr"/>
                <a:r>
                  <a:rPr lang="ru-RU" sz="2000" b="1" dirty="0" smtClean="0"/>
                  <a:t>3 – 24 сентября   </a:t>
                </a:r>
                <a:endParaRPr lang="ru-RU" sz="2000" b="1" dirty="0"/>
              </a:p>
            </p:txBody>
          </p:sp>
          <p:sp>
            <p:nvSpPr>
              <p:cNvPr id="45" name="Скругленный прямоугольник 5"/>
              <p:cNvSpPr/>
              <p:nvPr/>
            </p:nvSpPr>
            <p:spPr>
              <a:xfrm>
                <a:off x="369863" y="2384210"/>
                <a:ext cx="1792959" cy="17929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t" anchorCtr="0">
                <a:noAutofit/>
              </a:bodyPr>
              <a:lstStyle/>
              <a:p>
                <a:pPr lvl="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5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8242215" y="3201529"/>
              <a:ext cx="2273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ДОПОЛНИТЕЛЬНЫЙ</a:t>
              </a:r>
              <a:b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ПЕРИОД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91853" y="2041009"/>
            <a:ext cx="3524618" cy="2293844"/>
            <a:chOff x="8139689" y="2766660"/>
            <a:chExt cx="3524618" cy="2293844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8139689" y="2766660"/>
              <a:ext cx="2375911" cy="1904523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8" name="Группа 47"/>
            <p:cNvGrpSpPr/>
            <p:nvPr/>
          </p:nvGrpSpPr>
          <p:grpSpPr>
            <a:xfrm>
              <a:off x="9223941" y="3991683"/>
              <a:ext cx="2440366" cy="1068821"/>
              <a:chOff x="258299" y="2384210"/>
              <a:chExt cx="1904523" cy="1904523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258299" y="2384210"/>
                <a:ext cx="1904523" cy="1904523"/>
              </a:xfrm>
              <a:prstGeom prst="roundRect">
                <a:avLst>
                  <a:gd name="adj" fmla="val 10000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 sz="2000" b="1" dirty="0" smtClean="0"/>
              </a:p>
              <a:p>
                <a:pPr algn="ctr"/>
                <a:r>
                  <a:rPr lang="ru-RU" sz="2000" b="1" dirty="0" smtClean="0"/>
                  <a:t>24 мая – 2 июля   </a:t>
                </a:r>
                <a:endParaRPr lang="ru-RU" sz="2000" b="1" dirty="0"/>
              </a:p>
            </p:txBody>
          </p:sp>
          <p:sp>
            <p:nvSpPr>
              <p:cNvPr id="51" name="Скругленный прямоугольник 5"/>
              <p:cNvSpPr/>
              <p:nvPr/>
            </p:nvSpPr>
            <p:spPr>
              <a:xfrm>
                <a:off x="369863" y="2384210"/>
                <a:ext cx="1792959" cy="17929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t" anchorCtr="0">
                <a:noAutofit/>
              </a:bodyPr>
              <a:lstStyle/>
              <a:p>
                <a:pPr lvl="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5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  <a:p>
                <a:pPr marL="228600" lvl="1" indent="-22860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700" kern="12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8242215" y="3201529"/>
              <a:ext cx="2273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ОСНОВНОЙ</a:t>
              </a:r>
              <a:b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ПЕРИОД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5400000">
            <a:off x="8503148" y="5028150"/>
            <a:ext cx="520372" cy="654520"/>
            <a:chOff x="2275419" y="1909161"/>
            <a:chExt cx="366853" cy="457630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2275419" y="1909161"/>
              <a:ext cx="366853" cy="45763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4"/>
            <p:cNvSpPr/>
            <p:nvPr/>
          </p:nvSpPr>
          <p:spPr>
            <a:xfrm>
              <a:off x="2275419" y="2000687"/>
              <a:ext cx="256797" cy="274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345440" y="3922978"/>
            <a:ext cx="3869116" cy="2515010"/>
          </a:xfrm>
          <a:prstGeom prst="roundRect">
            <a:avLst>
              <a:gd name="adj" fmla="val 1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000" b="1" dirty="0" smtClean="0"/>
          </a:p>
          <a:p>
            <a:pPr algn="ctr"/>
            <a:r>
              <a:rPr lang="ru-RU" sz="2000" b="1" dirty="0" smtClean="0"/>
              <a:t>Для не имеющих возможности по уважительным причинам, подтвержденным документально. </a:t>
            </a:r>
          </a:p>
          <a:p>
            <a:pPr algn="ctr"/>
            <a:r>
              <a:rPr lang="ru-RU" sz="2000" b="1" dirty="0" smtClean="0"/>
              <a:t>Решение принимает председатель ГЭК.   </a:t>
            </a:r>
            <a:endParaRPr lang="ru-RU" sz="20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86676" y="5654389"/>
            <a:ext cx="4391024" cy="783599"/>
          </a:xfrm>
          <a:prstGeom prst="roundRect">
            <a:avLst>
              <a:gd name="adj" fmla="val 1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/>
              <a:t>Пункт 81 Порядка.</a:t>
            </a:r>
          </a:p>
          <a:p>
            <a:pPr algn="ctr"/>
            <a:r>
              <a:rPr lang="ru-RU" sz="2000" b="1" dirty="0" smtClean="0"/>
              <a:t>Заявление в школу за 2 недели ДО 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699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507872" y="4386560"/>
            <a:ext cx="465594" cy="415879"/>
          </a:xfrm>
          <a:prstGeom prst="plus">
            <a:avLst>
              <a:gd name="adj" fmla="val 454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58" y="54055"/>
            <a:ext cx="10753195" cy="6271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Процедура ГИА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ППЭ и права участников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4482" y="1055667"/>
            <a:ext cx="4304994" cy="5039809"/>
            <a:chOff x="7426525" y="853101"/>
            <a:chExt cx="5225118" cy="6262522"/>
          </a:xfrm>
        </p:grpSpPr>
        <p:pic>
          <p:nvPicPr>
            <p:cNvPr id="8" name="Рисунок 3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6525" y="5246412"/>
              <a:ext cx="512961" cy="45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8781009" y="5243654"/>
              <a:ext cx="3144039" cy="45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Медицинский 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пункт </a:t>
              </a:r>
            </a:p>
          </p:txBody>
        </p:sp>
        <p:pic>
          <p:nvPicPr>
            <p:cNvPr id="11" name="Picture 4" descr="Раскраска Таблетки распечатать или скачать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5" t="13995" r="22550" b="19981"/>
            <a:stretch/>
          </p:blipFill>
          <p:spPr bwMode="auto">
            <a:xfrm>
              <a:off x="8138146" y="5323451"/>
              <a:ext cx="415993" cy="53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8745861" y="3026264"/>
              <a:ext cx="3261299" cy="80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Общественные 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наблюдатели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47755" y="1022740"/>
              <a:ext cx="3646636" cy="803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Охрана 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правопорядка</a:t>
              </a:r>
            </a:p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(металлоискатели на входе)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745861" y="6312485"/>
              <a:ext cx="3905782" cy="80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Резервный 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источник энергоснабжения (генератор)</a:t>
              </a:r>
            </a:p>
          </p:txBody>
        </p:sp>
        <p:pic>
          <p:nvPicPr>
            <p:cNvPr id="18" name="Picture 8" descr="Значок Портала Металлодетекторов — стоковая векторная графика и другие  изображения на тему Аэровокзал - iStoc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5" t="12804" r="27844" b="13122"/>
            <a:stretch/>
          </p:blipFill>
          <p:spPr bwMode="auto">
            <a:xfrm>
              <a:off x="7777158" y="853101"/>
              <a:ext cx="600798" cy="100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8704179" y="2237951"/>
              <a:ext cx="2526815" cy="458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Видеонаблюдение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" name="Picture 2" descr="http://mandiriamalinsani.or.id/wp-content/uploads/2016/12/icon-sosial-3x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83005" y="3127109"/>
              <a:ext cx="827304" cy="827304"/>
            </a:xfrm>
            <a:prstGeom prst="rect">
              <a:avLst/>
            </a:prstGeom>
            <a:noFill/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1" t="24946" r="11533" b="25955"/>
            <a:stretch/>
          </p:blipFill>
          <p:spPr>
            <a:xfrm>
              <a:off x="7663843" y="2115222"/>
              <a:ext cx="897780" cy="72494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01780" y="4186695"/>
              <a:ext cx="1115413" cy="6618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781009" y="4125966"/>
              <a:ext cx="2719641" cy="45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Сплит-системы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3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2357" y="5371925"/>
              <a:ext cx="690680" cy="69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/>
          <a:srcRect l="77394" t="29787" r="12712" b="55603"/>
          <a:stretch/>
        </p:blipFill>
        <p:spPr>
          <a:xfrm>
            <a:off x="341191" y="5463441"/>
            <a:ext cx="889578" cy="73892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206C3BA-27FB-A9A7-7441-80376423AA8F}"/>
              </a:ext>
            </a:extLst>
          </p:cNvPr>
          <p:cNvCxnSpPr/>
          <p:nvPr/>
        </p:nvCxnSpPr>
        <p:spPr>
          <a:xfrm>
            <a:off x="4664440" y="924480"/>
            <a:ext cx="0" cy="55359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23" y="924480"/>
            <a:ext cx="1222308" cy="1222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31375" y="986540"/>
            <a:ext cx="609247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750" lvl="0" indent="-285750" font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При в ходе в ППЭ предъявить паспорт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личные вещи оставить в специальном месте до входа)</a:t>
            </a:r>
          </a:p>
          <a:p>
            <a:pPr marL="351450" lvl="0" indent="-171450" fontAlgn="ctr">
              <a:buFont typeface="Wingdings" panose="05000000000000000000" pitchFamily="2" charset="2"/>
              <a:buChar char="ü"/>
              <a:defRPr/>
            </a:pPr>
            <a:endParaRPr lang="ru-RU" sz="1050" b="1" dirty="0">
              <a:solidFill>
                <a:schemeClr val="tx2">
                  <a:lumMod val="50000"/>
                </a:schemeClr>
              </a:solidFill>
            </a:endParaRPr>
          </a:p>
          <a:p>
            <a:pPr marL="465750" lvl="0" indent="-285750" font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Быть допущенным к экзамену в случае опоздания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(инструктаж не проводится, время экзамена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не продлевается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180000" fontAlgn="ctr"/>
            <a:endParaRPr lang="ru-R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7641" y="2299464"/>
            <a:ext cx="785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font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рабочем месте участника:</a:t>
            </a:r>
          </a:p>
          <a:p>
            <a:pPr marL="522900" indent="-342900" font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паспорт;</a:t>
            </a:r>
          </a:p>
          <a:p>
            <a:pPr marL="522900" indent="-342900" font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черная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гелиевая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ручка;</a:t>
            </a:r>
          </a:p>
          <a:p>
            <a:pPr marL="522900" indent="-342900" font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вода,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медицинские препараты, питание (при необходимости).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8329" y="3464171"/>
            <a:ext cx="77084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750" indent="-285750" font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Замена экзаменационного комплекта (ПОЛНОСТЬЮ)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 случае его брака или некомплектности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351450" indent="-171450" fontAlgn="ctr">
              <a:buFont typeface="Wingdings" panose="05000000000000000000" pitchFamily="2" charset="2"/>
              <a:buChar char="ü"/>
            </a:pPr>
            <a:endParaRPr lang="ru-RU" sz="700" dirty="0">
              <a:solidFill>
                <a:schemeClr val="tx2">
                  <a:lumMod val="50000"/>
                </a:schemeClr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дополнительных бланков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ответов №2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черновиков;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80000" fontAlgn="ctr"/>
            <a:endParaRPr lang="ru-RU" sz="700" b="1" dirty="0">
              <a:solidFill>
                <a:schemeClr val="tx2">
                  <a:lumMod val="50000"/>
                </a:schemeClr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Посещение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во время экзамена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санитарной комнаты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медицинского пункта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время экзамена не продлевается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465750" indent="-285750" fontAlgn="ctr">
              <a:buFont typeface="Wingdings" panose="05000000000000000000" pitchFamily="2" charset="2"/>
              <a:buChar char="ü"/>
            </a:pPr>
            <a:endParaRPr lang="ru-RU" sz="700" b="1" dirty="0">
              <a:solidFill>
                <a:schemeClr val="tx2">
                  <a:lumMod val="50000"/>
                </a:schemeClr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Сдача экзаменационной работы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покидание аудитории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не дожидаясь окончания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экзамена</a:t>
            </a:r>
          </a:p>
          <a:p>
            <a:pPr marL="465750" indent="-285750" fontAlgn="ctr">
              <a:buFont typeface="Wingdings" panose="05000000000000000000" pitchFamily="2" charset="2"/>
              <a:buChar char="ü"/>
            </a:pPr>
            <a:endParaRPr lang="ru-RU" sz="700" b="1" dirty="0">
              <a:solidFill>
                <a:schemeClr val="tx2">
                  <a:lumMod val="50000"/>
                </a:schemeClr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Досрочное завершение экзамена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 состоянию здоровья или другим объективным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причинам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(потребуются подтверждающие документы для повторного допуска к сдаче экзамена)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67"/>
            <a:ext cx="12191999" cy="546557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21033" y="2221521"/>
            <a:ext cx="6281530" cy="3613359"/>
          </a:xfrm>
          <a:prstGeom prst="roundRect">
            <a:avLst>
              <a:gd name="adj" fmla="val 10000"/>
            </a:avLst>
          </a:prstGeom>
          <a:solidFill>
            <a:srgbClr val="D8DF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kumimoji="0" lang="ru-RU" sz="2800" b="1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Участники с ОВЗ, дети-инвалиды и инвалиды</a:t>
            </a:r>
            <a:br>
              <a:rPr kumimoji="0" lang="ru-RU" sz="2800" b="1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331AD3-CE79-0217-4F6C-EEE38555E0DC}"/>
              </a:ext>
            </a:extLst>
          </p:cNvPr>
          <p:cNvSpPr/>
          <p:nvPr/>
        </p:nvSpPr>
        <p:spPr>
          <a:xfrm>
            <a:off x="382432" y="959700"/>
            <a:ext cx="11455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ля </a:t>
            </a:r>
            <a:r>
              <a:rPr lang="ru-RU" b="1" dirty="0">
                <a:solidFill>
                  <a:srgbClr val="C00000"/>
                </a:solidFill>
              </a:rPr>
              <a:t>организации ППЭ на дому, в отдельной аудитории, в медицинской </a:t>
            </a:r>
            <a:r>
              <a:rPr lang="ru-RU" b="1" dirty="0" smtClean="0">
                <a:solidFill>
                  <a:srgbClr val="C00000"/>
                </a:solidFill>
              </a:rPr>
              <a:t>организации необходимо:</a:t>
            </a:r>
            <a:endParaRPr lang="ru-RU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заключение медицинской организации;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рекомендации ПМПК;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справка, подтверждающая факт инвалидности (МСЭ).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029BEF-E469-A7AF-A556-2BDB9955E94E}"/>
              </a:ext>
            </a:extLst>
          </p:cNvPr>
          <p:cNvSpPr/>
          <p:nvPr/>
        </p:nvSpPr>
        <p:spPr>
          <a:xfrm>
            <a:off x="6697422" y="2283014"/>
            <a:ext cx="53488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fontAlgn="ctr"/>
            <a:r>
              <a:rPr lang="ru-RU" b="1" dirty="0">
                <a:solidFill>
                  <a:srgbClr val="C00000"/>
                </a:solidFill>
              </a:rPr>
              <a:t>При наличии  рекомендаций ПМПК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180000" fontAlgn="ctr"/>
            <a:r>
              <a:rPr lang="ru-RU" sz="700" b="1" dirty="0" smtClean="0">
                <a:solidFill>
                  <a:srgbClr val="C00000"/>
                </a:solidFill>
              </a:rPr>
              <a:t> </a:t>
            </a:r>
            <a:endParaRPr lang="ru-RU" sz="700" b="1" dirty="0">
              <a:solidFill>
                <a:srgbClr val="C00000"/>
              </a:solidFill>
            </a:endParaRPr>
          </a:p>
          <a:p>
            <a:pPr marL="465750" indent="-285750" font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аудитория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на первом этаже; </a:t>
            </a:r>
          </a:p>
          <a:p>
            <a:pPr marL="465750" indent="-285750" font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наличие специальных кресел и других приспособлений;</a:t>
            </a:r>
          </a:p>
          <a:p>
            <a:pPr marL="465750" indent="-285750" algn="l" rtl="0" eaLnBrk="1" fontAlgn="ctr" latinLnBrk="0" hangingPunct="1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наличие специальных технических средств (лупа, звукоусиливающая аппаратура и др.);</a:t>
            </a:r>
          </a:p>
          <a:p>
            <a:pPr marL="465750" indent="-285750" algn="l" rtl="0" eaLnBrk="1" fontAlgn="ctr" latinLnBrk="0" hangingPunct="1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увеличение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шрифта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экзаменационных материалов;</a:t>
            </a:r>
          </a:p>
          <a:p>
            <a:pPr marL="465750" indent="-285750" algn="l" rtl="0" eaLnBrk="1" fontAlgn="ctr" latinLnBrk="0" hangingPunct="1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помощь ассистентов;</a:t>
            </a:r>
          </a:p>
          <a:p>
            <a:pPr marL="465750" indent="-285750" algn="l" rtl="0" eaLnBrk="1" fontAlgn="ctr" latinLnBrk="0" hangingPunct="1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др.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07FE6BC-916C-E151-558A-A8F952DA22CC}"/>
              </a:ext>
            </a:extLst>
          </p:cNvPr>
          <p:cNvSpPr/>
          <p:nvPr/>
        </p:nvSpPr>
        <p:spPr>
          <a:xfrm>
            <a:off x="382432" y="2283014"/>
            <a:ext cx="59587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При наличии </a:t>
            </a:r>
            <a:r>
              <a:rPr lang="ru-RU" b="1" dirty="0">
                <a:solidFill>
                  <a:srgbClr val="C00000"/>
                </a:solidFill>
              </a:rPr>
              <a:t>справки МСЭ или рекомендаций </a:t>
            </a:r>
            <a:r>
              <a:rPr lang="ru-RU" b="1" dirty="0" smtClean="0">
                <a:solidFill>
                  <a:srgbClr val="C00000"/>
                </a:solidFill>
              </a:rPr>
              <a:t>ПМПК:</a:t>
            </a:r>
          </a:p>
          <a:p>
            <a:pPr algn="just"/>
            <a:r>
              <a:rPr lang="ru-RU" sz="7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700" b="1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увеличена продолжительность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экзаменов по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учебным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предметам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 1,5 часа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(по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иностранным языкам (раздел «Говорение») - 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на 30 </a:t>
            </a:r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минут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);  </a:t>
            </a:r>
            <a:endParaRPr lang="ru-RU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организовано питание и перерывы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для проведения необходимых лечебных и профилактических мероприятий во время экзамена;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обеспечен беспрепятственный доступ в аудитории и иные помещения ППЭ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(наличие пандусов, поручней, расширенных дверных проемов, подъемных устройств).</a:t>
            </a:r>
            <a:endParaRPr lang="ru-RU" b="0" i="0" u="none" strike="noStrike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AB945-615E-BBE3-70AD-11B15EC9787B}"/>
              </a:ext>
            </a:extLst>
          </p:cNvPr>
          <p:cNvSpPr/>
          <p:nvPr/>
        </p:nvSpPr>
        <p:spPr>
          <a:xfrm>
            <a:off x="303143" y="5957864"/>
            <a:ext cx="11743083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Проведение ГИА в форме ГВЭ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ОГЭ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по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обязательным учебным предметам (русский язык и математика) по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желанию (в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устной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форме только если ПМПК?)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14643</TotalTime>
  <Words>819</Words>
  <Application>Microsoft Office PowerPoint</Application>
  <PresentationFormat>Широкоэкранный</PresentationFormat>
  <Paragraphs>217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Cambria</vt:lpstr>
      <vt:lpstr>Gabriola</vt:lpstr>
      <vt:lpstr>Gill Sans MT</vt:lpstr>
      <vt:lpstr>Times New Roman</vt:lpstr>
      <vt:lpstr>Verdana</vt:lpstr>
      <vt:lpstr>Wingdings</vt:lpstr>
      <vt:lpstr>Wingdings 2</vt:lpstr>
      <vt:lpstr>Wingdings 3</vt:lpstr>
      <vt:lpstr>HDOfficeLightV0</vt:lpstr>
      <vt:lpstr>1_Начальная</vt:lpstr>
      <vt:lpstr>Презентация PowerPoint</vt:lpstr>
      <vt:lpstr>Нормативно-правовое обеспечение </vt:lpstr>
      <vt:lpstr>Определяем образовательную траекторию</vt:lpstr>
      <vt:lpstr>Презентация PowerPoint</vt:lpstr>
      <vt:lpstr>Идем получать профессию в СПО Кубани </vt:lpstr>
      <vt:lpstr>Выбор учебных предметов для сдачи ГИА-9</vt:lpstr>
      <vt:lpstr>Презентация PowerPoint</vt:lpstr>
      <vt:lpstr>Процедура ГИА в ППЭ и права участников</vt:lpstr>
      <vt:lpstr> Участники с ОВЗ, дети-инвалиды и инвалиды </vt:lpstr>
      <vt:lpstr>Заполнение бланков ОГЭ</vt:lpstr>
      <vt:lpstr>Полезные ресурсы по подготовке к ГИА 2024</vt:lpstr>
      <vt:lpstr>Портрет выпускника - 2024</vt:lpstr>
      <vt:lpstr>«Горячая линия» по вопросам проведения ОГЭ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Бойкова Марина Евгеньевна</cp:lastModifiedBy>
  <cp:revision>1185</cp:revision>
  <cp:lastPrinted>2023-11-24T05:23:19Z</cp:lastPrinted>
  <dcterms:created xsi:type="dcterms:W3CDTF">2018-05-04T13:40:44Z</dcterms:created>
  <dcterms:modified xsi:type="dcterms:W3CDTF">2023-12-13T16:39:12Z</dcterms:modified>
</cp:coreProperties>
</file>