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2"/>
  </p:notesMasterIdLst>
  <p:sldIdLst>
    <p:sldId id="768" r:id="rId2"/>
    <p:sldId id="763" r:id="rId3"/>
    <p:sldId id="691" r:id="rId4"/>
    <p:sldId id="786" r:id="rId5"/>
    <p:sldId id="815" r:id="rId6"/>
    <p:sldId id="819" r:id="rId7"/>
    <p:sldId id="818" r:id="rId8"/>
    <p:sldId id="821" r:id="rId9"/>
    <p:sldId id="806" r:id="rId10"/>
    <p:sldId id="736" r:id="rId11"/>
  </p:sldIdLst>
  <p:sldSz cx="9144000" cy="6858000" type="screen4x3"/>
  <p:notesSz cx="67564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8DFB2"/>
    <a:srgbClr val="FEF0E8"/>
    <a:srgbClr val="F5FE7E"/>
    <a:srgbClr val="CCFFCC"/>
    <a:srgbClr val="F38A75"/>
    <a:srgbClr val="DFEDE2"/>
    <a:srgbClr val="BAD8C0"/>
    <a:srgbClr val="DEBBB4"/>
    <a:srgbClr val="D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041" autoAdjust="0"/>
  </p:normalViewPr>
  <p:slideViewPr>
    <p:cSldViewPr>
      <p:cViewPr>
        <p:scale>
          <a:sx n="100" d="100"/>
          <a:sy n="100" d="100"/>
        </p:scale>
        <p:origin x="955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5A9E6-F775-414B-9AF0-90F2B33A56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4502D0C-A99F-43C4-A53B-AF2DB05F8E5A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1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Интонация</a:t>
          </a:r>
        </a:p>
      </dgm:t>
    </dgm:pt>
    <dgm:pt modelId="{6C54B898-C2B4-49B9-896E-EC26FF5109ED}" type="parTrans" cxnId="{FDD7CAF3-4640-4A9A-9DB7-63393F7D4EE6}">
      <dgm:prSet/>
      <dgm:spPr/>
      <dgm:t>
        <a:bodyPr/>
        <a:lstStyle/>
        <a:p>
          <a:endParaRPr lang="ru-RU"/>
        </a:p>
      </dgm:t>
    </dgm:pt>
    <dgm:pt modelId="{EACA3E6D-C3B2-4737-9631-98A8DA80CD9F}" type="sibTrans" cxnId="{FDD7CAF3-4640-4A9A-9DB7-63393F7D4EE6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77D8A14-94B0-4741-A06A-4BEE1DCF6A7C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Темп чтения </a:t>
          </a:r>
        </a:p>
        <a:p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(2 мин.) </a:t>
          </a:r>
        </a:p>
      </dgm:t>
    </dgm:pt>
    <dgm:pt modelId="{9362FE46-B958-4F75-8B37-F42E6C913564}" type="parTrans" cxnId="{1097C55C-9742-46B4-96B6-CBEF2EF4058D}">
      <dgm:prSet/>
      <dgm:spPr/>
      <dgm:t>
        <a:bodyPr/>
        <a:lstStyle/>
        <a:p>
          <a:endParaRPr lang="ru-RU"/>
        </a:p>
      </dgm:t>
    </dgm:pt>
    <dgm:pt modelId="{047BA34A-3712-434E-BBBA-C5CF61940417}" type="sibTrans" cxnId="{1097C55C-9742-46B4-96B6-CBEF2EF4058D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03FE6F8-44AB-473C-94C6-DB470CEAB851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1800" b="1" kern="1200" dirty="0">
              <a:solidFill>
                <a:schemeClr val="accent5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Чтение без </a:t>
          </a:r>
          <a:r>
            <a:rPr lang="ru-RU" sz="18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искажений слов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662041A0-85BA-42E5-8D8F-0B8A52FFBEB0}" type="parTrans" cxnId="{33AB1303-C1E4-4834-881E-4F3CA8DAA61A}">
      <dgm:prSet/>
      <dgm:spPr/>
      <dgm:t>
        <a:bodyPr/>
        <a:lstStyle/>
        <a:p>
          <a:endParaRPr lang="ru-RU"/>
        </a:p>
      </dgm:t>
    </dgm:pt>
    <dgm:pt modelId="{3E424C1C-9091-46F3-80F3-CC351563F534}" type="sibTrans" cxnId="{33AB1303-C1E4-4834-881E-4F3CA8DAA61A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A76DCB9-5CD8-4F67-B03B-15429F22F823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Грамотность </a:t>
          </a:r>
          <a:r>
            <a:rPr lang="ru-RU" sz="18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(имена числительные!)</a:t>
          </a:r>
        </a:p>
      </dgm:t>
    </dgm:pt>
    <dgm:pt modelId="{27E2CD23-A2FD-43C1-BCBD-340108D67442}" type="parTrans" cxnId="{F85C0EC4-C95B-4B63-82EC-DEB4D0A14049}">
      <dgm:prSet/>
      <dgm:spPr/>
      <dgm:t>
        <a:bodyPr/>
        <a:lstStyle/>
        <a:p>
          <a:endParaRPr lang="ru-RU"/>
        </a:p>
      </dgm:t>
    </dgm:pt>
    <dgm:pt modelId="{C0B509C7-0450-48C8-8430-74D5B88DD345}" type="sibTrans" cxnId="{F85C0EC4-C95B-4B63-82EC-DEB4D0A14049}">
      <dgm:prSet/>
      <dgm:spPr/>
      <dgm:t>
        <a:bodyPr/>
        <a:lstStyle/>
        <a:p>
          <a:endParaRPr lang="ru-RU"/>
        </a:p>
      </dgm:t>
    </dgm:pt>
    <dgm:pt modelId="{CA07B640-AE86-48FF-8BE9-2207DACC74C2}" type="pres">
      <dgm:prSet presAssocID="{A805A9E6-F775-414B-9AF0-90F2B33A569D}" presName="linearFlow" presStyleCnt="0">
        <dgm:presLayoutVars>
          <dgm:resizeHandles val="exact"/>
        </dgm:presLayoutVars>
      </dgm:prSet>
      <dgm:spPr/>
    </dgm:pt>
    <dgm:pt modelId="{91CE6A85-1B36-42C3-8FE7-313131ACD797}" type="pres">
      <dgm:prSet presAssocID="{E4502D0C-A99F-43C4-A53B-AF2DB05F8E5A}" presName="node" presStyleLbl="node1" presStyleIdx="0" presStyleCnt="4" custScaleX="9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E7AA9-9574-49FF-AD83-75EE7E1A0927}" type="pres">
      <dgm:prSet presAssocID="{EACA3E6D-C3B2-4737-9631-98A8DA80CD9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F53EEF2-F85F-406A-AA17-4207727B95B0}" type="pres">
      <dgm:prSet presAssocID="{EACA3E6D-C3B2-4737-9631-98A8DA80CD9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00F8E7D-5509-400B-B0DD-DF2B0117273D}" type="pres">
      <dgm:prSet presAssocID="{D77D8A14-94B0-4741-A06A-4BEE1DCF6A7C}" presName="node" presStyleLbl="node1" presStyleIdx="1" presStyleCnt="4" custScaleX="9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DEAD-7A64-48E8-AE31-E92DE199460B}" type="pres">
      <dgm:prSet presAssocID="{047BA34A-3712-434E-BBBA-C5CF6194041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EB5745A-184E-4C56-933F-D45F2CA125BA}" type="pres">
      <dgm:prSet presAssocID="{047BA34A-3712-434E-BBBA-C5CF6194041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DDF0794-134B-4E77-93A9-AC992833E7F5}" type="pres">
      <dgm:prSet presAssocID="{C03FE6F8-44AB-473C-94C6-DB470CEAB851}" presName="node" presStyleLbl="node1" presStyleIdx="2" presStyleCnt="4" custScaleX="9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CCA06-1B04-474A-90D8-BBA2FA8BEC06}" type="pres">
      <dgm:prSet presAssocID="{3E424C1C-9091-46F3-80F3-CC351563F53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133484-05CA-46B8-B98B-C4873123C0E6}" type="pres">
      <dgm:prSet presAssocID="{3E424C1C-9091-46F3-80F3-CC351563F53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FF192DA-B20C-4414-BE24-CE791821859D}" type="pres">
      <dgm:prSet presAssocID="{CA76DCB9-5CD8-4F67-B03B-15429F22F8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7C55C-9742-46B4-96B6-CBEF2EF4058D}" srcId="{A805A9E6-F775-414B-9AF0-90F2B33A569D}" destId="{D77D8A14-94B0-4741-A06A-4BEE1DCF6A7C}" srcOrd="1" destOrd="0" parTransId="{9362FE46-B958-4F75-8B37-F42E6C913564}" sibTransId="{047BA34A-3712-434E-BBBA-C5CF61940417}"/>
    <dgm:cxn modelId="{D247A409-ABD3-4305-B342-D59DCB2A1799}" type="presOf" srcId="{C03FE6F8-44AB-473C-94C6-DB470CEAB851}" destId="{2DDF0794-134B-4E77-93A9-AC992833E7F5}" srcOrd="0" destOrd="0" presId="urn:microsoft.com/office/officeart/2005/8/layout/process2"/>
    <dgm:cxn modelId="{FDD7CAF3-4640-4A9A-9DB7-63393F7D4EE6}" srcId="{A805A9E6-F775-414B-9AF0-90F2B33A569D}" destId="{E4502D0C-A99F-43C4-A53B-AF2DB05F8E5A}" srcOrd="0" destOrd="0" parTransId="{6C54B898-C2B4-49B9-896E-EC26FF5109ED}" sibTransId="{EACA3E6D-C3B2-4737-9631-98A8DA80CD9F}"/>
    <dgm:cxn modelId="{495F305F-CE15-4CB2-97FA-5A62EC20901A}" type="presOf" srcId="{047BA34A-3712-434E-BBBA-C5CF61940417}" destId="{7D3CDEAD-7A64-48E8-AE31-E92DE199460B}" srcOrd="0" destOrd="0" presId="urn:microsoft.com/office/officeart/2005/8/layout/process2"/>
    <dgm:cxn modelId="{C78F63C5-A9D7-4493-BD17-E3D177809FA7}" type="presOf" srcId="{EACA3E6D-C3B2-4737-9631-98A8DA80CD9F}" destId="{804E7AA9-9574-49FF-AD83-75EE7E1A0927}" srcOrd="0" destOrd="0" presId="urn:microsoft.com/office/officeart/2005/8/layout/process2"/>
    <dgm:cxn modelId="{78B50EEA-B0FA-4A13-8775-A5C61BC7B85F}" type="presOf" srcId="{E4502D0C-A99F-43C4-A53B-AF2DB05F8E5A}" destId="{91CE6A85-1B36-42C3-8FE7-313131ACD797}" srcOrd="0" destOrd="0" presId="urn:microsoft.com/office/officeart/2005/8/layout/process2"/>
    <dgm:cxn modelId="{F85C0EC4-C95B-4B63-82EC-DEB4D0A14049}" srcId="{A805A9E6-F775-414B-9AF0-90F2B33A569D}" destId="{CA76DCB9-5CD8-4F67-B03B-15429F22F823}" srcOrd="3" destOrd="0" parTransId="{27E2CD23-A2FD-43C1-BCBD-340108D67442}" sibTransId="{C0B509C7-0450-48C8-8430-74D5B88DD345}"/>
    <dgm:cxn modelId="{53AFFAE1-B010-45E9-B14F-E6F3569ABDB2}" type="presOf" srcId="{3E424C1C-9091-46F3-80F3-CC351563F534}" destId="{FAFCCA06-1B04-474A-90D8-BBA2FA8BEC06}" srcOrd="0" destOrd="0" presId="urn:microsoft.com/office/officeart/2005/8/layout/process2"/>
    <dgm:cxn modelId="{C579F1B1-3C22-4D56-8712-90518E2C0BC5}" type="presOf" srcId="{3E424C1C-9091-46F3-80F3-CC351563F534}" destId="{86133484-05CA-46B8-B98B-C4873123C0E6}" srcOrd="1" destOrd="0" presId="urn:microsoft.com/office/officeart/2005/8/layout/process2"/>
    <dgm:cxn modelId="{33AB1303-C1E4-4834-881E-4F3CA8DAA61A}" srcId="{A805A9E6-F775-414B-9AF0-90F2B33A569D}" destId="{C03FE6F8-44AB-473C-94C6-DB470CEAB851}" srcOrd="2" destOrd="0" parTransId="{662041A0-85BA-42E5-8D8F-0B8A52FFBEB0}" sibTransId="{3E424C1C-9091-46F3-80F3-CC351563F534}"/>
    <dgm:cxn modelId="{768C2897-817F-4D15-B3E7-3671DB132952}" type="presOf" srcId="{EACA3E6D-C3B2-4737-9631-98A8DA80CD9F}" destId="{BF53EEF2-F85F-406A-AA17-4207727B95B0}" srcOrd="1" destOrd="0" presId="urn:microsoft.com/office/officeart/2005/8/layout/process2"/>
    <dgm:cxn modelId="{823BE029-187F-436A-9AFD-8E8CA118C45F}" type="presOf" srcId="{047BA34A-3712-434E-BBBA-C5CF61940417}" destId="{8EB5745A-184E-4C56-933F-D45F2CA125BA}" srcOrd="1" destOrd="0" presId="urn:microsoft.com/office/officeart/2005/8/layout/process2"/>
    <dgm:cxn modelId="{F3CA6C8D-5CCF-48A9-A958-AD93890B2EB2}" type="presOf" srcId="{CA76DCB9-5CD8-4F67-B03B-15429F22F823}" destId="{2FF192DA-B20C-4414-BE24-CE791821859D}" srcOrd="0" destOrd="0" presId="urn:microsoft.com/office/officeart/2005/8/layout/process2"/>
    <dgm:cxn modelId="{93DD0E63-1E86-4F19-B6F1-973F7E9D54D4}" type="presOf" srcId="{D77D8A14-94B0-4741-A06A-4BEE1DCF6A7C}" destId="{E00F8E7D-5509-400B-B0DD-DF2B0117273D}" srcOrd="0" destOrd="0" presId="urn:microsoft.com/office/officeart/2005/8/layout/process2"/>
    <dgm:cxn modelId="{6F5F208D-0C22-41D0-827B-EF468848D85B}" type="presOf" srcId="{A805A9E6-F775-414B-9AF0-90F2B33A569D}" destId="{CA07B640-AE86-48FF-8BE9-2207DACC74C2}" srcOrd="0" destOrd="0" presId="urn:microsoft.com/office/officeart/2005/8/layout/process2"/>
    <dgm:cxn modelId="{2BE3959C-440C-47A9-A1FD-AF27A5D79753}" type="presParOf" srcId="{CA07B640-AE86-48FF-8BE9-2207DACC74C2}" destId="{91CE6A85-1B36-42C3-8FE7-313131ACD797}" srcOrd="0" destOrd="0" presId="urn:microsoft.com/office/officeart/2005/8/layout/process2"/>
    <dgm:cxn modelId="{52A50EF9-B122-4762-9681-1C99FF40F55A}" type="presParOf" srcId="{CA07B640-AE86-48FF-8BE9-2207DACC74C2}" destId="{804E7AA9-9574-49FF-AD83-75EE7E1A0927}" srcOrd="1" destOrd="0" presId="urn:microsoft.com/office/officeart/2005/8/layout/process2"/>
    <dgm:cxn modelId="{26D4B6D6-91C2-44AF-A5F9-D973A42A0472}" type="presParOf" srcId="{804E7AA9-9574-49FF-AD83-75EE7E1A0927}" destId="{BF53EEF2-F85F-406A-AA17-4207727B95B0}" srcOrd="0" destOrd="0" presId="urn:microsoft.com/office/officeart/2005/8/layout/process2"/>
    <dgm:cxn modelId="{1A7FCE24-FAC3-40C4-894C-D3E7318D157A}" type="presParOf" srcId="{CA07B640-AE86-48FF-8BE9-2207DACC74C2}" destId="{E00F8E7D-5509-400B-B0DD-DF2B0117273D}" srcOrd="2" destOrd="0" presId="urn:microsoft.com/office/officeart/2005/8/layout/process2"/>
    <dgm:cxn modelId="{EA730204-1201-48A0-A9AC-F65DE3E1B6B5}" type="presParOf" srcId="{CA07B640-AE86-48FF-8BE9-2207DACC74C2}" destId="{7D3CDEAD-7A64-48E8-AE31-E92DE199460B}" srcOrd="3" destOrd="0" presId="urn:microsoft.com/office/officeart/2005/8/layout/process2"/>
    <dgm:cxn modelId="{783EC82E-272A-4005-9288-382BA569CFA5}" type="presParOf" srcId="{7D3CDEAD-7A64-48E8-AE31-E92DE199460B}" destId="{8EB5745A-184E-4C56-933F-D45F2CA125BA}" srcOrd="0" destOrd="0" presId="urn:microsoft.com/office/officeart/2005/8/layout/process2"/>
    <dgm:cxn modelId="{DA68A457-AC15-4175-8671-8B45B4ECB66B}" type="presParOf" srcId="{CA07B640-AE86-48FF-8BE9-2207DACC74C2}" destId="{2DDF0794-134B-4E77-93A9-AC992833E7F5}" srcOrd="4" destOrd="0" presId="urn:microsoft.com/office/officeart/2005/8/layout/process2"/>
    <dgm:cxn modelId="{57BAA797-E624-49CF-BC9D-F4CD837102B1}" type="presParOf" srcId="{CA07B640-AE86-48FF-8BE9-2207DACC74C2}" destId="{FAFCCA06-1B04-474A-90D8-BBA2FA8BEC06}" srcOrd="5" destOrd="0" presId="urn:microsoft.com/office/officeart/2005/8/layout/process2"/>
    <dgm:cxn modelId="{AA9A6461-728B-4456-BE66-FF25A63A8223}" type="presParOf" srcId="{FAFCCA06-1B04-474A-90D8-BBA2FA8BEC06}" destId="{86133484-05CA-46B8-B98B-C4873123C0E6}" srcOrd="0" destOrd="0" presId="urn:microsoft.com/office/officeart/2005/8/layout/process2"/>
    <dgm:cxn modelId="{0828D12C-6437-4B3B-BE05-4DDFD6C46D4C}" type="presParOf" srcId="{CA07B640-AE86-48FF-8BE9-2207DACC74C2}" destId="{2FF192DA-B20C-4414-BE24-CE791821859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C5E59-C76F-48FC-BC60-8023C1FB9DE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87EDD2-D313-43B2-B8E3-398D4F0506E8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План</a:t>
          </a:r>
        </a:p>
      </dgm:t>
    </dgm:pt>
    <dgm:pt modelId="{18034A95-AD2E-45DC-BE4F-B12777FA1A4D}" type="parTrans" cxnId="{76003DF4-4715-48A7-ABAC-EEE7BEA2B299}">
      <dgm:prSet/>
      <dgm:spPr/>
      <dgm:t>
        <a:bodyPr/>
        <a:lstStyle/>
        <a:p>
          <a:endParaRPr lang="ru-RU"/>
        </a:p>
      </dgm:t>
    </dgm:pt>
    <dgm:pt modelId="{05ECF52C-FE29-4C21-869C-2398A0E60A53}" type="sibTrans" cxnId="{76003DF4-4715-48A7-ABAC-EEE7BEA2B299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40A6AA33-383B-4006-BCFB-7D0FAFA28739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Все абзацы</a:t>
          </a:r>
        </a:p>
      </dgm:t>
    </dgm:pt>
    <dgm:pt modelId="{C789FC30-B715-47D5-92CE-289DE5ACAE8C}" type="parTrans" cxnId="{A6479970-3A1D-4BED-AE62-B54589148CE2}">
      <dgm:prSet/>
      <dgm:spPr/>
      <dgm:t>
        <a:bodyPr/>
        <a:lstStyle/>
        <a:p>
          <a:endParaRPr lang="ru-RU"/>
        </a:p>
      </dgm:t>
    </dgm:pt>
    <dgm:pt modelId="{4CBDC8CE-9832-4D1C-84BC-69578318D746}" type="sibTrans" cxnId="{A6479970-3A1D-4BED-AE62-B54589148CE2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6B71DB4A-2634-48C9-8313-C2CA957B4CE6}">
      <dgm:prSet phldrT="[Текст]" custT="1"/>
      <dgm:spPr>
        <a:solidFill>
          <a:srgbClr val="BAD8C0"/>
        </a:solidFill>
      </dgm:spPr>
      <dgm:t>
        <a:bodyPr/>
        <a:lstStyle/>
        <a:p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Цитирование</a:t>
          </a:r>
        </a:p>
      </dgm:t>
    </dgm:pt>
    <dgm:pt modelId="{2D984851-B04B-470F-86EC-ADDFCD553C5B}" type="parTrans" cxnId="{DD2C275D-2AAC-4E36-B09B-31497AB51339}">
      <dgm:prSet/>
      <dgm:spPr/>
      <dgm:t>
        <a:bodyPr/>
        <a:lstStyle/>
        <a:p>
          <a:endParaRPr lang="ru-RU"/>
        </a:p>
      </dgm:t>
    </dgm:pt>
    <dgm:pt modelId="{ECB22FF2-3277-45C6-B429-DF0987237F33}" type="sibTrans" cxnId="{DD2C275D-2AAC-4E36-B09B-31497AB51339}">
      <dgm:prSet/>
      <dgm:spPr/>
      <dgm:t>
        <a:bodyPr/>
        <a:lstStyle/>
        <a:p>
          <a:endParaRPr lang="ru-RU"/>
        </a:p>
      </dgm:t>
    </dgm:pt>
    <dgm:pt modelId="{D9D23B77-64ED-4751-830B-4004EE3DD4E7}" type="pres">
      <dgm:prSet presAssocID="{252C5E59-C76F-48FC-BC60-8023C1FB9DEE}" presName="linearFlow" presStyleCnt="0">
        <dgm:presLayoutVars>
          <dgm:resizeHandles val="exact"/>
        </dgm:presLayoutVars>
      </dgm:prSet>
      <dgm:spPr/>
    </dgm:pt>
    <dgm:pt modelId="{D7D237EB-8C61-49FA-8523-004120210AAE}" type="pres">
      <dgm:prSet presAssocID="{FA87EDD2-D313-43B2-B8E3-398D4F0506E8}" presName="node" presStyleLbl="node1" presStyleIdx="0" presStyleCnt="3" custScaleX="11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72DD-E378-4547-8F41-489018F76267}" type="pres">
      <dgm:prSet presAssocID="{05ECF52C-FE29-4C21-869C-2398A0E60A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80AECED-D023-43A0-BD9A-471C9CE67586}" type="pres">
      <dgm:prSet presAssocID="{05ECF52C-FE29-4C21-869C-2398A0E60A5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15D1FF-CBD1-44EE-AD30-908E9BCA16A9}" type="pres">
      <dgm:prSet presAssocID="{40A6AA33-383B-4006-BCFB-7D0FAFA28739}" presName="node" presStyleLbl="node1" presStyleIdx="1" presStyleCnt="3" custScaleX="11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E877-F84A-4652-9263-C508D416AD7C}" type="pres">
      <dgm:prSet presAssocID="{4CBDC8CE-9832-4D1C-84BC-69578318D7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80C197E-4F0B-40FB-A66E-114D282398C8}" type="pres">
      <dgm:prSet presAssocID="{4CBDC8CE-9832-4D1C-84BC-69578318D74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FD6ECAF-545D-463D-B180-BE9979448000}" type="pres">
      <dgm:prSet presAssocID="{6B71DB4A-2634-48C9-8313-C2CA957B4CE6}" presName="node" presStyleLbl="node1" presStyleIdx="2" presStyleCnt="3" custScaleX="112745" custLinFactNeighborX="-1314" custLinFactNeighborY="-3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DECD6-FEBA-483C-8FF5-4C8D103A31B3}" type="presOf" srcId="{4CBDC8CE-9832-4D1C-84BC-69578318D746}" destId="{E6F1E877-F84A-4652-9263-C508D416AD7C}" srcOrd="0" destOrd="0" presId="urn:microsoft.com/office/officeart/2005/8/layout/process2"/>
    <dgm:cxn modelId="{76003DF4-4715-48A7-ABAC-EEE7BEA2B299}" srcId="{252C5E59-C76F-48FC-BC60-8023C1FB9DEE}" destId="{FA87EDD2-D313-43B2-B8E3-398D4F0506E8}" srcOrd="0" destOrd="0" parTransId="{18034A95-AD2E-45DC-BE4F-B12777FA1A4D}" sibTransId="{05ECF52C-FE29-4C21-869C-2398A0E60A53}"/>
    <dgm:cxn modelId="{8C382CA4-84EF-4EA4-812F-A3C6D1861D93}" type="presOf" srcId="{4CBDC8CE-9832-4D1C-84BC-69578318D746}" destId="{E80C197E-4F0B-40FB-A66E-114D282398C8}" srcOrd="1" destOrd="0" presId="urn:microsoft.com/office/officeart/2005/8/layout/process2"/>
    <dgm:cxn modelId="{29A3C9B9-76FF-4741-BBE7-952E32934938}" type="presOf" srcId="{40A6AA33-383B-4006-BCFB-7D0FAFA28739}" destId="{F615D1FF-CBD1-44EE-AD30-908E9BCA16A9}" srcOrd="0" destOrd="0" presId="urn:microsoft.com/office/officeart/2005/8/layout/process2"/>
    <dgm:cxn modelId="{E66CD841-8BDF-47F8-B90A-01F64900D98A}" type="presOf" srcId="{6B71DB4A-2634-48C9-8313-C2CA957B4CE6}" destId="{4FD6ECAF-545D-463D-B180-BE9979448000}" srcOrd="0" destOrd="0" presId="urn:microsoft.com/office/officeart/2005/8/layout/process2"/>
    <dgm:cxn modelId="{F501C1BD-13BE-46BD-A76E-E9CF58EBEC0D}" type="presOf" srcId="{05ECF52C-FE29-4C21-869C-2398A0E60A53}" destId="{880AECED-D023-43A0-BD9A-471C9CE67586}" srcOrd="1" destOrd="0" presId="urn:microsoft.com/office/officeart/2005/8/layout/process2"/>
    <dgm:cxn modelId="{A6479970-3A1D-4BED-AE62-B54589148CE2}" srcId="{252C5E59-C76F-48FC-BC60-8023C1FB9DEE}" destId="{40A6AA33-383B-4006-BCFB-7D0FAFA28739}" srcOrd="1" destOrd="0" parTransId="{C789FC30-B715-47D5-92CE-289DE5ACAE8C}" sibTransId="{4CBDC8CE-9832-4D1C-84BC-69578318D746}"/>
    <dgm:cxn modelId="{BEE53FC6-486A-4E09-9173-438F2E2F760B}" type="presOf" srcId="{252C5E59-C76F-48FC-BC60-8023C1FB9DEE}" destId="{D9D23B77-64ED-4751-830B-4004EE3DD4E7}" srcOrd="0" destOrd="0" presId="urn:microsoft.com/office/officeart/2005/8/layout/process2"/>
    <dgm:cxn modelId="{014B6402-5CB8-4CA8-A286-FC585F1A9758}" type="presOf" srcId="{FA87EDD2-D313-43B2-B8E3-398D4F0506E8}" destId="{D7D237EB-8C61-49FA-8523-004120210AAE}" srcOrd="0" destOrd="0" presId="urn:microsoft.com/office/officeart/2005/8/layout/process2"/>
    <dgm:cxn modelId="{29BCF4A7-781F-4968-9BAD-35EA8ED272D5}" type="presOf" srcId="{05ECF52C-FE29-4C21-869C-2398A0E60A53}" destId="{AAB272DD-E378-4547-8F41-489018F76267}" srcOrd="0" destOrd="0" presId="urn:microsoft.com/office/officeart/2005/8/layout/process2"/>
    <dgm:cxn modelId="{DD2C275D-2AAC-4E36-B09B-31497AB51339}" srcId="{252C5E59-C76F-48FC-BC60-8023C1FB9DEE}" destId="{6B71DB4A-2634-48C9-8313-C2CA957B4CE6}" srcOrd="2" destOrd="0" parTransId="{2D984851-B04B-470F-86EC-ADDFCD553C5B}" sibTransId="{ECB22FF2-3277-45C6-B429-DF0987237F33}"/>
    <dgm:cxn modelId="{523A0396-88C1-491A-BFDA-FE511A7610FB}" type="presParOf" srcId="{D9D23B77-64ED-4751-830B-4004EE3DD4E7}" destId="{D7D237EB-8C61-49FA-8523-004120210AAE}" srcOrd="0" destOrd="0" presId="urn:microsoft.com/office/officeart/2005/8/layout/process2"/>
    <dgm:cxn modelId="{C5E6DD37-8842-4342-BF2B-0FDA098AEB49}" type="presParOf" srcId="{D9D23B77-64ED-4751-830B-4004EE3DD4E7}" destId="{AAB272DD-E378-4547-8F41-489018F76267}" srcOrd="1" destOrd="0" presId="urn:microsoft.com/office/officeart/2005/8/layout/process2"/>
    <dgm:cxn modelId="{4F8E1564-270B-44B3-8AEB-FD2D06C92A84}" type="presParOf" srcId="{AAB272DD-E378-4547-8F41-489018F76267}" destId="{880AECED-D023-43A0-BD9A-471C9CE67586}" srcOrd="0" destOrd="0" presId="urn:microsoft.com/office/officeart/2005/8/layout/process2"/>
    <dgm:cxn modelId="{DD77B9C9-93B1-4201-AC2C-C23C410F044F}" type="presParOf" srcId="{D9D23B77-64ED-4751-830B-4004EE3DD4E7}" destId="{F615D1FF-CBD1-44EE-AD30-908E9BCA16A9}" srcOrd="2" destOrd="0" presId="urn:microsoft.com/office/officeart/2005/8/layout/process2"/>
    <dgm:cxn modelId="{C7F6EF99-F910-41B2-AFDF-B3EE18D9D687}" type="presParOf" srcId="{D9D23B77-64ED-4751-830B-4004EE3DD4E7}" destId="{E6F1E877-F84A-4652-9263-C508D416AD7C}" srcOrd="3" destOrd="0" presId="urn:microsoft.com/office/officeart/2005/8/layout/process2"/>
    <dgm:cxn modelId="{D7D72EB8-7168-4AC7-99C9-BF7836D80BD0}" type="presParOf" srcId="{E6F1E877-F84A-4652-9263-C508D416AD7C}" destId="{E80C197E-4F0B-40FB-A66E-114D282398C8}" srcOrd="0" destOrd="0" presId="urn:microsoft.com/office/officeart/2005/8/layout/process2"/>
    <dgm:cxn modelId="{D85581F8-C186-483C-9EC5-7182C474EDE9}" type="presParOf" srcId="{D9D23B77-64ED-4751-830B-4004EE3DD4E7}" destId="{4FD6ECAF-545D-463D-B180-BE9979448000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4C723-F266-4756-84CD-BBF34C4CACB8}" type="doc">
      <dgm:prSet loTypeId="urn:microsoft.com/office/officeart/2005/8/layout/process1" loCatId="process" qsTypeId="urn:microsoft.com/office/officeart/2005/8/quickstyle/simple3" qsCatId="simple" csTypeId="urn:microsoft.com/office/officeart/2005/8/colors/accent2_5" csCatId="accent2" phldr="1"/>
      <dgm:spPr/>
    </dgm:pt>
    <dgm:pt modelId="{5EED43E3-2025-405F-8E94-0391EB0C0885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rgbClr val="FF0000"/>
              </a:solidFill>
              <a:latin typeface="Georgia" panose="02040502050405020303" pitchFamily="18" charset="0"/>
            </a:rPr>
            <a:t>10 фраз </a:t>
          </a:r>
        </a:p>
        <a:p>
          <a:r>
            <a:rPr lang="ru-RU" sz="1000" b="0" dirty="0">
              <a:solidFill>
                <a:srgbClr val="FF0000"/>
              </a:solidFill>
              <a:latin typeface="Georgia" panose="02040502050405020303" pitchFamily="18" charset="0"/>
            </a:rPr>
            <a:t>(завершённых по смыслу распространённых предложений) </a:t>
          </a:r>
        </a:p>
      </dgm:t>
    </dgm:pt>
    <dgm:pt modelId="{9226AB1E-9138-4FAC-9F36-F5EE03460027}" type="parTrans" cxnId="{1871FEBF-B5AA-48E9-B597-70FFE3B7994F}">
      <dgm:prSet/>
      <dgm:spPr/>
      <dgm:t>
        <a:bodyPr/>
        <a:lstStyle/>
        <a:p>
          <a:endParaRPr lang="ru-RU"/>
        </a:p>
      </dgm:t>
    </dgm:pt>
    <dgm:pt modelId="{00EB3CC9-243B-462C-89AF-56B3D06FA305}" type="sibTrans" cxnId="{1871FEBF-B5AA-48E9-B597-70FFE3B7994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00677EC-FB68-4CF1-96A8-C2E2C290533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Логичный текст</a:t>
          </a:r>
        </a:p>
      </dgm:t>
    </dgm:pt>
    <dgm:pt modelId="{BA1D8FD8-85FE-4A6B-AA7E-7A44153E762D}" type="parTrans" cxnId="{2D2EA416-BDA4-491E-A0AC-A5BFE8ACAC97}">
      <dgm:prSet/>
      <dgm:spPr/>
      <dgm:t>
        <a:bodyPr/>
        <a:lstStyle/>
        <a:p>
          <a:endParaRPr lang="ru-RU"/>
        </a:p>
      </dgm:t>
    </dgm:pt>
    <dgm:pt modelId="{9E55DA2E-7FD8-46B3-B832-43CF817CDBA9}" type="sibTrans" cxnId="{2D2EA416-BDA4-491E-A0AC-A5BFE8ACAC97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A7AA31F0-3E23-469D-82C1-F558F6A7CA03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Грамотность</a:t>
          </a:r>
        </a:p>
      </dgm:t>
    </dgm:pt>
    <dgm:pt modelId="{4B12C335-B369-41EF-8815-03103262CF7A}" type="parTrans" cxnId="{CC8DAA5D-5240-47CD-BC5B-0341ECBAE66F}">
      <dgm:prSet/>
      <dgm:spPr/>
      <dgm:t>
        <a:bodyPr/>
        <a:lstStyle/>
        <a:p>
          <a:endParaRPr lang="ru-RU"/>
        </a:p>
      </dgm:t>
    </dgm:pt>
    <dgm:pt modelId="{6996997B-E929-4393-9770-A8B92A06EF33}" type="sibTrans" cxnId="{CC8DAA5D-5240-47CD-BC5B-0341ECBAE66F}">
      <dgm:prSet/>
      <dgm:spPr/>
      <dgm:t>
        <a:bodyPr/>
        <a:lstStyle/>
        <a:p>
          <a:endParaRPr lang="ru-RU"/>
        </a:p>
      </dgm:t>
    </dgm:pt>
    <dgm:pt modelId="{2C1A6465-DE46-47BB-A18F-DEA54AED9DA6}" type="pres">
      <dgm:prSet presAssocID="{D164C723-F266-4756-84CD-BBF34C4CACB8}" presName="Name0" presStyleCnt="0">
        <dgm:presLayoutVars>
          <dgm:dir/>
          <dgm:resizeHandles val="exact"/>
        </dgm:presLayoutVars>
      </dgm:prSet>
      <dgm:spPr/>
    </dgm:pt>
    <dgm:pt modelId="{5473790A-BF9D-4857-B57E-8AD211C5A580}" type="pres">
      <dgm:prSet presAssocID="{5EED43E3-2025-405F-8E94-0391EB0C08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BFD7-8B9B-4591-8949-06A7C1847BF3}" type="pres">
      <dgm:prSet presAssocID="{00EB3CC9-243B-462C-89AF-56B3D06FA3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D2B25C-DB49-48DC-8B82-5C8F89730375}" type="pres">
      <dgm:prSet presAssocID="{00EB3CC9-243B-462C-89AF-56B3D06FA30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C26D75F-03A5-4EA6-A14D-3FA764186BAC}" type="pres">
      <dgm:prSet presAssocID="{D00677EC-FB68-4CF1-96A8-C2E2C29053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A7298-5BC6-40BA-A38D-ABA8D24201F7}" type="pres">
      <dgm:prSet presAssocID="{9E55DA2E-7FD8-46B3-B832-43CF817CDBA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705DCEA-0318-483D-A37E-D2F351EF297B}" type="pres">
      <dgm:prSet presAssocID="{9E55DA2E-7FD8-46B3-B832-43CF817CDBA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8597D47-5D54-4FEE-A725-4E412084E950}" type="pres">
      <dgm:prSet presAssocID="{A7AA31F0-3E23-469D-82C1-F558F6A7CA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DAA5D-5240-47CD-BC5B-0341ECBAE66F}" srcId="{D164C723-F266-4756-84CD-BBF34C4CACB8}" destId="{A7AA31F0-3E23-469D-82C1-F558F6A7CA03}" srcOrd="2" destOrd="0" parTransId="{4B12C335-B369-41EF-8815-03103262CF7A}" sibTransId="{6996997B-E929-4393-9770-A8B92A06EF33}"/>
    <dgm:cxn modelId="{2D2EA416-BDA4-491E-A0AC-A5BFE8ACAC97}" srcId="{D164C723-F266-4756-84CD-BBF34C4CACB8}" destId="{D00677EC-FB68-4CF1-96A8-C2E2C290533C}" srcOrd="1" destOrd="0" parTransId="{BA1D8FD8-85FE-4A6B-AA7E-7A44153E762D}" sibTransId="{9E55DA2E-7FD8-46B3-B832-43CF817CDBA9}"/>
    <dgm:cxn modelId="{E938B64E-7C99-4692-BFE5-5D57064AC814}" type="presOf" srcId="{5EED43E3-2025-405F-8E94-0391EB0C0885}" destId="{5473790A-BF9D-4857-B57E-8AD211C5A580}" srcOrd="0" destOrd="0" presId="urn:microsoft.com/office/officeart/2005/8/layout/process1"/>
    <dgm:cxn modelId="{C2885145-908D-4241-85DF-415DDC19F115}" type="presOf" srcId="{D164C723-F266-4756-84CD-BBF34C4CACB8}" destId="{2C1A6465-DE46-47BB-A18F-DEA54AED9DA6}" srcOrd="0" destOrd="0" presId="urn:microsoft.com/office/officeart/2005/8/layout/process1"/>
    <dgm:cxn modelId="{7AC116A7-C367-4F52-847E-D073987C946A}" type="presOf" srcId="{A7AA31F0-3E23-469D-82C1-F558F6A7CA03}" destId="{88597D47-5D54-4FEE-A725-4E412084E950}" srcOrd="0" destOrd="0" presId="urn:microsoft.com/office/officeart/2005/8/layout/process1"/>
    <dgm:cxn modelId="{1CD48376-317B-49DE-8B06-FB0CF3FEDD45}" type="presOf" srcId="{00EB3CC9-243B-462C-89AF-56B3D06FA305}" destId="{55D2B25C-DB49-48DC-8B82-5C8F89730375}" srcOrd="1" destOrd="0" presId="urn:microsoft.com/office/officeart/2005/8/layout/process1"/>
    <dgm:cxn modelId="{7E5A9038-6F6A-4D62-83D4-F9ED3787800C}" type="presOf" srcId="{D00677EC-FB68-4CF1-96A8-C2E2C290533C}" destId="{3C26D75F-03A5-4EA6-A14D-3FA764186BAC}" srcOrd="0" destOrd="0" presId="urn:microsoft.com/office/officeart/2005/8/layout/process1"/>
    <dgm:cxn modelId="{8690D2D5-2CCF-4994-B87C-55D6A97B0B06}" type="presOf" srcId="{9E55DA2E-7FD8-46B3-B832-43CF817CDBA9}" destId="{6705DCEA-0318-483D-A37E-D2F351EF297B}" srcOrd="1" destOrd="0" presId="urn:microsoft.com/office/officeart/2005/8/layout/process1"/>
    <dgm:cxn modelId="{1871FEBF-B5AA-48E9-B597-70FFE3B7994F}" srcId="{D164C723-F266-4756-84CD-BBF34C4CACB8}" destId="{5EED43E3-2025-405F-8E94-0391EB0C0885}" srcOrd="0" destOrd="0" parTransId="{9226AB1E-9138-4FAC-9F36-F5EE03460027}" sibTransId="{00EB3CC9-243B-462C-89AF-56B3D06FA305}"/>
    <dgm:cxn modelId="{2DBF956D-B313-4536-9341-0B00F2903114}" type="presOf" srcId="{00EB3CC9-243B-462C-89AF-56B3D06FA305}" destId="{9D6CBFD7-8B9B-4591-8949-06A7C1847BF3}" srcOrd="0" destOrd="0" presId="urn:microsoft.com/office/officeart/2005/8/layout/process1"/>
    <dgm:cxn modelId="{6DEE7AF9-A376-49DA-8C48-03E4111176B5}" type="presOf" srcId="{9E55DA2E-7FD8-46B3-B832-43CF817CDBA9}" destId="{BE3A7298-5BC6-40BA-A38D-ABA8D24201F7}" srcOrd="0" destOrd="0" presId="urn:microsoft.com/office/officeart/2005/8/layout/process1"/>
    <dgm:cxn modelId="{83C4AC3D-54DB-44A1-8EEE-4F92A58EFD08}" type="presParOf" srcId="{2C1A6465-DE46-47BB-A18F-DEA54AED9DA6}" destId="{5473790A-BF9D-4857-B57E-8AD211C5A580}" srcOrd="0" destOrd="0" presId="urn:microsoft.com/office/officeart/2005/8/layout/process1"/>
    <dgm:cxn modelId="{94BAF0A9-4FF4-4312-9223-C42BD83E5930}" type="presParOf" srcId="{2C1A6465-DE46-47BB-A18F-DEA54AED9DA6}" destId="{9D6CBFD7-8B9B-4591-8949-06A7C1847BF3}" srcOrd="1" destOrd="0" presId="urn:microsoft.com/office/officeart/2005/8/layout/process1"/>
    <dgm:cxn modelId="{79B06B13-7C9C-49DE-BA77-C5A3BC03C80C}" type="presParOf" srcId="{9D6CBFD7-8B9B-4591-8949-06A7C1847BF3}" destId="{55D2B25C-DB49-48DC-8B82-5C8F89730375}" srcOrd="0" destOrd="0" presId="urn:microsoft.com/office/officeart/2005/8/layout/process1"/>
    <dgm:cxn modelId="{85ADC983-60C1-48DB-B1AA-B9BB5BFAD998}" type="presParOf" srcId="{2C1A6465-DE46-47BB-A18F-DEA54AED9DA6}" destId="{3C26D75F-03A5-4EA6-A14D-3FA764186BAC}" srcOrd="2" destOrd="0" presId="urn:microsoft.com/office/officeart/2005/8/layout/process1"/>
    <dgm:cxn modelId="{E4731B59-B6DC-42C9-98A1-4C564344543E}" type="presParOf" srcId="{2C1A6465-DE46-47BB-A18F-DEA54AED9DA6}" destId="{BE3A7298-5BC6-40BA-A38D-ABA8D24201F7}" srcOrd="3" destOrd="0" presId="urn:microsoft.com/office/officeart/2005/8/layout/process1"/>
    <dgm:cxn modelId="{01087B8C-60A3-4E0C-A6CD-84AB677A11CF}" type="presParOf" srcId="{BE3A7298-5BC6-40BA-A38D-ABA8D24201F7}" destId="{6705DCEA-0318-483D-A37E-D2F351EF297B}" srcOrd="0" destOrd="0" presId="urn:microsoft.com/office/officeart/2005/8/layout/process1"/>
    <dgm:cxn modelId="{E21DD67B-B9E6-4DE9-BB29-EB2DD39C489A}" type="presParOf" srcId="{2C1A6465-DE46-47BB-A18F-DEA54AED9DA6}" destId="{88597D47-5D54-4FEE-A725-4E412084E950}" srcOrd="4" destOrd="0" presId="urn:microsoft.com/office/officeart/2005/8/layout/process1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A9ADC-A816-483D-AA02-3661030C21B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66FFA-3AA3-4A34-BB1F-76D2A131F2EB}">
      <dgm:prSet phldrT="[Текст]" custT="1"/>
      <dgm:spPr>
        <a:solidFill>
          <a:srgbClr val="F8DFB2"/>
        </a:solidFill>
        <a:ln>
          <a:solidFill>
            <a:srgbClr val="DEBBB4"/>
          </a:solidFill>
        </a:ln>
      </dgm:spPr>
      <dgm:t>
        <a:bodyPr/>
        <a:lstStyle/>
        <a:p>
          <a:r>
            <a:rPr lang="ru-RU" sz="16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3 вопроса экзаменатора</a:t>
          </a:r>
        </a:p>
      </dgm:t>
    </dgm:pt>
    <dgm:pt modelId="{B488F6B3-0103-4BD7-8024-4325745A06DE}" type="parTrans" cxnId="{9BB81ABE-FF36-46DD-B213-C20E985F203C}">
      <dgm:prSet/>
      <dgm:spPr/>
      <dgm:t>
        <a:bodyPr/>
        <a:lstStyle/>
        <a:p>
          <a:endParaRPr lang="ru-RU"/>
        </a:p>
      </dgm:t>
    </dgm:pt>
    <dgm:pt modelId="{841837FA-549B-49FE-80B7-E865CB2BDFB0}" type="sibTrans" cxnId="{9BB81ABE-FF36-46DD-B213-C20E985F203C}">
      <dgm:prSet/>
      <dgm:spPr/>
      <dgm:t>
        <a:bodyPr/>
        <a:lstStyle/>
        <a:p>
          <a:endParaRPr lang="ru-RU"/>
        </a:p>
      </dgm:t>
    </dgm:pt>
    <dgm:pt modelId="{16452A62-DE02-4A98-8334-E8E399B52E2D}">
      <dgm:prSet phldrT="[Текст]" custT="1"/>
      <dgm:spPr>
        <a:solidFill>
          <a:srgbClr val="BAD8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3 развёрнутых ответа ученика</a:t>
          </a:r>
        </a:p>
      </dgm:t>
    </dgm:pt>
    <dgm:pt modelId="{F50CDF31-0951-4A96-963B-EF6BA0697358}" type="parTrans" cxnId="{CC1422CF-8873-49D5-995B-17F0894CBC79}">
      <dgm:prSet/>
      <dgm:spPr/>
      <dgm:t>
        <a:bodyPr/>
        <a:lstStyle/>
        <a:p>
          <a:endParaRPr lang="ru-RU"/>
        </a:p>
      </dgm:t>
    </dgm:pt>
    <dgm:pt modelId="{C2D287E6-95B9-4DC6-8C56-677BBEA5109E}" type="sibTrans" cxnId="{CC1422CF-8873-49D5-995B-17F0894CBC79}">
      <dgm:prSet/>
      <dgm:spPr/>
      <dgm:t>
        <a:bodyPr/>
        <a:lstStyle/>
        <a:p>
          <a:endParaRPr lang="ru-RU"/>
        </a:p>
      </dgm:t>
    </dgm:pt>
    <dgm:pt modelId="{285195C1-4814-4EA3-B6E0-189060A445AF}" type="pres">
      <dgm:prSet presAssocID="{B6CA9ADC-A816-483D-AA02-3661030C21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697C7-8F3D-46FA-927D-E0923C85AB7B}" type="pres">
      <dgm:prSet presAssocID="{55F66FFA-3AA3-4A34-BB1F-76D2A131F2EB}" presName="arrow" presStyleLbl="node1" presStyleIdx="0" presStyleCnt="2" custRadScaleRad="92818" custRadScaleInc="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C1CE2-741C-47A8-9E08-42CF34010D56}" type="pres">
      <dgm:prSet presAssocID="{16452A62-DE02-4A98-8334-E8E399B52E2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EFF44-CF00-4BD3-BB4C-3E9F6D96165D}" type="presOf" srcId="{B6CA9ADC-A816-483D-AA02-3661030C21B7}" destId="{285195C1-4814-4EA3-B6E0-189060A445AF}" srcOrd="0" destOrd="0" presId="urn:microsoft.com/office/officeart/2005/8/layout/arrow5"/>
    <dgm:cxn modelId="{55394154-1480-4320-B5ED-EB281576CC21}" type="presOf" srcId="{16452A62-DE02-4A98-8334-E8E399B52E2D}" destId="{A21C1CE2-741C-47A8-9E08-42CF34010D56}" srcOrd="0" destOrd="0" presId="urn:microsoft.com/office/officeart/2005/8/layout/arrow5"/>
    <dgm:cxn modelId="{826443AA-C963-4273-BC07-CD70CB27A85D}" type="presOf" srcId="{55F66FFA-3AA3-4A34-BB1F-76D2A131F2EB}" destId="{B48697C7-8F3D-46FA-927D-E0923C85AB7B}" srcOrd="0" destOrd="0" presId="urn:microsoft.com/office/officeart/2005/8/layout/arrow5"/>
    <dgm:cxn modelId="{9BB81ABE-FF36-46DD-B213-C20E985F203C}" srcId="{B6CA9ADC-A816-483D-AA02-3661030C21B7}" destId="{55F66FFA-3AA3-4A34-BB1F-76D2A131F2EB}" srcOrd="0" destOrd="0" parTransId="{B488F6B3-0103-4BD7-8024-4325745A06DE}" sibTransId="{841837FA-549B-49FE-80B7-E865CB2BDFB0}"/>
    <dgm:cxn modelId="{CC1422CF-8873-49D5-995B-17F0894CBC79}" srcId="{B6CA9ADC-A816-483D-AA02-3661030C21B7}" destId="{16452A62-DE02-4A98-8334-E8E399B52E2D}" srcOrd="1" destOrd="0" parTransId="{F50CDF31-0951-4A96-963B-EF6BA0697358}" sibTransId="{C2D287E6-95B9-4DC6-8C56-677BBEA5109E}"/>
    <dgm:cxn modelId="{F844A2FE-CBCD-4E72-A6FC-9BFD5FF009A7}" type="presParOf" srcId="{285195C1-4814-4EA3-B6E0-189060A445AF}" destId="{B48697C7-8F3D-46FA-927D-E0923C85AB7B}" srcOrd="0" destOrd="0" presId="urn:microsoft.com/office/officeart/2005/8/layout/arrow5"/>
    <dgm:cxn modelId="{FE5CAD9F-E9FE-4993-AC08-8DCDBF6EE5E7}" type="presParOf" srcId="{285195C1-4814-4EA3-B6E0-189060A445AF}" destId="{A21C1CE2-741C-47A8-9E08-42CF34010D56}" srcOrd="1" destOrd="0" presId="urn:microsoft.com/office/officeart/2005/8/layout/arrow5"/>
  </dgm:cxnLst>
  <dgm:bg/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6A85-1B36-42C3-8FE7-313131ACD797}">
      <dsp:nvSpPr>
        <dsp:cNvPr id="0" name=""/>
        <dsp:cNvSpPr/>
      </dsp:nvSpPr>
      <dsp:spPr>
        <a:xfrm>
          <a:off x="23042" y="3654"/>
          <a:ext cx="2648727" cy="679473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Интонация</a:t>
          </a:r>
        </a:p>
      </dsp:txBody>
      <dsp:txXfrm>
        <a:off x="42943" y="23555"/>
        <a:ext cx="2608925" cy="639671"/>
      </dsp:txXfrm>
    </dsp:sp>
    <dsp:sp modelId="{804E7AA9-9574-49FF-AD83-75EE7E1A0927}">
      <dsp:nvSpPr>
        <dsp:cNvPr id="0" name=""/>
        <dsp:cNvSpPr/>
      </dsp:nvSpPr>
      <dsp:spPr>
        <a:xfrm rot="5400000">
          <a:off x="1220004" y="700115"/>
          <a:ext cx="254802" cy="305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255677" y="725596"/>
        <a:ext cx="183457" cy="178361"/>
      </dsp:txXfrm>
    </dsp:sp>
    <dsp:sp modelId="{E00F8E7D-5509-400B-B0DD-DF2B0117273D}">
      <dsp:nvSpPr>
        <dsp:cNvPr id="0" name=""/>
        <dsp:cNvSpPr/>
      </dsp:nvSpPr>
      <dsp:spPr>
        <a:xfrm>
          <a:off x="23042" y="1022865"/>
          <a:ext cx="2648727" cy="679473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Темп чтения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(2 мин.) </a:t>
          </a:r>
        </a:p>
      </dsp:txBody>
      <dsp:txXfrm>
        <a:off x="42943" y="1042766"/>
        <a:ext cx="2608925" cy="639671"/>
      </dsp:txXfrm>
    </dsp:sp>
    <dsp:sp modelId="{7D3CDEAD-7A64-48E8-AE31-E92DE199460B}">
      <dsp:nvSpPr>
        <dsp:cNvPr id="0" name=""/>
        <dsp:cNvSpPr/>
      </dsp:nvSpPr>
      <dsp:spPr>
        <a:xfrm rot="5400000">
          <a:off x="1220004" y="1719326"/>
          <a:ext cx="254802" cy="305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255677" y="1744807"/>
        <a:ext cx="183457" cy="178361"/>
      </dsp:txXfrm>
    </dsp:sp>
    <dsp:sp modelId="{2DDF0794-134B-4E77-93A9-AC992833E7F5}">
      <dsp:nvSpPr>
        <dsp:cNvPr id="0" name=""/>
        <dsp:cNvSpPr/>
      </dsp:nvSpPr>
      <dsp:spPr>
        <a:xfrm>
          <a:off x="23042" y="2042076"/>
          <a:ext cx="2648727" cy="679473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5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Чтение без </a:t>
          </a:r>
          <a:r>
            <a:rPr lang="ru-RU" sz="18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искажений слов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42943" y="2061977"/>
        <a:ext cx="2608925" cy="639671"/>
      </dsp:txXfrm>
    </dsp:sp>
    <dsp:sp modelId="{FAFCCA06-1B04-474A-90D8-BBA2FA8BEC06}">
      <dsp:nvSpPr>
        <dsp:cNvPr id="0" name=""/>
        <dsp:cNvSpPr/>
      </dsp:nvSpPr>
      <dsp:spPr>
        <a:xfrm rot="5400000">
          <a:off x="1220004" y="2738537"/>
          <a:ext cx="254802" cy="305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255677" y="2764018"/>
        <a:ext cx="183457" cy="178361"/>
      </dsp:txXfrm>
    </dsp:sp>
    <dsp:sp modelId="{2FF192DA-B20C-4414-BE24-CE791821859D}">
      <dsp:nvSpPr>
        <dsp:cNvPr id="0" name=""/>
        <dsp:cNvSpPr/>
      </dsp:nvSpPr>
      <dsp:spPr>
        <a:xfrm>
          <a:off x="-3227" y="3061287"/>
          <a:ext cx="2701267" cy="679473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  <a:ea typeface="+mn-ea"/>
              <a:cs typeface="+mn-cs"/>
            </a:rPr>
            <a:t>Грамотность </a:t>
          </a:r>
          <a:r>
            <a:rPr lang="ru-RU" sz="18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(имена числительные!)</a:t>
          </a:r>
        </a:p>
      </dsp:txBody>
      <dsp:txXfrm>
        <a:off x="16674" y="3081188"/>
        <a:ext cx="2661465" cy="639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237EB-8C61-49FA-8523-004120210AAE}">
      <dsp:nvSpPr>
        <dsp:cNvPr id="0" name=""/>
        <dsp:cNvSpPr/>
      </dsp:nvSpPr>
      <dsp:spPr>
        <a:xfrm>
          <a:off x="250017" y="1000"/>
          <a:ext cx="2308277" cy="511835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План</a:t>
          </a:r>
        </a:p>
      </dsp:txBody>
      <dsp:txXfrm>
        <a:off x="265008" y="15991"/>
        <a:ext cx="2278295" cy="481853"/>
      </dsp:txXfrm>
    </dsp:sp>
    <dsp:sp modelId="{AAB272DD-E378-4547-8F41-489018F76267}">
      <dsp:nvSpPr>
        <dsp:cNvPr id="0" name=""/>
        <dsp:cNvSpPr/>
      </dsp:nvSpPr>
      <dsp:spPr>
        <a:xfrm rot="5400000">
          <a:off x="1308186" y="525632"/>
          <a:ext cx="191938" cy="23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335058" y="544826"/>
        <a:ext cx="138196" cy="134357"/>
      </dsp:txXfrm>
    </dsp:sp>
    <dsp:sp modelId="{F615D1FF-CBD1-44EE-AD30-908E9BCA16A9}">
      <dsp:nvSpPr>
        <dsp:cNvPr id="0" name=""/>
        <dsp:cNvSpPr/>
      </dsp:nvSpPr>
      <dsp:spPr>
        <a:xfrm>
          <a:off x="250017" y="768754"/>
          <a:ext cx="2308277" cy="511835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Все абзацы</a:t>
          </a:r>
        </a:p>
      </dsp:txBody>
      <dsp:txXfrm>
        <a:off x="265008" y="783745"/>
        <a:ext cx="2278295" cy="481853"/>
      </dsp:txXfrm>
    </dsp:sp>
    <dsp:sp modelId="{E6F1E877-F84A-4652-9263-C508D416AD7C}">
      <dsp:nvSpPr>
        <dsp:cNvPr id="0" name=""/>
        <dsp:cNvSpPr/>
      </dsp:nvSpPr>
      <dsp:spPr>
        <a:xfrm rot="5535391">
          <a:off x="1326571" y="1250871"/>
          <a:ext cx="128266" cy="23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-5400000">
        <a:off x="1322364" y="1301916"/>
        <a:ext cx="138196" cy="89786"/>
      </dsp:txXfrm>
    </dsp:sp>
    <dsp:sp modelId="{4FD6ECAF-545D-463D-B180-BE9979448000}">
      <dsp:nvSpPr>
        <dsp:cNvPr id="0" name=""/>
        <dsp:cNvSpPr/>
      </dsp:nvSpPr>
      <dsp:spPr>
        <a:xfrm>
          <a:off x="223115" y="1451479"/>
          <a:ext cx="2308277" cy="511835"/>
        </a:xfrm>
        <a:prstGeom prst="roundRect">
          <a:avLst>
            <a:gd name="adj" fmla="val 10000"/>
          </a:avLst>
        </a:prstGeom>
        <a:solidFill>
          <a:srgbClr val="BAD8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Цитирование</a:t>
          </a:r>
        </a:p>
      </dsp:txBody>
      <dsp:txXfrm>
        <a:off x="238106" y="1466470"/>
        <a:ext cx="2278295" cy="481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3790A-BF9D-4857-B57E-8AD211C5A580}">
      <dsp:nvSpPr>
        <dsp:cNvPr id="0" name=""/>
        <dsp:cNvSpPr/>
      </dsp:nvSpPr>
      <dsp:spPr>
        <a:xfrm>
          <a:off x="11806" y="0"/>
          <a:ext cx="2267722" cy="792089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FF0000"/>
              </a:solidFill>
              <a:latin typeface="Georgia" panose="02040502050405020303" pitchFamily="18" charset="0"/>
            </a:rPr>
            <a:t>10 фраз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rgbClr val="FF0000"/>
              </a:solidFill>
              <a:latin typeface="Georgia" panose="02040502050405020303" pitchFamily="18" charset="0"/>
            </a:rPr>
            <a:t>(завершённых по смыслу распространённых предложений) </a:t>
          </a:r>
        </a:p>
      </dsp:txBody>
      <dsp:txXfrm>
        <a:off x="35005" y="23199"/>
        <a:ext cx="2221324" cy="745691"/>
      </dsp:txXfrm>
    </dsp:sp>
    <dsp:sp modelId="{9D6CBFD7-8B9B-4591-8949-06A7C1847BF3}">
      <dsp:nvSpPr>
        <dsp:cNvPr id="0" name=""/>
        <dsp:cNvSpPr/>
      </dsp:nvSpPr>
      <dsp:spPr>
        <a:xfrm>
          <a:off x="2506301" y="114846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506301" y="227325"/>
        <a:ext cx="336530" cy="337437"/>
      </dsp:txXfrm>
    </dsp:sp>
    <dsp:sp modelId="{3C26D75F-03A5-4EA6-A14D-3FA764186BAC}">
      <dsp:nvSpPr>
        <dsp:cNvPr id="0" name=""/>
        <dsp:cNvSpPr/>
      </dsp:nvSpPr>
      <dsp:spPr>
        <a:xfrm>
          <a:off x="3186618" y="0"/>
          <a:ext cx="2267722" cy="7920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Логичный текст</a:t>
          </a:r>
        </a:p>
      </dsp:txBody>
      <dsp:txXfrm>
        <a:off x="3209817" y="23199"/>
        <a:ext cx="2221324" cy="745691"/>
      </dsp:txXfrm>
    </dsp:sp>
    <dsp:sp modelId="{BE3A7298-5BC6-40BA-A38D-ABA8D24201F7}">
      <dsp:nvSpPr>
        <dsp:cNvPr id="0" name=""/>
        <dsp:cNvSpPr/>
      </dsp:nvSpPr>
      <dsp:spPr>
        <a:xfrm>
          <a:off x="5681113" y="114846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81113" y="227325"/>
        <a:ext cx="336530" cy="337437"/>
      </dsp:txXfrm>
    </dsp:sp>
    <dsp:sp modelId="{88597D47-5D54-4FEE-A725-4E412084E950}">
      <dsp:nvSpPr>
        <dsp:cNvPr id="0" name=""/>
        <dsp:cNvSpPr/>
      </dsp:nvSpPr>
      <dsp:spPr>
        <a:xfrm>
          <a:off x="6361430" y="0"/>
          <a:ext cx="2267722" cy="792089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BBE0E3">
                  <a:lumMod val="25000"/>
                </a:srgbClr>
              </a:solidFill>
              <a:latin typeface="Georgia" panose="02040502050405020303" pitchFamily="18" charset="0"/>
              <a:ea typeface="+mn-ea"/>
              <a:cs typeface="+mn-cs"/>
            </a:rPr>
            <a:t>Грамотность</a:t>
          </a:r>
        </a:p>
      </dsp:txBody>
      <dsp:txXfrm>
        <a:off x="6384629" y="23199"/>
        <a:ext cx="2221324" cy="745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697C7-8F3D-46FA-927D-E0923C85AB7B}">
      <dsp:nvSpPr>
        <dsp:cNvPr id="0" name=""/>
        <dsp:cNvSpPr/>
      </dsp:nvSpPr>
      <dsp:spPr>
        <a:xfrm rot="16200000">
          <a:off x="91779" y="15491"/>
          <a:ext cx="2386108" cy="2386108"/>
        </a:xfrm>
        <a:prstGeom prst="downArrow">
          <a:avLst>
            <a:gd name="adj1" fmla="val 50000"/>
            <a:gd name="adj2" fmla="val 35000"/>
          </a:avLst>
        </a:prstGeom>
        <a:solidFill>
          <a:srgbClr val="F8DFB2"/>
        </a:solidFill>
        <a:ln w="25400" cap="flat" cmpd="sng" algn="ctr">
          <a:solidFill>
            <a:srgbClr val="DEBB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rPr>
            <a:t>3 вопроса экзаменатора</a:t>
          </a:r>
        </a:p>
      </dsp:txBody>
      <dsp:txXfrm rot="5400000">
        <a:off x="91780" y="612017"/>
        <a:ext cx="1968539" cy="1193054"/>
      </dsp:txXfrm>
    </dsp:sp>
    <dsp:sp modelId="{A21C1CE2-741C-47A8-9E08-42CF34010D56}">
      <dsp:nvSpPr>
        <dsp:cNvPr id="0" name=""/>
        <dsp:cNvSpPr/>
      </dsp:nvSpPr>
      <dsp:spPr>
        <a:xfrm rot="5400000">
          <a:off x="2509952" y="67940"/>
          <a:ext cx="2386108" cy="2386108"/>
        </a:xfrm>
        <a:prstGeom prst="downArrow">
          <a:avLst>
            <a:gd name="adj1" fmla="val 50000"/>
            <a:gd name="adj2" fmla="val 35000"/>
          </a:avLst>
        </a:prstGeom>
        <a:solidFill>
          <a:srgbClr val="BAD8C0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rPr>
            <a:t>3 развёрнутых ответа ученика</a:t>
          </a:r>
        </a:p>
      </dsp:txBody>
      <dsp:txXfrm rot="-5400000">
        <a:off x="2927522" y="664467"/>
        <a:ext cx="1968539" cy="119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>
            <a:lvl1pPr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7795" y="1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>
            <a:lvl1pPr algn="r"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CF966236-7C45-4C90-93CA-A7A85586CD13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1363"/>
            <a:ext cx="492918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96" tIns="45048" rIns="90096" bIns="450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953" y="4688036"/>
            <a:ext cx="5404496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372939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b" anchorCtr="0" compatLnSpc="1">
            <a:prstTxWarp prst="textNoShape">
              <a:avLst/>
            </a:prstTxWarp>
          </a:bodyPr>
          <a:lstStyle>
            <a:lvl1pPr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7795" y="9372939"/>
            <a:ext cx="292704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6" tIns="47489" rIns="94976" bIns="47489" numCol="1" anchor="b" anchorCtr="0" compatLnSpc="1">
            <a:prstTxWarp prst="textNoShape">
              <a:avLst/>
            </a:prstTxWarp>
          </a:bodyPr>
          <a:lstStyle>
            <a:lvl1pPr algn="r" defTabSz="94944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6E3C66F8-013B-480B-A738-037BEEF6C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C66F8-013B-480B-A738-037BEEF6C1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3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0BA1-9F8E-4492-B1C5-17B03B131137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5C08-2290-4834-BC7D-999F9296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8FDE-10C1-4EAE-837A-0BCEAB5C5E8C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FA39-68AB-4E0A-BB5D-5B965916F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D9C7-CA6D-4E7A-A7E6-EACF5061D27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FA6F-D1C0-4A08-A318-EF2B00132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3884-FFF0-463D-A601-683D292DD229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F298-F4E1-439B-A4A7-C88D4684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1EBD-5F56-490B-A434-323609784331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9DED-BA87-4160-A2E7-A0F281A4F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3097-34E7-4A31-A55B-1A2B0E4FE8CA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802B-DB83-47ED-BFF1-615FD01B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DF9E-1497-4F5D-9995-526F182BE89D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D4D0F-8403-4CF4-BCC6-B99CFAE8A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4950-0197-40C9-B2CA-A0DA5641DDA8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D05-A6F0-474B-9487-E25BAA81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E39D-691D-46FC-B0D6-DF8B264BE528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D80E-858C-4693-A400-FB3711B5F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D6CC3-C61F-4B70-8FF0-012517D99432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FBCF-8EDD-490E-97AC-F6367A28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F6B3-66E7-4A72-8AD0-E03A3C63B40D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1C81-161E-4230-88FE-0C2B4C691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2907-898D-417F-BF58-ADFF51907AB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3EAE-C455-4A68-87A1-21324B575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7290-9349-48E6-976E-779EC6AC0BB9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81D7-ECDB-4B16-9389-53E25017C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fld id="{C351EB89-88D7-4347-A7CB-6B3F87D52DB6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D3252BBB-96B7-4E2B-9F9B-6F4F589DB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54709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E25696-D016-4D6B-92C6-352BF49B8599}"/>
              </a:ext>
            </a:extLst>
          </p:cNvPr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344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DF372F-CD64-4192-9973-58452EB78E1E}"/>
              </a:ext>
            </a:extLst>
          </p:cNvPr>
          <p:cNvSpPr txBox="1">
            <a:spLocks/>
          </p:cNvSpPr>
          <p:nvPr/>
        </p:nvSpPr>
        <p:spPr>
          <a:xfrm>
            <a:off x="467404" y="2428868"/>
            <a:ext cx="8267182" cy="3214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О подготовке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к итоговому собеседованию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по русскому языку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в 2023-2024 учебном году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altLang="ru-RU" sz="14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А. В. Чеснокова, доцент кафедры филологического образования ГБОУ ИРО Краснодарского края, </a:t>
            </a:r>
            <a:r>
              <a:rPr lang="ru-RU" altLang="ru-RU" sz="1400" dirty="0" err="1">
                <a:solidFill>
                  <a:srgbClr val="002060"/>
                </a:solidFill>
                <a:latin typeface="Georgia" pitchFamily="18" charset="0"/>
              </a:rPr>
              <a:t>к.филол.н</a:t>
            </a:r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490F08-B902-4100-92C2-7570DA96CFD3}"/>
              </a:ext>
            </a:extLst>
          </p:cNvPr>
          <p:cNvSpPr/>
          <p:nvPr/>
        </p:nvSpPr>
        <p:spPr>
          <a:xfrm>
            <a:off x="0" y="1214422"/>
            <a:ext cx="9144000" cy="1214445"/>
          </a:xfrm>
          <a:prstGeom prst="rect">
            <a:avLst/>
          </a:prstGeom>
          <a:solidFill>
            <a:srgbClr val="E6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 defTabSz="685800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Краевое родительское собрание по вопросам подготовки </a:t>
            </a:r>
            <a:br>
              <a:rPr lang="ru-RU" sz="1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к ГИА по образовательным программам </a:t>
            </a:r>
          </a:p>
          <a:p>
            <a:pPr algn="ctr" defTabSz="685800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основного общего образования в 2024 году</a:t>
            </a:r>
          </a:p>
          <a:p>
            <a:pPr algn="ctr" defTabSz="685800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г. Краснодар, 15 декабря 2023 г.</a:t>
            </a:r>
          </a:p>
          <a:p>
            <a:pPr algn="ctr"/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988126-44C2-404D-97E0-9C7980DBFCF0}"/>
              </a:ext>
            </a:extLst>
          </p:cNvPr>
          <p:cNvSpPr/>
          <p:nvPr/>
        </p:nvSpPr>
        <p:spPr>
          <a:xfrm>
            <a:off x="-10812" y="5805264"/>
            <a:ext cx="9154812" cy="1052736"/>
          </a:xfrm>
          <a:prstGeom prst="rect">
            <a:avLst/>
          </a:prstGeom>
          <a:solidFill>
            <a:srgbClr val="E6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7490341-5AFD-4253-9F38-1BA7E6D974F5}"/>
              </a:ext>
            </a:extLst>
          </p:cNvPr>
          <p:cNvSpPr txBox="1">
            <a:spLocks/>
          </p:cNvSpPr>
          <p:nvPr/>
        </p:nvSpPr>
        <p:spPr>
          <a:xfrm>
            <a:off x="175349" y="5873123"/>
            <a:ext cx="8631205" cy="32164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ГБОУ «Институт развития образования» Краснодарского края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www.iro23.ru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e-</a:t>
            </a:r>
            <a:r>
              <a:rPr lang="ru-RU" sz="1400" b="1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mail</a:t>
            </a:r>
            <a:r>
              <a:rPr lang="ru-RU" sz="1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: post@iro23.ru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тел.: +7 (861) 203-53-01</a:t>
            </a:r>
          </a:p>
        </p:txBody>
      </p:sp>
      <p:grpSp>
        <p:nvGrpSpPr>
          <p:cNvPr id="2" name="Группа 7">
            <a:extLst>
              <a:ext uri="{FF2B5EF4-FFF2-40B4-BE49-F238E27FC236}">
                <a16:creationId xmlns:a16="http://schemas.microsoft.com/office/drawing/2014/main" id="{A28F9B54-03BF-4BE5-B275-8A73E5FA5D36}"/>
              </a:ext>
            </a:extLst>
          </p:cNvPr>
          <p:cNvGrpSpPr>
            <a:grpSpLocks noChangeAspect="1"/>
          </p:cNvGrpSpPr>
          <p:nvPr/>
        </p:nvGrpSpPr>
        <p:grpSpPr>
          <a:xfrm>
            <a:off x="54965" y="104913"/>
            <a:ext cx="1209084" cy="540000"/>
            <a:chOff x="-10616" y="89416"/>
            <a:chExt cx="1772460" cy="686828"/>
          </a:xfrm>
          <a:solidFill>
            <a:srgbClr val="E65E53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D239051-7EF5-4423-B350-842F7638B258}"/>
                </a:ext>
              </a:extLst>
            </p:cNvPr>
            <p:cNvSpPr/>
            <p:nvPr/>
          </p:nvSpPr>
          <p:spPr>
            <a:xfrm>
              <a:off x="0" y="92687"/>
              <a:ext cx="1188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4280143-B00C-4BF1-9DB5-670B76D2D551}"/>
                </a:ext>
              </a:extLst>
            </p:cNvPr>
            <p:cNvSpPr/>
            <p:nvPr/>
          </p:nvSpPr>
          <p:spPr>
            <a:xfrm>
              <a:off x="-975" y="366425"/>
              <a:ext cx="576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3DAB2FC-8BF8-4FBC-B06A-DAF8FD441A9A}"/>
                </a:ext>
              </a:extLst>
            </p:cNvPr>
            <p:cNvSpPr/>
            <p:nvPr/>
          </p:nvSpPr>
          <p:spPr>
            <a:xfrm>
              <a:off x="749398" y="361470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B075123-DBA0-469F-82B2-E384E7FB5060}"/>
                </a:ext>
              </a:extLst>
            </p:cNvPr>
            <p:cNvSpPr/>
            <p:nvPr/>
          </p:nvSpPr>
          <p:spPr>
            <a:xfrm>
              <a:off x="-10616" y="647237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C0986C5-5CBB-41B5-A64F-96DA9EF670FE}"/>
                </a:ext>
              </a:extLst>
            </p:cNvPr>
            <p:cNvSpPr/>
            <p:nvPr/>
          </p:nvSpPr>
          <p:spPr>
            <a:xfrm>
              <a:off x="1401844" y="89416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3">
            <a:extLst>
              <a:ext uri="{FF2B5EF4-FFF2-40B4-BE49-F238E27FC236}">
                <a16:creationId xmlns:a16="http://schemas.microsoft.com/office/drawing/2014/main" id="{52F9F6D4-B77F-484E-B5B7-3091326368F0}"/>
              </a:ext>
            </a:extLst>
          </p:cNvPr>
          <p:cNvGrpSpPr>
            <a:grpSpLocks noChangeAspect="1"/>
          </p:cNvGrpSpPr>
          <p:nvPr/>
        </p:nvGrpSpPr>
        <p:grpSpPr>
          <a:xfrm rot="10800000" flipH="1">
            <a:off x="35075" y="1246558"/>
            <a:ext cx="1216585" cy="540000"/>
            <a:chOff x="-10616" y="89416"/>
            <a:chExt cx="1772460" cy="686828"/>
          </a:xfrm>
          <a:solidFill>
            <a:srgbClr val="E65E53">
              <a:alpha val="30000"/>
            </a:srgbClr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AC25A4A-23EA-41AE-9588-78AC8C281D6A}"/>
                </a:ext>
              </a:extLst>
            </p:cNvPr>
            <p:cNvSpPr/>
            <p:nvPr/>
          </p:nvSpPr>
          <p:spPr>
            <a:xfrm>
              <a:off x="0" y="92687"/>
              <a:ext cx="1188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937E872-0504-4D62-97DE-AD13986C568F}"/>
                </a:ext>
              </a:extLst>
            </p:cNvPr>
            <p:cNvSpPr/>
            <p:nvPr/>
          </p:nvSpPr>
          <p:spPr>
            <a:xfrm>
              <a:off x="-975" y="366425"/>
              <a:ext cx="576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C1D2827-49C1-4AE7-B54D-DAF2C5B4C379}"/>
                </a:ext>
              </a:extLst>
            </p:cNvPr>
            <p:cNvSpPr/>
            <p:nvPr/>
          </p:nvSpPr>
          <p:spPr>
            <a:xfrm>
              <a:off x="749398" y="361470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5CD5A88-5526-431E-A5DB-9DAE03284251}"/>
                </a:ext>
              </a:extLst>
            </p:cNvPr>
            <p:cNvSpPr/>
            <p:nvPr/>
          </p:nvSpPr>
          <p:spPr>
            <a:xfrm>
              <a:off x="-10616" y="647237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A06476-D4C1-448A-A963-A8A4623CE3B4}"/>
                </a:ext>
              </a:extLst>
            </p:cNvPr>
            <p:cNvSpPr/>
            <p:nvPr/>
          </p:nvSpPr>
          <p:spPr>
            <a:xfrm>
              <a:off x="1401844" y="89416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20">
            <a:extLst>
              <a:ext uri="{FF2B5EF4-FFF2-40B4-BE49-F238E27FC236}">
                <a16:creationId xmlns:a16="http://schemas.microsoft.com/office/drawing/2014/main" id="{8FE2D9AA-63A1-4E25-824B-8E8C72C7016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870492" y="1261938"/>
            <a:ext cx="1209084" cy="540000"/>
            <a:chOff x="-10616" y="89416"/>
            <a:chExt cx="1772460" cy="686828"/>
          </a:xfrm>
          <a:solidFill>
            <a:srgbClr val="E65E53">
              <a:alpha val="30000"/>
            </a:srgb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8B48283-7019-4DF0-943E-B9A3A603F69E}"/>
                </a:ext>
              </a:extLst>
            </p:cNvPr>
            <p:cNvSpPr/>
            <p:nvPr/>
          </p:nvSpPr>
          <p:spPr>
            <a:xfrm>
              <a:off x="0" y="92687"/>
              <a:ext cx="1188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6A84B0F-0100-4E05-96D1-62C5AA53A2A7}"/>
                </a:ext>
              </a:extLst>
            </p:cNvPr>
            <p:cNvSpPr/>
            <p:nvPr/>
          </p:nvSpPr>
          <p:spPr>
            <a:xfrm>
              <a:off x="-975" y="366425"/>
              <a:ext cx="576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4E6FE48-4BB7-441F-824D-198CA402DAEB}"/>
                </a:ext>
              </a:extLst>
            </p:cNvPr>
            <p:cNvSpPr/>
            <p:nvPr/>
          </p:nvSpPr>
          <p:spPr>
            <a:xfrm>
              <a:off x="749398" y="361470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0F9564C-A102-494A-868B-18F8046C4800}"/>
                </a:ext>
              </a:extLst>
            </p:cNvPr>
            <p:cNvSpPr/>
            <p:nvPr/>
          </p:nvSpPr>
          <p:spPr>
            <a:xfrm>
              <a:off x="-10616" y="647237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B71FC24-2795-40C6-8D11-D9313C0C6862}"/>
                </a:ext>
              </a:extLst>
            </p:cNvPr>
            <p:cNvSpPr/>
            <p:nvPr/>
          </p:nvSpPr>
          <p:spPr>
            <a:xfrm>
              <a:off x="1401844" y="89416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8660CBEF-17DD-463B-ACDB-C9BA27A20FE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872450" y="103418"/>
            <a:ext cx="1216585" cy="540000"/>
            <a:chOff x="-10616" y="89416"/>
            <a:chExt cx="1772460" cy="686828"/>
          </a:xfrm>
          <a:solidFill>
            <a:srgbClr val="E65E53"/>
          </a:solidFill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20BD4DD-65E6-44A9-87C7-843A458C04F8}"/>
                </a:ext>
              </a:extLst>
            </p:cNvPr>
            <p:cNvSpPr/>
            <p:nvPr/>
          </p:nvSpPr>
          <p:spPr>
            <a:xfrm>
              <a:off x="0" y="92687"/>
              <a:ext cx="1188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2564AB1-A096-4D0E-9FA6-6826B194EEE8}"/>
                </a:ext>
              </a:extLst>
            </p:cNvPr>
            <p:cNvSpPr/>
            <p:nvPr/>
          </p:nvSpPr>
          <p:spPr>
            <a:xfrm>
              <a:off x="-975" y="366425"/>
              <a:ext cx="576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68B3A4D-E130-4326-A498-21BF3470657C}"/>
                </a:ext>
              </a:extLst>
            </p:cNvPr>
            <p:cNvSpPr/>
            <p:nvPr/>
          </p:nvSpPr>
          <p:spPr>
            <a:xfrm>
              <a:off x="749398" y="361470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B686811-8F95-4332-B233-287D23824D03}"/>
                </a:ext>
              </a:extLst>
            </p:cNvPr>
            <p:cNvSpPr/>
            <p:nvPr/>
          </p:nvSpPr>
          <p:spPr>
            <a:xfrm>
              <a:off x="-10616" y="647237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6FD00EC-5B21-495A-9157-E84F0D621B4D}"/>
                </a:ext>
              </a:extLst>
            </p:cNvPr>
            <p:cNvSpPr/>
            <p:nvPr/>
          </p:nvSpPr>
          <p:spPr>
            <a:xfrm>
              <a:off x="1401844" y="89416"/>
              <a:ext cx="360000" cy="129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6B6B1C0-5AD7-4291-8460-FD1BE0AA8EFE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80880" t="19550" r="3088" b="51664"/>
          <a:stretch/>
        </p:blipFill>
        <p:spPr>
          <a:xfrm>
            <a:off x="7929586" y="1357298"/>
            <a:ext cx="1000132" cy="928963"/>
          </a:xfrm>
          <a:prstGeom prst="ellipse">
            <a:avLst/>
          </a:prstGeom>
        </p:spPr>
      </p:pic>
      <p:pic>
        <p:nvPicPr>
          <p:cNvPr id="30721" name="Picture 1" descr="ЛОГОТИП МИНИСТЕРСТВА и молодежной поли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9969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1826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81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cap="all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       </a:t>
            </a:r>
            <a:endParaRPr lang="ru-RU" altLang="ru-RU" cap="all" dirty="0">
              <a:solidFill>
                <a:schemeClr val="tx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46113" y="4500570"/>
            <a:ext cx="8497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-180528" y="6228020"/>
            <a:ext cx="9144000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г. Краснодар, 15 декабря 2023 г.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04432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Краевое родительское собрание по вопросам подготовки </a:t>
            </a:r>
            <a:br>
              <a:rPr lang="ru-RU" altLang="ru-RU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к ГИА по образовательным программам 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  <a:latin typeface="Georgia" pitchFamily="18" charset="0"/>
              </a:rPr>
              <a:t>основного общего образования в 2024 году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784" y="1399815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dirty="0">
                <a:solidFill>
                  <a:srgbClr val="002060"/>
                </a:solidFill>
                <a:latin typeface="Georgia" pitchFamily="18" charset="0"/>
              </a:rPr>
              <a:t>ЖЕЛАЕМ</a:t>
            </a:r>
          </a:p>
          <a:p>
            <a:r>
              <a:rPr lang="ru-RU" altLang="ru-RU" sz="32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r>
              <a:rPr lang="ru-RU" altLang="ru-RU" sz="3200" dirty="0">
                <a:solidFill>
                  <a:srgbClr val="002060"/>
                </a:solidFill>
                <a:latin typeface="Georgia" pitchFamily="18" charset="0"/>
              </a:rPr>
              <a:t>             </a:t>
            </a:r>
            <a:r>
              <a:rPr lang="ru-RU" altLang="ru-RU" sz="3200" dirty="0">
                <a:solidFill>
                  <a:srgbClr val="FF0000"/>
                </a:solidFill>
                <a:latin typeface="Georgia" pitchFamily="18" charset="0"/>
              </a:rPr>
              <a:t>УСПЕХА!</a:t>
            </a:r>
          </a:p>
        </p:txBody>
      </p:sp>
      <p:pic>
        <p:nvPicPr>
          <p:cNvPr id="1026" name="Picture 2" descr="https://www.wikihow.com/images/5/56/Get-People-to-Do-Stuff-Step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69475"/>
            <a:ext cx="3982616" cy="29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3C4AE-B04D-46C7-A2D0-71BC3AC3A430}"/>
              </a:ext>
            </a:extLst>
          </p:cNvPr>
          <p:cNvSpPr txBox="1"/>
          <p:nvPr/>
        </p:nvSpPr>
        <p:spPr>
          <a:xfrm>
            <a:off x="1181919" y="345979"/>
            <a:ext cx="7072362" cy="357221"/>
          </a:xfrm>
          <a:prstGeom prst="rect">
            <a:avLst/>
          </a:prstGeom>
          <a:noFill/>
        </p:spPr>
        <p:txBody>
          <a:bodyPr wrap="square" lIns="48966" tIns="24483" rIns="48966" bIns="24483" rtlCol="0">
            <a:spAutoFit/>
          </a:bodyPr>
          <a:lstStyle/>
          <a:p>
            <a:r>
              <a:rPr lang="ru-RU" altLang="ru-RU" sz="2000" cap="all" dirty="0">
                <a:solidFill>
                  <a:srgbClr val="002060"/>
                </a:solidFill>
                <a:latin typeface="Georgia" pitchFamily="18" charset="0"/>
                <a:cs typeface="+mn-cs"/>
              </a:rPr>
              <a:t>ЗАДАНИЯ  ИТОГОВОГО  СОБЕСЕДОВАНИЯ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5CC44-D225-4BF3-83DB-2376B777A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15273"/>
              </p:ext>
            </p:extLst>
          </p:nvPr>
        </p:nvGraphicFramePr>
        <p:xfrm>
          <a:off x="285720" y="1797082"/>
          <a:ext cx="8606760" cy="474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6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Задания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Время на подготовку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Время на ответ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Максималь-ный</a:t>
                      </a:r>
                      <a:r>
                        <a:rPr lang="ru-RU" sz="1400" b="1" kern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балл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Оценивание грамотности (максимум)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2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1.</a:t>
                      </a:r>
                    </a:p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Чтение текста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2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2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 б.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8 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25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2.</a:t>
                      </a:r>
                    </a:p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Подробный пересказ текста с включением приведённого высказывания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2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4 б.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04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3.</a:t>
                      </a:r>
                    </a:p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Монологическое высказывание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1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 б.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83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4.</a:t>
                      </a:r>
                    </a:p>
                    <a:p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Участие в диалоге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без</a:t>
                      </a:r>
                    </a:p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подготовки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 мин.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2 б.</a:t>
                      </a:r>
                    </a:p>
                  </a:txBody>
                  <a:tcPr marL="43822" marR="43822" marT="29033" marB="29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id="{28B2BAEA-69B9-48C1-B565-FD45DF4ABC24}"/>
              </a:ext>
            </a:extLst>
          </p:cNvPr>
          <p:cNvSpPr/>
          <p:nvPr/>
        </p:nvSpPr>
        <p:spPr>
          <a:xfrm>
            <a:off x="1214414" y="928670"/>
            <a:ext cx="4479563" cy="30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6" tIns="24483" rIns="48966" bIns="24483" rtlCol="0" anchor="ctr"/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Georgia" pitchFamily="18" charset="0"/>
                <a:cs typeface="Times New Roman"/>
              </a:rPr>
              <a:t>М</a:t>
            </a:r>
            <a:r>
              <a:rPr lang="ru-RU" dirty="0">
                <a:solidFill>
                  <a:srgbClr val="990000"/>
                </a:solidFill>
                <a:latin typeface="Georgia" pitchFamily="18" charset="0"/>
                <a:ea typeface="Calibri"/>
                <a:cs typeface="Times New Roman"/>
              </a:rPr>
              <a:t>аксимальный первичный балл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80CF7B3-4CBA-4EB4-A28A-43B5C554D7FC}"/>
              </a:ext>
            </a:extLst>
          </p:cNvPr>
          <p:cNvSpPr/>
          <p:nvPr/>
        </p:nvSpPr>
        <p:spPr>
          <a:xfrm>
            <a:off x="5715008" y="785794"/>
            <a:ext cx="500066" cy="428628"/>
          </a:xfrm>
          <a:prstGeom prst="ellipse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6" tIns="24483" rIns="48966" bIns="24483" rtlCol="0" anchor="ctr"/>
          <a:lstStyle/>
          <a:p>
            <a:pPr algn="ctr"/>
            <a:r>
              <a:rPr lang="ru-RU" dirty="0"/>
              <a:t>20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141AD8FF-27E8-4298-832A-930471018D96}"/>
              </a:ext>
            </a:extLst>
          </p:cNvPr>
          <p:cNvSpPr/>
          <p:nvPr/>
        </p:nvSpPr>
        <p:spPr>
          <a:xfrm>
            <a:off x="1214414" y="1285860"/>
            <a:ext cx="4479563" cy="357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6" tIns="24483" rIns="48966" bIns="24483" rtlCol="0" anchor="ctr"/>
          <a:lstStyle/>
          <a:p>
            <a:r>
              <a:rPr lang="ru-RU" sz="2400" dirty="0">
                <a:solidFill>
                  <a:srgbClr val="800000"/>
                </a:solidFill>
                <a:latin typeface="Georgia" pitchFamily="18" charset="0"/>
                <a:ea typeface="Calibri"/>
                <a:cs typeface="Times New Roman"/>
              </a:rPr>
              <a:t>д</a:t>
            </a:r>
            <a:r>
              <a:rPr lang="ru-RU" dirty="0">
                <a:solidFill>
                  <a:srgbClr val="800000"/>
                </a:solidFill>
                <a:latin typeface="Georgia" pitchFamily="18" charset="0"/>
                <a:ea typeface="Calibri"/>
                <a:cs typeface="Times New Roman"/>
              </a:rPr>
              <a:t>ля «зачёта» необходимо набрать               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80CF7B3-4CBA-4EB4-A28A-43B5C554D7FC}"/>
              </a:ext>
            </a:extLst>
          </p:cNvPr>
          <p:cNvSpPr/>
          <p:nvPr/>
        </p:nvSpPr>
        <p:spPr>
          <a:xfrm>
            <a:off x="5715008" y="1285860"/>
            <a:ext cx="500066" cy="428628"/>
          </a:xfrm>
          <a:prstGeom prst="ellipse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6" tIns="24483" rIns="48966" bIns="24483" rtlCol="0" anchor="ctr"/>
          <a:lstStyle/>
          <a:p>
            <a:pPr algn="ctr"/>
            <a:r>
              <a:rPr lang="ru-RU" dirty="0"/>
              <a:t>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6473B2-B686-407A-AEC4-1CBC15AC1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9" y="276014"/>
            <a:ext cx="882875" cy="820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BCDEEE-8718-4505-86B9-C9C200BDAC2D}"/>
              </a:ext>
            </a:extLst>
          </p:cNvPr>
          <p:cNvSpPr txBox="1"/>
          <p:nvPr/>
        </p:nvSpPr>
        <p:spPr>
          <a:xfrm>
            <a:off x="7436704" y="11819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Georgia" pitchFamily="18" charset="0"/>
                <a:cs typeface="+mn-cs"/>
              </a:rPr>
              <a:t>Общее время – 15-16 мин.</a:t>
            </a:r>
          </a:p>
        </p:txBody>
      </p:sp>
    </p:spTree>
    <p:extLst>
      <p:ext uri="{BB962C8B-B14F-4D97-AF65-F5344CB8AC3E}">
        <p14:creationId xmlns:p14="http://schemas.microsoft.com/office/powerpoint/2010/main" val="158803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15EFFC-A61B-4E10-BFCA-E99220F15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" y="5247691"/>
            <a:ext cx="2678140" cy="1610309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2185" y="188639"/>
            <a:ext cx="2495600" cy="936105"/>
          </a:xfrm>
          <a:solidFill>
            <a:srgbClr val="F8DFB2"/>
          </a:solidFill>
          <a:ln w="9525">
            <a:solidFill>
              <a:srgbClr val="D1E0FF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sz="20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</a:t>
            </a:r>
            <a:br>
              <a:rPr lang="ru-RU" altLang="ru-RU" sz="20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  <a:t>Задание   1. 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  <a:t>Чтение  текста 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  <a:t> вслух 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1800" b="1" kern="1200" cap="all" dirty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1800" b="1" kern="1200" cap="all" dirty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1800" b="1" kern="1200" cap="all" dirty="0">
              <a:solidFill>
                <a:srgbClr val="FF0066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804A317-BA74-4994-9D28-C8366BAB7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990169"/>
              </p:ext>
            </p:extLst>
          </p:nvPr>
        </p:nvGraphicFramePr>
        <p:xfrm>
          <a:off x="99583" y="1272764"/>
          <a:ext cx="26948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E6ADA105-61E4-43BE-A5EF-B33F8FF6E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17" y="268656"/>
            <a:ext cx="5846462" cy="5536608"/>
          </a:xfrm>
          <a:ln>
            <a:solidFill>
              <a:srgbClr val="BAD8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5A3DB-6D1F-4741-A84F-D1A3C997A48D}"/>
              </a:ext>
            </a:extLst>
          </p:cNvPr>
          <p:cNvSpPr txBox="1"/>
          <p:nvPr/>
        </p:nvSpPr>
        <p:spPr>
          <a:xfrm>
            <a:off x="2806400" y="5953284"/>
            <a:ext cx="6267014" cy="646331"/>
          </a:xfrm>
          <a:prstGeom prst="rect">
            <a:avLst/>
          </a:prstGeom>
          <a:solidFill>
            <a:srgbClr val="F8DFB2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96633"/>
                </a:solidFill>
              </a:rPr>
              <a:t>ДОМА: </a:t>
            </a:r>
            <a:r>
              <a:rPr lang="ru-RU" dirty="0" smtClean="0">
                <a:solidFill>
                  <a:srgbClr val="996633"/>
                </a:solidFill>
              </a:rPr>
              <a:t> ВЫРАЗИТЕЛЬНОЕ </a:t>
            </a:r>
            <a:r>
              <a:rPr lang="ru-RU" dirty="0">
                <a:solidFill>
                  <a:srgbClr val="996633"/>
                </a:solidFill>
              </a:rPr>
              <a:t>ЧТЕНИЕ + ПОВТОРЕНИЕ </a:t>
            </a:r>
            <a:endParaRPr lang="ru-RU" dirty="0" smtClean="0">
              <a:solidFill>
                <a:srgbClr val="996633"/>
              </a:solidFill>
            </a:endParaRPr>
          </a:p>
          <a:p>
            <a:r>
              <a:rPr lang="ru-RU" dirty="0">
                <a:solidFill>
                  <a:srgbClr val="996633"/>
                </a:solidFill>
              </a:rPr>
              <a:t> </a:t>
            </a:r>
            <a:r>
              <a:rPr lang="ru-RU" dirty="0" smtClean="0">
                <a:solidFill>
                  <a:srgbClr val="996633"/>
                </a:solidFill>
              </a:rPr>
              <a:t>                                    ЧИСЛИТЕЛЬНЫХ</a:t>
            </a:r>
            <a:endParaRPr lang="ru-RU" dirty="0">
              <a:solidFill>
                <a:srgbClr val="996633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16200000">
            <a:off x="2847963" y="458282"/>
            <a:ext cx="305763" cy="672922"/>
            <a:chOff x="1194523" y="725596"/>
            <a:chExt cx="305763" cy="254802"/>
          </a:xfrm>
          <a:solidFill>
            <a:srgbClr val="F8DFB2"/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1220004" y="700115"/>
              <a:ext cx="254802" cy="30576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 txBox="1"/>
            <p:nvPr/>
          </p:nvSpPr>
          <p:spPr>
            <a:xfrm>
              <a:off x="1255677" y="725596"/>
              <a:ext cx="183457" cy="17836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3DF2A-4475-4A33-BAAC-0CEA66786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" y="5197151"/>
            <a:ext cx="2680742" cy="161187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E2DE68-2FFF-43A1-83C7-6AA025E5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837908" cy="936104"/>
          </a:xfrm>
          <a:solidFill>
            <a:srgbClr val="F8DFB2"/>
          </a:solidFill>
          <a:ln>
            <a:solidFill>
              <a:srgbClr val="D1E0FF"/>
            </a:solidFill>
          </a:ln>
        </p:spPr>
        <p:txBody>
          <a:bodyPr/>
          <a:lstStyle/>
          <a:p>
            <a:r>
              <a:rPr lang="en-US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en-US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Задание 2.   ПОДРОБНЫЙ   Пересказ   текста 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с</a:t>
            </a:r>
            <a:r>
              <a:rPr lang="en-US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включением</a:t>
            </a:r>
            <a:r>
              <a:rPr lang="en-US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приведённого</a:t>
            </a:r>
            <a:r>
              <a:rPr lang="en-US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 высказывания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481F4F2-0FFE-485C-92BD-5D5915AC8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9" y="1138683"/>
            <a:ext cx="2092211" cy="213158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B8461-765F-407B-92F1-8D949EFD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03757"/>
            <a:ext cx="6101604" cy="464552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497BAB9-B8D2-4A65-AA2E-FD4159121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081713"/>
              </p:ext>
            </p:extLst>
          </p:nvPr>
        </p:nvGraphicFramePr>
        <p:xfrm>
          <a:off x="36592" y="3225470"/>
          <a:ext cx="2808312" cy="204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A3E6A0D2-B839-4A07-B376-7F6ADF2C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05642"/>
            <a:ext cx="1277068" cy="118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A52EDF-D5D8-4456-85F0-DD5263678F78}"/>
              </a:ext>
            </a:extLst>
          </p:cNvPr>
          <p:cNvSpPr txBox="1"/>
          <p:nvPr/>
        </p:nvSpPr>
        <p:spPr>
          <a:xfrm>
            <a:off x="2627784" y="6107713"/>
            <a:ext cx="6516216" cy="646331"/>
          </a:xfrm>
          <a:prstGeom prst="rect">
            <a:avLst/>
          </a:prstGeom>
          <a:solidFill>
            <a:srgbClr val="F8DFB2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6633"/>
                </a:solidFill>
              </a:rPr>
              <a:t>ДОМА:  ТРЕНИРУЕМСЯ СОСТАВЛЯТЬ ПЛАН ЗА 2 МИН. И ПЕРЕСКАЗЫВАТЬ ПРОЧИТАННОЕ</a:t>
            </a:r>
            <a:endParaRPr lang="ru-RU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96" y="328333"/>
            <a:ext cx="8531023" cy="502964"/>
          </a:xfrm>
          <a:solidFill>
            <a:srgbClr val="F8DFB2"/>
          </a:solidFill>
          <a:ln>
            <a:solidFill>
              <a:srgbClr val="996633"/>
            </a:solidFill>
          </a:ln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Задание 3.  Монологическое   высказывание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endParaRPr lang="ru-RU" sz="2000" i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D860915-E148-4210-BD9D-5AF4A8C0A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902089"/>
              </p:ext>
            </p:extLst>
          </p:nvPr>
        </p:nvGraphicFramePr>
        <p:xfrm>
          <a:off x="251520" y="5562761"/>
          <a:ext cx="864096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08D5B4-2D8D-4F85-A438-C247349D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69967" cy="352839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82BC40-4FA3-42CF-B052-4D5763610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108">
            <a:off x="1094546" y="3979415"/>
            <a:ext cx="1392172" cy="14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874879" cy="504056"/>
          </a:xfrm>
          <a:solidFill>
            <a:srgbClr val="F8DFB2"/>
          </a:solidFill>
          <a:ln>
            <a:solidFill>
              <a:srgbClr val="996633"/>
            </a:solidFill>
          </a:ln>
        </p:spPr>
        <p:txBody>
          <a:bodyPr/>
          <a:lstStyle/>
          <a:p>
            <a:pPr algn="l"/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Задание </a:t>
            </a:r>
            <a:r>
              <a:rPr lang="ru-RU" altLang="ru-RU" sz="2000" b="1" kern="1200" cap="all" dirty="0">
                <a:solidFill>
                  <a:srgbClr val="800000"/>
                </a:solidFill>
              </a:rPr>
              <a:t>3</a:t>
            </a:r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  <a:t>.  Монологическое   высказывание</a:t>
            </a:r>
            <a:b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</a:rPr>
            </a:br>
            <a:endParaRPr lang="ru-RU" sz="1400" i="1" dirty="0">
              <a:solidFill>
                <a:srgbClr val="9E0000"/>
              </a:solidFill>
              <a:latin typeface="Georgia" pitchFamily="18" charset="0"/>
            </a:endParaRP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id="{194EA7F5-2E2D-4C32-AB8F-248AD7ED1C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7" y="908720"/>
            <a:ext cx="6365086" cy="4362985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D16ED16-F478-4E18-93F0-861EDD54A2FB}"/>
              </a:ext>
            </a:extLst>
          </p:cNvPr>
          <p:cNvSpPr/>
          <p:nvPr/>
        </p:nvSpPr>
        <p:spPr>
          <a:xfrm>
            <a:off x="700967" y="2183611"/>
            <a:ext cx="829298" cy="834593"/>
          </a:xfrm>
          <a:prstGeom prst="ellipse">
            <a:avLst/>
          </a:prstGeom>
          <a:solidFill>
            <a:srgbClr val="E6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6CD2-5FFA-426B-9059-5787E8543AA6}"/>
              </a:ext>
            </a:extLst>
          </p:cNvPr>
          <p:cNvSpPr txBox="1"/>
          <p:nvPr/>
        </p:nvSpPr>
        <p:spPr>
          <a:xfrm>
            <a:off x="2291532" y="5606727"/>
            <a:ext cx="6762857" cy="923330"/>
          </a:xfrm>
          <a:prstGeom prst="rect">
            <a:avLst/>
          </a:prstGeom>
          <a:solidFill>
            <a:srgbClr val="F8DFB2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ДОМА: ВЫСКАЗЫВАНИЯ ИЗ 15 ФРАЗ  (ОПИСАНИЕ, РАССКАЗ О СОБЫТИИ, РАССУЖДЕНИЕ НА ЛЮБУЮ ТЕМУ)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81BB9-CC6C-4FF4-AE12-4233DAE01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719"/>
            <a:ext cx="2322055" cy="1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4150"/>
            <a:ext cx="8784976" cy="402299"/>
          </a:xfrm>
          <a:solidFill>
            <a:srgbClr val="F8DFB2"/>
          </a:solidFill>
          <a:ln>
            <a:solidFill>
              <a:srgbClr val="996633"/>
            </a:solidFill>
          </a:ln>
        </p:spPr>
        <p:txBody>
          <a:bodyPr/>
          <a:lstStyle/>
          <a:p>
            <a:pPr algn="l"/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  <a:t>Задание  4.  участие  в  Диалоге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83341E-1FF7-413E-B7D7-E5AAE267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8" y="4597217"/>
            <a:ext cx="8700323" cy="2066633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B37BFE59-9D55-43C7-923C-BFFEF1F38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376228"/>
              </p:ext>
            </p:extLst>
          </p:nvPr>
        </p:nvGraphicFramePr>
        <p:xfrm>
          <a:off x="4067479" y="999788"/>
          <a:ext cx="4896544" cy="252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82D266C-4C00-499A-AADD-15D44AB5B8C2}"/>
              </a:ext>
            </a:extLst>
          </p:cNvPr>
          <p:cNvSpPr/>
          <p:nvPr/>
        </p:nvSpPr>
        <p:spPr>
          <a:xfrm>
            <a:off x="1831994" y="3573016"/>
            <a:ext cx="458340" cy="96647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1BFC49D-48E1-48FC-8BBD-887F56720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" y="908721"/>
            <a:ext cx="3762375" cy="2664296"/>
          </a:xfr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2C4B1562-5D6F-4AAF-B457-7F2DF9F9E859}"/>
              </a:ext>
            </a:extLst>
          </p:cNvPr>
          <p:cNvSpPr/>
          <p:nvPr/>
        </p:nvSpPr>
        <p:spPr>
          <a:xfrm>
            <a:off x="1250716" y="3823641"/>
            <a:ext cx="500066" cy="428628"/>
          </a:xfrm>
          <a:prstGeom prst="ellipse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6" tIns="24483" rIns="48966" bIns="24483"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FFA29-5C84-42B6-8B17-A197F0EAC621}"/>
              </a:ext>
            </a:extLst>
          </p:cNvPr>
          <p:cNvSpPr txBox="1"/>
          <p:nvPr/>
        </p:nvSpPr>
        <p:spPr>
          <a:xfrm>
            <a:off x="4023564" y="3521778"/>
            <a:ext cx="4896544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F38A7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Ученик может переспросить экзаменатора,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задать уточняющий вопрос. Главное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дать ответ из нескольких предложений.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15415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4151"/>
            <a:ext cx="8784976" cy="376660"/>
          </a:xfrm>
          <a:solidFill>
            <a:srgbClr val="F8DFB2"/>
          </a:solidFill>
          <a:ln>
            <a:solidFill>
              <a:srgbClr val="996633"/>
            </a:solidFill>
          </a:ln>
        </p:spPr>
        <p:txBody>
          <a:bodyPr/>
          <a:lstStyle/>
          <a:p>
            <a:r>
              <a:rPr lang="ru-RU" altLang="ru-RU" sz="2000" b="1" kern="1200" cap="all" dirty="0">
                <a:solidFill>
                  <a:srgbClr val="800000"/>
                </a:solidFill>
                <a:latin typeface="Georgia" pitchFamily="18" charset="0"/>
                <a:ea typeface="+mn-ea"/>
                <a:cs typeface="+mn-cs"/>
              </a:rPr>
              <a:t>Задание  4.  участие  в  Диалоге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FEEDB2-B89B-4115-89A4-C545726C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22" y="687543"/>
            <a:ext cx="4895550" cy="12254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91CE28E-0945-4477-B226-795F0C657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79793"/>
              </p:ext>
            </p:extLst>
          </p:nvPr>
        </p:nvGraphicFramePr>
        <p:xfrm>
          <a:off x="179512" y="1990113"/>
          <a:ext cx="8784976" cy="401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302810714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336638634"/>
                    </a:ext>
                  </a:extLst>
                </a:gridCol>
              </a:tblGrid>
              <a:tr h="2983488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Э: -Нужно ли ждать благодарность за оказанную помощь?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kern="1200" noProof="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У: - Не знаю. Наверное, нет.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Э: - Почему нужно всегда благодарить тех, кто Вам помог?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kern="1200" noProof="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У: - Так нужно.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Э: - Согласны ли Вы с пословицей «Друг познаётся в беде»?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kern="1200" noProof="0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У: - Я согласен.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15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Э: - Нужно ли ждать благодарность за оказанную помощь?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У: - Я думаю, что ждать благодарность за оказанную помощь не стоит, потому что по-настоящему доброе дело бескорыстно. Но благодарность всегда приятна. 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Э: - Почему нужно всегда благодарить тех, кто Вам помог?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У: - Благодарить – значит «дарить благо», отвечать добром на добро. Поэтому благодарность тем, кто помог, - это увеличение добра в мире. Человеку будет радостно от того, что его поступок оценили по достоинству.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Э: - Согласны ли Вы с пословицей «Друг познаётся в беде»?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У: - На мой взгляд, с пословицей можно согласиться, ведь помощь в беде неоценима и требует усилий от того, кто помогает. Но я бы дополнил пословицу: друг познаётся и в радости, потому что способность искренне порадоваться успехам товарища – серьёзная проверка для отношений. </a:t>
                      </a:r>
                      <a:endParaRPr lang="ru-RU" sz="155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74254"/>
                  </a:ext>
                </a:extLst>
              </a:tr>
            </a:tbl>
          </a:graphicData>
        </a:graphic>
      </p:graphicFrame>
      <p:sp>
        <p:nvSpPr>
          <p:cNvPr id="11" name="Улыбающееся лицо 10">
            <a:extLst>
              <a:ext uri="{FF2B5EF4-FFF2-40B4-BE49-F238E27FC236}">
                <a16:creationId xmlns:a16="http://schemas.microsoft.com/office/drawing/2014/main" id="{AFBE207C-702B-453B-AEDE-069B2196BE3C}"/>
              </a:ext>
            </a:extLst>
          </p:cNvPr>
          <p:cNvSpPr/>
          <p:nvPr/>
        </p:nvSpPr>
        <p:spPr>
          <a:xfrm>
            <a:off x="323528" y="782656"/>
            <a:ext cx="792088" cy="733364"/>
          </a:xfrm>
          <a:prstGeom prst="smileyFace">
            <a:avLst>
              <a:gd name="adj" fmla="val -4653"/>
            </a:avLst>
          </a:prstGeom>
          <a:solidFill>
            <a:srgbClr val="F38A7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>
            <a:extLst>
              <a:ext uri="{FF2B5EF4-FFF2-40B4-BE49-F238E27FC236}">
                <a16:creationId xmlns:a16="http://schemas.microsoft.com/office/drawing/2014/main" id="{63657041-D4FE-4173-856C-B18824020950}"/>
              </a:ext>
            </a:extLst>
          </p:cNvPr>
          <p:cNvSpPr/>
          <p:nvPr/>
        </p:nvSpPr>
        <p:spPr>
          <a:xfrm>
            <a:off x="7920372" y="717208"/>
            <a:ext cx="792088" cy="733364"/>
          </a:xfrm>
          <a:prstGeom prst="smileyFace">
            <a:avLst/>
          </a:prstGeom>
          <a:solidFill>
            <a:srgbClr val="92D050"/>
          </a:solidFill>
          <a:ln w="15875" cap="rnd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3EAAD-BFF0-44BD-82F0-8A06D28A36FE}"/>
              </a:ext>
            </a:extLst>
          </p:cNvPr>
          <p:cNvSpPr txBox="1"/>
          <p:nvPr/>
        </p:nvSpPr>
        <p:spPr>
          <a:xfrm>
            <a:off x="3347864" y="6051932"/>
            <a:ext cx="5471614" cy="646331"/>
          </a:xfrm>
          <a:prstGeom prst="rect">
            <a:avLst/>
          </a:prstGeom>
          <a:solidFill>
            <a:srgbClr val="F8DFB2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Дома: </a:t>
            </a:r>
            <a:r>
              <a:rPr lang="ru-RU" dirty="0" smtClean="0"/>
              <a:t>     диалоги </a:t>
            </a:r>
            <a:r>
              <a:rPr lang="ru-RU" dirty="0"/>
              <a:t>с развёрнутыми ответами (на любые темы)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A83457-EA8B-4710-8C40-C656581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05974"/>
            <a:ext cx="2232248" cy="13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6013"/>
            <a:ext cx="8786874" cy="6106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ru-RU" sz="2400" b="1" kern="1200" cap="all" dirty="0">
                <a:solidFill>
                  <a:srgbClr val="002060"/>
                </a:solidFill>
                <a:latin typeface="Georgia" pitchFamily="18" charset="0"/>
                <a:ea typeface="+mn-ea"/>
                <a:cs typeface="Arial" charset="0"/>
              </a:rPr>
              <a:t>ИНТЕРНЕТ-РЕСУРСЫ  и  пособия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99579"/>
              </p:ext>
            </p:extLst>
          </p:nvPr>
        </p:nvGraphicFramePr>
        <p:xfrm>
          <a:off x="139941" y="796624"/>
          <a:ext cx="8786874" cy="257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3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Демоверсия,</a:t>
                      </a:r>
                      <a:r>
                        <a:rPr lang="ru-RU" sz="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 кодификатор, спецификация (ФИПИ)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(</a:t>
                      </a:r>
                      <a:r>
                        <a:rPr lang="ru-RU" sz="16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ОГЭ + итоговое собеседование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по русскому языку)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https://fipi.ru/oge/demoversii-specifikacii-kodifikatory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441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Открытый банк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оценочных средств по русскому языку, 9 класс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https://fipi.ru/otkrytyy-bank-otsenochnykh-sredstv-po-russkomu-yazyku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2800F-1D19-46E1-9CC8-0BE0A2BBC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1" y="1897622"/>
            <a:ext cx="1462472" cy="1462472"/>
          </a:xfrm>
          <a:prstGeom prst="rect">
            <a:avLst/>
          </a:prstGeom>
        </p:spPr>
      </p:pic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id="{01103B83-2329-41FD-ABEC-E7728899E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33483"/>
              </p:ext>
            </p:extLst>
          </p:nvPr>
        </p:nvGraphicFramePr>
        <p:xfrm>
          <a:off x="107504" y="3437608"/>
          <a:ext cx="8759749" cy="264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542">
                <a:tc gridSpan="2">
                  <a:txBody>
                    <a:bodyPr/>
                    <a:lstStyle/>
                    <a:p>
                      <a:r>
                        <a:rPr lang="ru-RU" sz="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Памятка для учащихся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по подготовке 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 итоговому собеседованию  </a:t>
                      </a:r>
                    </a:p>
                    <a:p>
                      <a:r>
                        <a:rPr lang="en-US" sz="16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  <a:hlinkClick r:id="rId3"/>
                        </a:rPr>
                        <a:t>https://iro23.ru/?page_id=54709</a:t>
                      </a:r>
                      <a:endParaRPr lang="ru-RU" sz="1600" b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226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Справочно-информационный портал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 ГРАМОТА.РУ </a:t>
                      </a:r>
                      <a:r>
                        <a:rPr lang="en-US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http://gramota.ru/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Как правильно употреблять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числительные?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https://gramota.ru/biblioteka/spravochniki/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pismovnik</a:t>
                      </a:r>
                      <a:r>
                        <a:rPr lang="en-US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/kak-pravilno-upotreblyat-chislitelnye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412347-9DED-4C9C-B850-B51E2C611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2070"/>
            <a:ext cx="1440160" cy="1440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F00FEE-484C-4A8C-B931-89A769FF8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" y="4595619"/>
            <a:ext cx="1440160" cy="1440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4626F-82AD-4651-A34D-639366CD3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2936"/>
            <a:ext cx="2410599" cy="3158589"/>
          </a:xfrm>
          <a:prstGeom prst="rect">
            <a:avLst/>
          </a:prstGeom>
        </p:spPr>
      </p:pic>
      <p:pic>
        <p:nvPicPr>
          <p:cNvPr id="52228" name="Picture 4" descr="C:\Users\Home -pc\Downloads\qrcod_39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20794"/>
            <a:ext cx="1476828" cy="147682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2EA0FC-5390-4308-9C2E-ED77F7E4EEB1}"/>
              </a:ext>
            </a:extLst>
          </p:cNvPr>
          <p:cNvSpPr txBox="1"/>
          <p:nvPr/>
        </p:nvSpPr>
        <p:spPr>
          <a:xfrm>
            <a:off x="575379" y="6141604"/>
            <a:ext cx="8280921" cy="646331"/>
          </a:xfrm>
          <a:prstGeom prst="rect">
            <a:avLst/>
          </a:prstGeom>
          <a:solidFill>
            <a:srgbClr val="F8DFB2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96633"/>
                </a:solidFill>
              </a:rPr>
              <a:t>Дома: тренировка выполнения заданий </a:t>
            </a:r>
            <a:r>
              <a:rPr lang="ru-RU" dirty="0" smtClean="0">
                <a:solidFill>
                  <a:srgbClr val="996633"/>
                </a:solidFill>
              </a:rPr>
              <a:t>в </a:t>
            </a:r>
            <a:r>
              <a:rPr lang="ru-RU" dirty="0">
                <a:solidFill>
                  <a:srgbClr val="996633"/>
                </a:solidFill>
              </a:rPr>
              <a:t>формате КИМ итогового собеседования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file_20110423181212</Template>
  <TotalTime>18444</TotalTime>
  <Words>546</Words>
  <Application>Microsoft Office PowerPoint</Application>
  <PresentationFormat>Экран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Franklin Gothic Book</vt:lpstr>
      <vt:lpstr>Georgia</vt:lpstr>
      <vt:lpstr>Times New Roman</vt:lpstr>
      <vt:lpstr>Оформление по умолчанию</vt:lpstr>
      <vt:lpstr>Презентация PowerPoint</vt:lpstr>
      <vt:lpstr>Презентация PowerPoint</vt:lpstr>
      <vt:lpstr>    Задание   1.  Чтение  текста   вслух   </vt:lpstr>
      <vt:lpstr> Задание 2.   ПОДРОБНЫЙ   Пересказ   текста  с  включением  приведённого  высказывания </vt:lpstr>
      <vt:lpstr>  Задание 3.  Монологическое   высказывание  </vt:lpstr>
      <vt:lpstr> Задание 3.  Монологическое   высказывание </vt:lpstr>
      <vt:lpstr>Задание  4.  участие  в  Диалоге</vt:lpstr>
      <vt:lpstr>Задание  4.  участие  в  Диалоге</vt:lpstr>
      <vt:lpstr>ИНТЕРНЕТ-РЕСУРСЫ  и  пособия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Административное право</dc:subject>
  <dc:creator>Галина</dc:creator>
  <cp:lastModifiedBy>USER</cp:lastModifiedBy>
  <cp:revision>1051</cp:revision>
  <dcterms:created xsi:type="dcterms:W3CDTF">2012-06-29T23:03:03Z</dcterms:created>
  <dcterms:modified xsi:type="dcterms:W3CDTF">2023-12-12T12:23:02Z</dcterms:modified>
  <cp:category>презентация к уроку</cp:category>
</cp:coreProperties>
</file>